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92" r:id="rId2"/>
  </p:sldMasterIdLst>
  <p:notesMasterIdLst>
    <p:notesMasterId r:id="rId3"/>
  </p:notes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5"/>
    <p:restoredTop sz="94648"/>
  </p:normalViewPr>
  <p:slideViewPr>
    <p:cSldViewPr snapToGrid="0" snapToObjects="1">
      <p:cViewPr varScale="1">
        <p:scale>
          <a:sx n="131" d="100"/>
          <a:sy n="131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D032-C616-1444-80CC-2A84ADF6BD10}" type="datetimeFigureOut">
              <a:rPr lang="en-LU" smtClean="0"/>
              <a:t>22/10/2020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F5B40-1C5B-DC43-B785-827C765B2F45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26087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Title Slide_default_B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5F1E050-C64A-9B4C-B59A-FEAAB386A7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14342" r="-99" b="11097"/>
          <a:stretch/>
        </p:blipFill>
        <p:spPr>
          <a:xfrm>
            <a:off x="-6033" y="-6740"/>
            <a:ext cx="12216132" cy="682452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F2C56C3-4612-4649-A6DD-521DDFD6948F}"/>
              </a:ext>
            </a:extLst>
          </p:cNvPr>
          <p:cNvSpPr>
            <a:spLocks/>
          </p:cNvSpPr>
          <p:nvPr/>
        </p:nvSpPr>
        <p:spPr bwMode="auto">
          <a:xfrm>
            <a:off x="-12066" y="0"/>
            <a:ext cx="12198033" cy="642231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263F24A-A97A-6444-819B-382A9C2E35C1}"/>
              </a:ext>
            </a:extLst>
          </p:cNvPr>
          <p:cNvSpPr>
            <a:spLocks/>
          </p:cNvSpPr>
          <p:nvPr/>
        </p:nvSpPr>
        <p:spPr bwMode="auto">
          <a:xfrm>
            <a:off x="-8092" y="1079946"/>
            <a:ext cx="239349" cy="1389576"/>
          </a:xfrm>
          <a:prstGeom prst="rect">
            <a:avLst/>
          </a:prstGeom>
          <a:solidFill>
            <a:srgbClr val="F03733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DA3E21-EBBA-2E40-B50A-1CD6190E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638" y="1079946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0E7C5E9-A741-394C-86BE-5D22BFC7D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638" y="3043763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pic>
        <p:nvPicPr>
          <p:cNvPr id="10" name="Image 5" descr="Bande_Logo_UNI_PP_right_long.eps">
            <a:extLst>
              <a:ext uri="{FF2B5EF4-FFF2-40B4-BE49-F238E27FC236}">
                <a16:creationId xmlns:a16="http://schemas.microsoft.com/office/drawing/2014/main" id="{A2A2C7DF-37FA-4A49-970A-F95A06DD6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45" r="2676" b="18390"/>
          <a:stretch/>
        </p:blipFill>
        <p:spPr bwMode="auto">
          <a:xfrm>
            <a:off x="3049394" y="5705475"/>
            <a:ext cx="9148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F191D7-7183-1441-B022-60F18104B2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19" y="176208"/>
            <a:ext cx="936104" cy="9361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CEAEB4-CD7F-4747-8989-542E5E8688FD}"/>
              </a:ext>
            </a:extLst>
          </p:cNvPr>
          <p:cNvSpPr/>
          <p:nvPr userDrawn="1"/>
        </p:nvSpPr>
        <p:spPr>
          <a:xfrm>
            <a:off x="-12066" y="6400799"/>
            <a:ext cx="10405148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53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BLU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00AAD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87FC62-C99E-2343-B2C2-FA993869022C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00AAD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60874CD-8EF3-5941-893E-B18F1F0AD7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3165" y="1270001"/>
            <a:ext cx="11412387" cy="4862513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D2456135-1472-3F48-A083-6D9A9359514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06DAB8-A16D-294A-BAE0-9A86233E9BFE}" type="datetime5">
              <a:rPr lang="en-US" smtClean="0"/>
              <a:t>22-Oct-20</a:t>
            </a:fld>
            <a:endParaRPr lang="en-GB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4F6A938-4C53-C749-8353-930A40D419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185047-2A73-F642-84DF-2B1E4E2CF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0" y="6298029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9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BLUE banner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00AAD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87FC62-C99E-2343-B2C2-FA993869022C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00AAD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D007A70B-956B-114F-8920-C2CABBAB18A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9306C0-E6FF-1F43-9020-77A3577BC1E8}" type="datetime5">
              <a:rPr lang="en-US" smtClean="0"/>
              <a:t>22-Oct-20</a:t>
            </a:fld>
            <a:endParaRPr lang="en-GB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A5472557-CB21-E841-883C-25E4A3C523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A758C4C1-9C91-9E4A-A3F4-7B933B81F5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6716" y="1273630"/>
            <a:ext cx="5682269" cy="4887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2"/>
            <a:endParaRPr lang="en-GB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D2F9B1D3-178D-BC4E-BA67-E01892F602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3016" y="1273630"/>
            <a:ext cx="5616083" cy="4887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CFC46B-405B-CC44-9384-F53DA0C69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0" y="6298029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0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GREY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8FF86-B61F-5C48-B152-4D33FE4FD2B2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644D8B6-4E04-1748-9EE9-1768093954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3165" y="1270001"/>
            <a:ext cx="11412387" cy="4862513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E18502BD-B687-914A-B907-203FD30BFED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26626B-04F4-B944-8C56-8418464F42E3}" type="datetime5">
              <a:rPr lang="en-US" smtClean="0"/>
              <a:t>22-Oct-20</a:t>
            </a:fld>
            <a:endParaRPr lang="en-GB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D237C26E-B979-7746-92A1-09854D6FB0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3980FB-B93F-374E-9C0E-0B31662F0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0" y="6298029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2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GREY banner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8FF86-B61F-5C48-B152-4D33FE4FD2B2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9B88D0B8-E2C5-E946-BBC5-0F375398ABA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A2C688-F01D-CD48-AF6B-C7AE1B33C743}" type="datetime5">
              <a:rPr lang="en-US" smtClean="0"/>
              <a:t>22-Oct-20</a:t>
            </a:fld>
            <a:endParaRPr lang="en-GB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29C4859-420A-B344-85D8-B7427D58E8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E06A7482-F8BA-B44C-B471-ADC70EC564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6716" y="1273630"/>
            <a:ext cx="5682269" cy="4887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2"/>
            <a:endParaRPr lang="en-GB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29673400-CD36-294A-B83F-2848CFDBDA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3016" y="1273630"/>
            <a:ext cx="5616083" cy="4887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F48291-5DD4-DB49-8DBC-F53492F09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0" y="6298029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8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4A91E0F-57B7-9042-B463-F1146E9EBB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3165" y="451822"/>
            <a:ext cx="11412387" cy="5680692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6549AAE5-7B02-6A40-ABD9-A954015D4DA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FF28A4-4F00-6245-909C-1DB9CE8F3FFC}" type="datetime5">
              <a:rPr lang="en-US" smtClean="0"/>
              <a:t>22-Oct-20</a:t>
            </a:fld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6CC2B8-ABF2-8748-94C8-366A863556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39C4E8-3487-D04A-854A-76762503A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0" y="6298029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3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scopy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BB15EC-04DE-2F4D-A5C9-54878B8B1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EE8B48-4925-F24D-8DBE-83A5DF8E05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9228" y="301214"/>
            <a:ext cx="11593589" cy="5840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78B5E-F06D-A148-B417-614CF5C6A1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7044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C0BE4503-0D97-5A4F-AABD-6F62F6C54FC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32B2BB-14FB-974D-86BA-636CA46F8551}" type="datetime5">
              <a:rPr lang="en-US" smtClean="0"/>
              <a:t>22-Oct-20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065267-D9C3-7143-AF2E-7ECA7A51D4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8899" y="6321574"/>
            <a:ext cx="1603918" cy="4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_Title Slid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20D303-95B6-8C47-BFA9-1EC929BCD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45" y="280250"/>
            <a:ext cx="1103985" cy="70047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E2E117-BA35-AC4C-9A28-682863DAE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662" y="1454425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A1DD4DB-C6E5-7844-BD14-3C81A88B1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662" y="3429000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FA41CB-BEDA-5E4A-B7AD-AF72C298F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5" r="839" b="29073"/>
          <a:stretch/>
        </p:blipFill>
        <p:spPr>
          <a:xfrm>
            <a:off x="0" y="148381"/>
            <a:ext cx="12192000" cy="1236699"/>
          </a:xfrm>
          <a:prstGeom prst="rect">
            <a:avLst/>
          </a:prstGeom>
        </p:spPr>
      </p:pic>
      <p:pic>
        <p:nvPicPr>
          <p:cNvPr id="10" name="Picture 9" descr="A black and white photo&#10;&#10;Description automatically generated">
            <a:extLst>
              <a:ext uri="{FF2B5EF4-FFF2-40B4-BE49-F238E27FC236}">
                <a16:creationId xmlns:a16="http://schemas.microsoft.com/office/drawing/2014/main" id="{5E94C394-70A5-1C45-97A5-BDB0546039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380"/>
            <a:ext cx="5558407" cy="53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68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1325294-A271-F645-A1DB-44AE526DEF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3165" y="1270001"/>
            <a:ext cx="11412387" cy="4862513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15ECDC9-8319-EC4C-B3F0-E6AC07D2B0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14A1CD-DDA7-674F-A8D8-B290574063CF}" type="datetime5">
              <a:rPr lang="en-US" smtClean="0"/>
              <a:t>22-Oct-20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0D237F7-1149-104F-BCF7-9E3A4BC43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08CBB3-0160-EB4F-BA0C-2B15DD01550C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85E1AB5-24CA-954A-A3E2-FF04D745A4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9899A-6492-A84F-B584-4AE1249EE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1963" y="6261136"/>
            <a:ext cx="1582812" cy="5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44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_banner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8FF86-B61F-5C48-B152-4D33FE4FD2B2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49353CBB-83F2-2D43-A8F8-D1D137CF0E4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1E0681-687A-3B48-A5CF-7AE84D0276FD}" type="datetime5">
              <a:rPr lang="en-US" smtClean="0"/>
              <a:t>22-Oct-20</a:t>
            </a:fld>
            <a:endParaRPr lang="en-GB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524AD88-A135-1E44-9B50-7785665EA3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F91D0136-A58D-524E-9C3D-B842506DC3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6716" y="1273630"/>
            <a:ext cx="5682269" cy="4887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2"/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9A9BC94D-71B8-0F4D-A4A2-866AAF4EC2F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3016" y="1273630"/>
            <a:ext cx="5616083" cy="4887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7BA42-F933-FF49-8BBC-8A20EBEBD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1963" y="6261136"/>
            <a:ext cx="1582812" cy="5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46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D62E40B9-57C2-784C-91AD-BEF7ED1BA6C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8F8401-0FBD-7245-B866-630828FB5AB4}" type="datetime5">
              <a:rPr lang="en-US" smtClean="0"/>
              <a:t>22-Oct-20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F704718-A386-E041-837E-B78B9C88EF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3165" y="451822"/>
            <a:ext cx="11412387" cy="5680692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F4366-63C3-124A-87B7-BE64674E92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9D990-FB0F-064A-9DC4-7B3B6E033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1963" y="6261136"/>
            <a:ext cx="1582812" cy="5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5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C_Title Slide_default_B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5F1E050-C64A-9B4C-B59A-FEAAB386A7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14342" r="-99" b="11097"/>
          <a:stretch/>
        </p:blipFill>
        <p:spPr>
          <a:xfrm>
            <a:off x="-6033" y="-6740"/>
            <a:ext cx="12216132" cy="682452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F2C56C3-4612-4649-A6DD-521DDFD6948F}"/>
              </a:ext>
            </a:extLst>
          </p:cNvPr>
          <p:cNvSpPr>
            <a:spLocks/>
          </p:cNvSpPr>
          <p:nvPr/>
        </p:nvSpPr>
        <p:spPr bwMode="auto">
          <a:xfrm>
            <a:off x="-12066" y="0"/>
            <a:ext cx="12198033" cy="642231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263F24A-A97A-6444-819B-382A9C2E35C1}"/>
              </a:ext>
            </a:extLst>
          </p:cNvPr>
          <p:cNvSpPr>
            <a:spLocks/>
          </p:cNvSpPr>
          <p:nvPr/>
        </p:nvSpPr>
        <p:spPr bwMode="auto">
          <a:xfrm>
            <a:off x="-8092" y="1079946"/>
            <a:ext cx="239349" cy="1389576"/>
          </a:xfrm>
          <a:prstGeom prst="rect">
            <a:avLst/>
          </a:prstGeom>
          <a:solidFill>
            <a:srgbClr val="F03733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DA3E21-EBBA-2E40-B50A-1CD6190E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638" y="1079946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0E7C5E9-A741-394C-86BE-5D22BFC7D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638" y="3043763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B01302-2E66-134B-81B7-DAC0092FB56C}"/>
              </a:ext>
            </a:extLst>
          </p:cNvPr>
          <p:cNvSpPr/>
          <p:nvPr userDrawn="1"/>
        </p:nvSpPr>
        <p:spPr>
          <a:xfrm>
            <a:off x="-24065" y="6026030"/>
            <a:ext cx="12234163" cy="840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ACEDAD-DE86-E04C-8894-BF20749FBC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89" y="6265750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scopy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BB15EC-04DE-2F4D-A5C9-54878B8B1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EE8B48-4925-F24D-8DBE-83A5DF8E05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9228" y="301214"/>
            <a:ext cx="11593589" cy="5840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2E3C7-9A72-9F46-B194-37A75CEB2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7044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4679AB6C-FB01-7E49-AFF3-1EDCE244117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BCC551-87EC-BB42-909D-E72E00A11EDA}" type="datetime5">
              <a:rPr lang="en-US" smtClean="0"/>
              <a:t>22-Oct-20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E59DC-3C5E-3240-BAB7-F57302C4D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8899" y="6321574"/>
            <a:ext cx="1603918" cy="4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C_Title Slide_default_B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6A708C-D92E-8846-9EC5-609D7FDC7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036"/>
          <a:stretch/>
        </p:blipFill>
        <p:spPr>
          <a:xfrm>
            <a:off x="-12066" y="0"/>
            <a:ext cx="12209985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F2C56C3-4612-4649-A6DD-521DDFD6948F}"/>
              </a:ext>
            </a:extLst>
          </p:cNvPr>
          <p:cNvSpPr>
            <a:spLocks/>
          </p:cNvSpPr>
          <p:nvPr/>
        </p:nvSpPr>
        <p:spPr bwMode="auto">
          <a:xfrm>
            <a:off x="3860" y="-21516"/>
            <a:ext cx="12198033" cy="642231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263F24A-A97A-6444-819B-382A9C2E35C1}"/>
              </a:ext>
            </a:extLst>
          </p:cNvPr>
          <p:cNvSpPr>
            <a:spLocks/>
          </p:cNvSpPr>
          <p:nvPr/>
        </p:nvSpPr>
        <p:spPr bwMode="auto">
          <a:xfrm>
            <a:off x="-8092" y="1079946"/>
            <a:ext cx="239349" cy="1389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DA3E21-EBBA-2E40-B50A-1CD6190E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638" y="1079946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0E7C5E9-A741-394C-86BE-5D22BFC7D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638" y="3043763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pic>
        <p:nvPicPr>
          <p:cNvPr id="10" name="Image 5" descr="Bande_Logo_UNI_PP_right_long.eps">
            <a:extLst>
              <a:ext uri="{FF2B5EF4-FFF2-40B4-BE49-F238E27FC236}">
                <a16:creationId xmlns:a16="http://schemas.microsoft.com/office/drawing/2014/main" id="{A2A2C7DF-37FA-4A49-970A-F95A06DD6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45" r="2676" b="18390"/>
          <a:stretch/>
        </p:blipFill>
        <p:spPr bwMode="auto">
          <a:xfrm>
            <a:off x="3049394" y="5705475"/>
            <a:ext cx="9148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F191D7-7183-1441-B022-60F18104B2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19" y="176208"/>
            <a:ext cx="936104" cy="9361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CEAEB4-CD7F-4747-8989-542E5E8688FD}"/>
              </a:ext>
            </a:extLst>
          </p:cNvPr>
          <p:cNvSpPr/>
          <p:nvPr userDrawn="1"/>
        </p:nvSpPr>
        <p:spPr>
          <a:xfrm>
            <a:off x="-12066" y="6400799"/>
            <a:ext cx="10405148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8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C_Title Slide_default_B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6A708C-D92E-8846-9EC5-609D7FDC7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036"/>
          <a:stretch/>
        </p:blipFill>
        <p:spPr>
          <a:xfrm>
            <a:off x="-12066" y="0"/>
            <a:ext cx="12209985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F2C56C3-4612-4649-A6DD-521DDFD6948F}"/>
              </a:ext>
            </a:extLst>
          </p:cNvPr>
          <p:cNvSpPr>
            <a:spLocks/>
          </p:cNvSpPr>
          <p:nvPr/>
        </p:nvSpPr>
        <p:spPr bwMode="auto">
          <a:xfrm>
            <a:off x="3860" y="-21516"/>
            <a:ext cx="12198033" cy="642231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263F24A-A97A-6444-819B-382A9C2E35C1}"/>
              </a:ext>
            </a:extLst>
          </p:cNvPr>
          <p:cNvSpPr>
            <a:spLocks/>
          </p:cNvSpPr>
          <p:nvPr/>
        </p:nvSpPr>
        <p:spPr bwMode="auto">
          <a:xfrm>
            <a:off x="-8092" y="1079946"/>
            <a:ext cx="239349" cy="1389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DA3E21-EBBA-2E40-B50A-1CD6190E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638" y="1079946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0E7C5E9-A741-394C-86BE-5D22BFC7D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638" y="3043763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8EC434-DCB3-AE4F-AA42-522A4E651876}"/>
              </a:ext>
            </a:extLst>
          </p:cNvPr>
          <p:cNvSpPr/>
          <p:nvPr userDrawn="1"/>
        </p:nvSpPr>
        <p:spPr>
          <a:xfrm>
            <a:off x="-24065" y="6026030"/>
            <a:ext cx="12234163" cy="840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E9D61A-3A5B-074D-82C4-9A8A52594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89" y="6265750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C_Title Slide_default_B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D8C0FBD-4350-CF4A-80D2-9B39D5F27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098"/>
          <a:stretch/>
        </p:blipFill>
        <p:spPr>
          <a:xfrm>
            <a:off x="-11053" y="0"/>
            <a:ext cx="12197020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F2C56C3-4612-4649-A6DD-521DDFD6948F}"/>
              </a:ext>
            </a:extLst>
          </p:cNvPr>
          <p:cNvSpPr>
            <a:spLocks/>
          </p:cNvSpPr>
          <p:nvPr/>
        </p:nvSpPr>
        <p:spPr bwMode="auto">
          <a:xfrm>
            <a:off x="-12066" y="32153"/>
            <a:ext cx="12198033" cy="6422315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263F24A-A97A-6444-819B-382A9C2E35C1}"/>
              </a:ext>
            </a:extLst>
          </p:cNvPr>
          <p:cNvSpPr>
            <a:spLocks/>
          </p:cNvSpPr>
          <p:nvPr/>
        </p:nvSpPr>
        <p:spPr bwMode="auto">
          <a:xfrm>
            <a:off x="-8092" y="1079946"/>
            <a:ext cx="239349" cy="1389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DA3E21-EBBA-2E40-B50A-1CD6190E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638" y="1079946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0E7C5E9-A741-394C-86BE-5D22BFC7D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638" y="3043763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pic>
        <p:nvPicPr>
          <p:cNvPr id="10" name="Image 5" descr="Bande_Logo_UNI_PP_right_long.eps">
            <a:extLst>
              <a:ext uri="{FF2B5EF4-FFF2-40B4-BE49-F238E27FC236}">
                <a16:creationId xmlns:a16="http://schemas.microsoft.com/office/drawing/2014/main" id="{A2A2C7DF-37FA-4A49-970A-F95A06DD6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45" r="2676" b="18390"/>
          <a:stretch/>
        </p:blipFill>
        <p:spPr bwMode="auto">
          <a:xfrm>
            <a:off x="3049394" y="5705475"/>
            <a:ext cx="9148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F191D7-7183-1441-B022-60F18104B2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19" y="176208"/>
            <a:ext cx="936104" cy="9361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CEAEB4-CD7F-4747-8989-542E5E8688FD}"/>
              </a:ext>
            </a:extLst>
          </p:cNvPr>
          <p:cNvSpPr/>
          <p:nvPr userDrawn="1"/>
        </p:nvSpPr>
        <p:spPr>
          <a:xfrm>
            <a:off x="-12066" y="6400799"/>
            <a:ext cx="10405148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5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C_Title Slide_default_B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D8C0FBD-4350-CF4A-80D2-9B39D5F27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098"/>
          <a:stretch/>
        </p:blipFill>
        <p:spPr>
          <a:xfrm>
            <a:off x="-11053" y="0"/>
            <a:ext cx="12197020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F2C56C3-4612-4649-A6DD-521DDFD6948F}"/>
              </a:ext>
            </a:extLst>
          </p:cNvPr>
          <p:cNvSpPr>
            <a:spLocks/>
          </p:cNvSpPr>
          <p:nvPr/>
        </p:nvSpPr>
        <p:spPr bwMode="auto">
          <a:xfrm>
            <a:off x="-12066" y="32153"/>
            <a:ext cx="12198033" cy="6422315"/>
          </a:xfrm>
          <a:prstGeom prst="rect">
            <a:avLst/>
          </a:prstGeom>
          <a:solidFill>
            <a:srgbClr val="000000">
              <a:alpha val="4039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263F24A-A97A-6444-819B-382A9C2E35C1}"/>
              </a:ext>
            </a:extLst>
          </p:cNvPr>
          <p:cNvSpPr>
            <a:spLocks/>
          </p:cNvSpPr>
          <p:nvPr/>
        </p:nvSpPr>
        <p:spPr bwMode="auto">
          <a:xfrm>
            <a:off x="-8092" y="1079946"/>
            <a:ext cx="239349" cy="1389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DA3E21-EBBA-2E40-B50A-1CD6190E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638" y="1079946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0E7C5E9-A741-394C-86BE-5D22BFC7D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638" y="3043763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B852C3-9E92-9D43-9B61-989E33449E3A}"/>
              </a:ext>
            </a:extLst>
          </p:cNvPr>
          <p:cNvSpPr/>
          <p:nvPr userDrawn="1"/>
        </p:nvSpPr>
        <p:spPr>
          <a:xfrm>
            <a:off x="-24065" y="6026030"/>
            <a:ext cx="12234163" cy="840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68FDF5-F454-4842-9977-47E1E31546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89" y="6265750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3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Title Slid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20D303-95B6-8C47-BFA9-1EC929BCD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45" y="280250"/>
            <a:ext cx="1103985" cy="70047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A4094E0-A18D-0040-9342-4E95D6C75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662" y="1454425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1369A2C-2F7C-B94E-8D4E-A5DD0A167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662" y="3429000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pic>
        <p:nvPicPr>
          <p:cNvPr id="7" name="Picture 7" descr="bande_kleng">
            <a:extLst>
              <a:ext uri="{FF2B5EF4-FFF2-40B4-BE49-F238E27FC236}">
                <a16:creationId xmlns:a16="http://schemas.microsoft.com/office/drawing/2014/main" id="{7CB866D3-F495-8E44-A1DB-90029677C8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r="2060" b="36719"/>
          <a:stretch/>
        </p:blipFill>
        <p:spPr bwMode="auto">
          <a:xfrm>
            <a:off x="0" y="125774"/>
            <a:ext cx="12192000" cy="112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black and white photo&#10;&#10;Description automatically generated">
            <a:extLst>
              <a:ext uri="{FF2B5EF4-FFF2-40B4-BE49-F238E27FC236}">
                <a16:creationId xmlns:a16="http://schemas.microsoft.com/office/drawing/2014/main" id="{3171188E-EC44-4444-80C7-DAA57F237A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380"/>
            <a:ext cx="5558407" cy="53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3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RE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194599"/>
            <a:ext cx="144000" cy="828000"/>
          </a:xfrm>
          <a:prstGeom prst="rect">
            <a:avLst/>
          </a:prstGeom>
          <a:solidFill>
            <a:srgbClr val="FF140B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787B99F-CE95-0647-83C1-D2BCF60054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2225" y="6442546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54271C-9F53-554D-801C-77E2F810802D}"/>
              </a:ext>
            </a:extLst>
          </p:cNvPr>
          <p:cNvSpPr>
            <a:spLocks/>
          </p:cNvSpPr>
          <p:nvPr userDrawn="1"/>
        </p:nvSpPr>
        <p:spPr bwMode="auto">
          <a:xfrm>
            <a:off x="0" y="194599"/>
            <a:ext cx="144000" cy="828000"/>
          </a:xfrm>
          <a:prstGeom prst="rect">
            <a:avLst/>
          </a:prstGeom>
          <a:solidFill>
            <a:srgbClr val="FF140B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3227F-ACC4-104B-9D0B-477F63834C6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BFC141-C279-4B4A-BEB4-3C8946E73306}" type="datetime5">
              <a:rPr lang="en-US" smtClean="0"/>
              <a:t>22-Oct-20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C98DA-F305-7A46-9031-2A15E1883EC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3165" y="1270001"/>
            <a:ext cx="11412387" cy="4862513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7E3F63-0B4B-E94F-9271-61822351F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0" y="6298029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4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RED banner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194599"/>
            <a:ext cx="144000" cy="828000"/>
          </a:xfrm>
          <a:prstGeom prst="rect">
            <a:avLst/>
          </a:prstGeom>
          <a:solidFill>
            <a:srgbClr val="FF140B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EF0246-EF40-D242-A8BD-CC974CBCDE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6716" y="1273630"/>
            <a:ext cx="5682269" cy="4887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2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54271C-9F53-554D-801C-77E2F810802D}"/>
              </a:ext>
            </a:extLst>
          </p:cNvPr>
          <p:cNvSpPr>
            <a:spLocks/>
          </p:cNvSpPr>
          <p:nvPr userDrawn="1"/>
        </p:nvSpPr>
        <p:spPr bwMode="auto">
          <a:xfrm>
            <a:off x="0" y="194599"/>
            <a:ext cx="144000" cy="828000"/>
          </a:xfrm>
          <a:prstGeom prst="rect">
            <a:avLst/>
          </a:prstGeom>
          <a:solidFill>
            <a:srgbClr val="FF140B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A1B3624D-E030-054C-BC2F-C5BF727FBF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3016" y="1273630"/>
            <a:ext cx="5616083" cy="4887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A508D241-408B-FE49-94AD-8A0EBB23B7D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206FAC-3875-4647-B551-30AEFDB18BCE}" type="datetime5">
              <a:rPr lang="en-US" smtClean="0"/>
              <a:t>22-Oct-20</a:t>
            </a:fld>
            <a:endParaRPr lang="en-GB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82B30726-6BC6-5543-A6FF-19C1822063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D3EEF7-05BF-6C43-9C93-47FF964991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0" y="6298029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8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76C57C4-99A3-FF43-8B5F-8ADB0AC2E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283663"/>
            <a:ext cx="117136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6775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677" r:id="rId7"/>
    <p:sldLayoutId id="2147483678" r:id="rId8"/>
    <p:sldLayoutId id="2147483699" r:id="rId9"/>
    <p:sldLayoutId id="2147483700" r:id="rId10"/>
    <p:sldLayoutId id="2147483679" r:id="rId11"/>
    <p:sldLayoutId id="2147483680" r:id="rId12"/>
    <p:sldLayoutId id="2147483701" r:id="rId13"/>
    <p:sldLayoutId id="2147483703" r:id="rId14"/>
    <p:sldLayoutId id="2147483706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5C5C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76C57C4-99A3-FF43-8B5F-8ADB0AC2E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283663"/>
            <a:ext cx="117136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135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702" r:id="rId3"/>
    <p:sldLayoutId id="2147483704" r:id="rId4"/>
    <p:sldLayoutId id="2147483707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5C5C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Theme colors (TC)">
  <a:themeElements>
    <a:clrScheme name="Custom 1">
      <a:dk1>
        <a:srgbClr val="5B5B5B"/>
      </a:dk1>
      <a:lt1>
        <a:srgbClr val="FFFFFF"/>
      </a:lt1>
      <a:dk2>
        <a:srgbClr val="00AADA"/>
      </a:dk2>
      <a:lt2>
        <a:srgbClr val="FFFFFF"/>
      </a:lt2>
      <a:accent1>
        <a:srgbClr val="5B5B5B"/>
      </a:accent1>
      <a:accent2>
        <a:srgbClr val="898A89"/>
      </a:accent2>
      <a:accent3>
        <a:srgbClr val="5B5B5B"/>
      </a:accent3>
      <a:accent4>
        <a:srgbClr val="00AADA"/>
      </a:accent4>
      <a:accent5>
        <a:srgbClr val="FF1409"/>
      </a:accent5>
      <a:accent6>
        <a:srgbClr val="FFFFFF"/>
      </a:accent6>
      <a:hlink>
        <a:srgbClr val="00AAD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CSB theme" id="{5ACCED37-F87D-D24A-AE8E-1597E69BAF25}" vid="{E2165015-2484-B845-B254-94FE884B111B}"/>
    </a:ext>
  </a:extLst>
</a:theme>
</file>

<file path=ppt/theme/theme2.xml><?xml version="1.0" encoding="utf-8"?>
<a:theme xmlns:a="http://schemas.openxmlformats.org/drawingml/2006/main" name="Theme Grey (TG)">
  <a:themeElements>
    <a:clrScheme name="Custom 1">
      <a:dk1>
        <a:srgbClr val="5B5B5B"/>
      </a:dk1>
      <a:lt1>
        <a:srgbClr val="FFFFFF"/>
      </a:lt1>
      <a:dk2>
        <a:srgbClr val="00AADA"/>
      </a:dk2>
      <a:lt2>
        <a:srgbClr val="FFFFFF"/>
      </a:lt2>
      <a:accent1>
        <a:srgbClr val="5B5B5B"/>
      </a:accent1>
      <a:accent2>
        <a:srgbClr val="898A89"/>
      </a:accent2>
      <a:accent3>
        <a:srgbClr val="5B5B5B"/>
      </a:accent3>
      <a:accent4>
        <a:srgbClr val="00AADA"/>
      </a:accent4>
      <a:accent5>
        <a:srgbClr val="FF1409"/>
      </a:accent5>
      <a:accent6>
        <a:srgbClr val="FFFFFF"/>
      </a:accent6>
      <a:hlink>
        <a:srgbClr val="00AADC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LCSB theme</Template>
  <TotalTime>38169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0</vt:i4>
      </vt:variant>
    </vt:vector>
  </HeadingPairs>
  <TitlesOfParts>
    <vt:vector size="6" baseType="lpstr">
      <vt:lpstr>Arial</vt:lpstr>
      <vt:lpstr>Calibri</vt:lpstr>
      <vt:lpstr>Courier New</vt:lpstr>
      <vt:lpstr>Wingdings</vt:lpstr>
      <vt:lpstr>Theme colors (TC)</vt:lpstr>
      <vt:lpstr>Theme Grey (TG)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Wagner</dc:creator>
  <cp:lastModifiedBy>Sophie Wagner</cp:lastModifiedBy>
  <cp:revision>68</cp:revision>
  <dcterms:created xsi:type="dcterms:W3CDTF">2020-06-26T13:35:32Z</dcterms:created>
  <dcterms:modified xsi:type="dcterms:W3CDTF">2020-10-22T15:14:15Z</dcterms:modified>
</cp:coreProperties>
</file>