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  <p:sldMasterId id="2147483692" r:id="rId2"/>
  </p:sldMasterIdLst>
  <p:notesMasterIdLst>
    <p:notesMasterId r:id="rId3"/>
  </p:notesMaster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45"/>
    <p:restoredTop sz="94648"/>
  </p:normalViewPr>
  <p:slideViewPr>
    <p:cSldViewPr snapToGrid="0" snapToObjects="1">
      <p:cViewPr varScale="1">
        <p:scale>
          <a:sx n="128" d="100"/>
          <a:sy n="128" d="100"/>
        </p:scale>
        <p:origin x="15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0D032-C616-1444-80CC-2A84ADF6BD10}" type="datetimeFigureOut">
              <a:rPr lang="en-LU" smtClean="0"/>
              <a:t>09/11/2020</a:t>
            </a:fld>
            <a:endParaRPr lang="en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F5B40-1C5B-DC43-B785-827C765B2F45}" type="slidenum">
              <a:rPr lang="en-LU" smtClean="0"/>
              <a:t>‹#›</a:t>
            </a:fld>
            <a:endParaRPr lang="en-LU"/>
          </a:p>
        </p:txBody>
      </p:sp>
    </p:spTree>
    <p:extLst>
      <p:ext uri="{BB962C8B-B14F-4D97-AF65-F5344CB8AC3E}">
        <p14:creationId xmlns:p14="http://schemas.microsoft.com/office/powerpoint/2010/main" val="1260879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emf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_Title Slide_default_B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00C600-12A6-3A42-96CF-AE1F7BC1E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F2C56C3-4612-4649-A6DD-521DDFD6948F}"/>
              </a:ext>
            </a:extLst>
          </p:cNvPr>
          <p:cNvSpPr>
            <a:spLocks/>
          </p:cNvSpPr>
          <p:nvPr/>
        </p:nvSpPr>
        <p:spPr bwMode="auto">
          <a:xfrm>
            <a:off x="-4526" y="0"/>
            <a:ext cx="9148525" cy="6422315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>
                    <a:alpha val="29803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0000" rIns="0" bIns="0" anchor="b" anchorCtr="0"/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5" descr="Bande_Logo_UNI_PP_right_long.eps">
            <a:extLst>
              <a:ext uri="{FF2B5EF4-FFF2-40B4-BE49-F238E27FC236}">
                <a16:creationId xmlns:a16="http://schemas.microsoft.com/office/drawing/2014/main" id="{F3D51AC7-6D8B-CB47-9A5A-A25563D177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45" r="2676" b="18390"/>
          <a:stretch/>
        </p:blipFill>
        <p:spPr bwMode="auto">
          <a:xfrm>
            <a:off x="-4525" y="5705475"/>
            <a:ext cx="9148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D263F24A-A97A-6444-819B-382A9C2E35C1}"/>
              </a:ext>
            </a:extLst>
          </p:cNvPr>
          <p:cNvSpPr>
            <a:spLocks/>
          </p:cNvSpPr>
          <p:nvPr/>
        </p:nvSpPr>
        <p:spPr bwMode="auto">
          <a:xfrm>
            <a:off x="0" y="1079946"/>
            <a:ext cx="179512" cy="1389576"/>
          </a:xfrm>
          <a:prstGeom prst="rect">
            <a:avLst/>
          </a:prstGeom>
          <a:solidFill>
            <a:srgbClr val="F03733"/>
          </a:solidFill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CDEF11-B189-E245-82F4-155736BB1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638" y="71921"/>
            <a:ext cx="936104" cy="93610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ADA3E21-EBBA-2E40-B50A-1CD6190E5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575" y="1079946"/>
            <a:ext cx="7777768" cy="13895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L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0E7C5E9-A741-394C-86BE-5D22BFC7D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4575" y="3043763"/>
            <a:ext cx="7732060" cy="16576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3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_BLU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2933E5-A1CB-8541-82A8-A7B64EA819B4}"/>
              </a:ext>
            </a:extLst>
          </p:cNvPr>
          <p:cNvSpPr>
            <a:spLocks/>
          </p:cNvSpPr>
          <p:nvPr/>
        </p:nvSpPr>
        <p:spPr bwMode="auto">
          <a:xfrm>
            <a:off x="0" y="205485"/>
            <a:ext cx="108000" cy="828000"/>
          </a:xfrm>
          <a:prstGeom prst="rect">
            <a:avLst/>
          </a:prstGeom>
          <a:solidFill>
            <a:srgbClr val="00AADC"/>
          </a:solidFill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627920-A531-AF4C-B4E8-B23BB94484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5086" y="292573"/>
            <a:ext cx="8569077" cy="62013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2B24D2-1DFB-0F4B-8336-4883C9F66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70" y="6289814"/>
            <a:ext cx="1551819" cy="4520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687FC62-C99E-2343-B2C2-FA993869022C}"/>
              </a:ext>
            </a:extLst>
          </p:cNvPr>
          <p:cNvSpPr>
            <a:spLocks/>
          </p:cNvSpPr>
          <p:nvPr userDrawn="1"/>
        </p:nvSpPr>
        <p:spPr bwMode="auto">
          <a:xfrm>
            <a:off x="0" y="205485"/>
            <a:ext cx="108000" cy="828000"/>
          </a:xfrm>
          <a:prstGeom prst="rect">
            <a:avLst/>
          </a:prstGeom>
          <a:solidFill>
            <a:srgbClr val="00AADC"/>
          </a:solidFill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60874CD-8EF3-5941-893E-B18F1F0AD79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4874" y="1270000"/>
            <a:ext cx="8559290" cy="4862513"/>
          </a:xfrm>
          <a:prstGeom prst="rect">
            <a:avLst/>
          </a:prstGeom>
        </p:spPr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D2456135-1472-3F48-A083-6D9A9359514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04873" y="641367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06DAB8-A16D-294A-BAE0-9A86233E9BFE}" type="datetime5">
              <a:rPr lang="en-US" smtClean="0"/>
              <a:t>9-Nov-20</a:t>
            </a:fld>
            <a:endParaRPr lang="en-GB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04F6A938-4C53-C749-8353-930A40D419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98933" y="6434505"/>
            <a:ext cx="562099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359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_BLUE banner_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2933E5-A1CB-8541-82A8-A7B64EA819B4}"/>
              </a:ext>
            </a:extLst>
          </p:cNvPr>
          <p:cNvSpPr>
            <a:spLocks/>
          </p:cNvSpPr>
          <p:nvPr/>
        </p:nvSpPr>
        <p:spPr bwMode="auto">
          <a:xfrm>
            <a:off x="0" y="205485"/>
            <a:ext cx="108000" cy="828000"/>
          </a:xfrm>
          <a:prstGeom prst="rect">
            <a:avLst/>
          </a:prstGeom>
          <a:solidFill>
            <a:srgbClr val="00AADC"/>
          </a:solidFill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627920-A531-AF4C-B4E8-B23BB94484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5086" y="292573"/>
            <a:ext cx="8569077" cy="62013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2B24D2-1DFB-0F4B-8336-4883C9F66B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70" y="6289814"/>
            <a:ext cx="1551819" cy="4520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687FC62-C99E-2343-B2C2-FA993869022C}"/>
              </a:ext>
            </a:extLst>
          </p:cNvPr>
          <p:cNvSpPr>
            <a:spLocks/>
          </p:cNvSpPr>
          <p:nvPr userDrawn="1"/>
        </p:nvSpPr>
        <p:spPr bwMode="auto">
          <a:xfrm>
            <a:off x="0" y="205485"/>
            <a:ext cx="108000" cy="828000"/>
          </a:xfrm>
          <a:prstGeom prst="rect">
            <a:avLst/>
          </a:prstGeom>
          <a:solidFill>
            <a:srgbClr val="00AADC"/>
          </a:solidFill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D007A70B-956B-114F-8920-C2CABBAB18A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04873" y="641367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9306C0-E6FF-1F43-9020-77A3577BC1E8}" type="datetime5">
              <a:rPr lang="en-US" smtClean="0"/>
              <a:t>9-Nov-20</a:t>
            </a:fld>
            <a:endParaRPr lang="en-GB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A5472557-CB21-E841-883C-25E4A3C523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98933" y="6434505"/>
            <a:ext cx="562099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A758C4C1-9C91-9E4A-A3F4-7B933B81F5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7537" y="1273629"/>
            <a:ext cx="4261702" cy="48879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5C5C5C"/>
              </a:buClr>
              <a:buFont typeface="Wingdings" pitchFamily="2" charset="2"/>
              <a:buChar char="§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2"/>
            <a:endParaRPr lang="en-GB" dirty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D2F9B1D3-178D-BC4E-BA67-E01892F602F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74762" y="1273629"/>
            <a:ext cx="4212062" cy="4887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5C5C5C"/>
              </a:buClr>
              <a:buFont typeface="Wingdings" pitchFamily="2" charset="2"/>
              <a:buChar char="§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401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_GREY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2933E5-A1CB-8541-82A8-A7B64EA819B4}"/>
              </a:ext>
            </a:extLst>
          </p:cNvPr>
          <p:cNvSpPr>
            <a:spLocks/>
          </p:cNvSpPr>
          <p:nvPr/>
        </p:nvSpPr>
        <p:spPr bwMode="auto">
          <a:xfrm>
            <a:off x="0" y="205485"/>
            <a:ext cx="108000" cy="828000"/>
          </a:xfrm>
          <a:prstGeom prst="rect">
            <a:avLst/>
          </a:prstGeom>
          <a:solidFill>
            <a:srgbClr val="5C5C5C"/>
          </a:solidFill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627920-A531-AF4C-B4E8-B23BB94484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5086" y="292573"/>
            <a:ext cx="8569077" cy="62013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6AC4D3-3C82-B941-8919-BA324998C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70" y="6289814"/>
            <a:ext cx="1551819" cy="4520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A8FF86-B61F-5C48-B152-4D33FE4FD2B2}"/>
              </a:ext>
            </a:extLst>
          </p:cNvPr>
          <p:cNvSpPr>
            <a:spLocks/>
          </p:cNvSpPr>
          <p:nvPr userDrawn="1"/>
        </p:nvSpPr>
        <p:spPr bwMode="auto">
          <a:xfrm>
            <a:off x="0" y="205485"/>
            <a:ext cx="108000" cy="828000"/>
          </a:xfrm>
          <a:prstGeom prst="rect">
            <a:avLst/>
          </a:prstGeom>
          <a:solidFill>
            <a:srgbClr val="5C5C5C"/>
          </a:solidFill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644D8B6-4E04-1748-9EE9-1768093954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04874" y="1270000"/>
            <a:ext cx="8559290" cy="4862513"/>
          </a:xfrm>
          <a:prstGeom prst="rect">
            <a:avLst/>
          </a:prstGeom>
        </p:spPr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E18502BD-B687-914A-B907-203FD30BFED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04873" y="641367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126626B-04F4-B944-8C56-8418464F42E3}" type="datetime5">
              <a:rPr lang="en-US" smtClean="0"/>
              <a:t>9-Nov-20</a:t>
            </a:fld>
            <a:endParaRPr lang="en-GB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D237C26E-B979-7746-92A1-09854D6FB05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98933" y="6434505"/>
            <a:ext cx="562099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772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_GREY banner_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2933E5-A1CB-8541-82A8-A7B64EA819B4}"/>
              </a:ext>
            </a:extLst>
          </p:cNvPr>
          <p:cNvSpPr>
            <a:spLocks/>
          </p:cNvSpPr>
          <p:nvPr/>
        </p:nvSpPr>
        <p:spPr bwMode="auto">
          <a:xfrm>
            <a:off x="0" y="205485"/>
            <a:ext cx="108000" cy="828000"/>
          </a:xfrm>
          <a:prstGeom prst="rect">
            <a:avLst/>
          </a:prstGeom>
          <a:solidFill>
            <a:srgbClr val="5C5C5C"/>
          </a:solidFill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627920-A531-AF4C-B4E8-B23BB94484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5086" y="292573"/>
            <a:ext cx="8569077" cy="62013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6AC4D3-3C82-B941-8919-BA324998C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70" y="6289814"/>
            <a:ext cx="1551819" cy="45207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A8FF86-B61F-5C48-B152-4D33FE4FD2B2}"/>
              </a:ext>
            </a:extLst>
          </p:cNvPr>
          <p:cNvSpPr>
            <a:spLocks/>
          </p:cNvSpPr>
          <p:nvPr userDrawn="1"/>
        </p:nvSpPr>
        <p:spPr bwMode="auto">
          <a:xfrm>
            <a:off x="0" y="205485"/>
            <a:ext cx="108000" cy="828000"/>
          </a:xfrm>
          <a:prstGeom prst="rect">
            <a:avLst/>
          </a:prstGeom>
          <a:solidFill>
            <a:srgbClr val="5C5C5C"/>
          </a:solidFill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9B88D0B8-E2C5-E946-BBC5-0F375398ABA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04873" y="641367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CA2C688-F01D-CD48-AF6B-C7AE1B33C743}" type="datetime5">
              <a:rPr lang="en-US" smtClean="0"/>
              <a:t>9-Nov-20</a:t>
            </a:fld>
            <a:endParaRPr lang="en-GB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29C4859-420A-B344-85D8-B7427D58E8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98933" y="6434505"/>
            <a:ext cx="562099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E06A7482-F8BA-B44C-B471-ADC70EC564D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7537" y="1273629"/>
            <a:ext cx="4261702" cy="48879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5C5C5C"/>
              </a:buClr>
              <a:buFont typeface="Wingdings" pitchFamily="2" charset="2"/>
              <a:buChar char="§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2"/>
            <a:endParaRPr lang="en-GB" dirty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29673400-CD36-294A-B83F-2848CFDBDA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74762" y="1273629"/>
            <a:ext cx="4212062" cy="4887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5C5C5C"/>
              </a:buClr>
              <a:buFont typeface="Wingdings" pitchFamily="2" charset="2"/>
              <a:buChar char="§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582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76AC4D3-3C82-B941-8919-BA324998C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70" y="6289814"/>
            <a:ext cx="1551819" cy="452071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4A91E0F-57B7-9042-B463-F1146E9EBB7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04874" y="451822"/>
            <a:ext cx="8559290" cy="5680692"/>
          </a:xfrm>
          <a:prstGeom prst="rect">
            <a:avLst/>
          </a:prstGeom>
        </p:spPr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6549AAE5-7B02-6A40-ABD9-A954015D4DA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04873" y="641367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FF28A4-4F00-6245-909C-1DB9CE8F3FFC}" type="datetime5">
              <a:rPr lang="en-US" smtClean="0"/>
              <a:t>9-Nov-20</a:t>
            </a:fld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6CC2B8-ABF2-8748-94C8-366A863556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98933" y="6434505"/>
            <a:ext cx="562099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1539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roscopy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BB15EC-04DE-2F4D-A5C9-54878B8B1BF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FEE8B48-4925-F24D-8DBE-83A5DF8E05B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9421" y="301213"/>
            <a:ext cx="8695192" cy="5840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1AAAA1-7D68-924A-BD8D-7A5D70F0EF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0695" y="6288183"/>
            <a:ext cx="1603918" cy="47042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378B5E-F06D-A148-B417-614CF5C6A1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7782" y="6434505"/>
            <a:ext cx="562099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C0BE4503-0D97-5A4F-AABD-6F62F6C54FC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04873" y="641367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A32B2BB-14FB-974D-86BA-636CA46F8551}" type="datetime5">
              <a:rPr lang="en-US" smtClean="0"/>
              <a:t>9-Nov-20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27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_Title Slide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20D303-95B6-8C47-BFA9-1EC929BCD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483" y="280250"/>
            <a:ext cx="827989" cy="700478"/>
          </a:xfrm>
          <a:prstGeom prst="rect">
            <a:avLst/>
          </a:prstGeom>
        </p:spPr>
      </p:pic>
      <p:pic>
        <p:nvPicPr>
          <p:cNvPr id="9" name="Picture 8" descr="A black and white photo&#10;&#10;Description automatically generated">
            <a:extLst>
              <a:ext uri="{FF2B5EF4-FFF2-40B4-BE49-F238E27FC236}">
                <a16:creationId xmlns:a16="http://schemas.microsoft.com/office/drawing/2014/main" id="{6807347F-6D96-DF41-A2C5-D778019F2D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2380"/>
            <a:ext cx="5558407" cy="53456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F3DE5F-EA76-874D-B607-EF106C71A3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950" r="1174" b="44683"/>
          <a:stretch/>
        </p:blipFill>
        <p:spPr>
          <a:xfrm>
            <a:off x="0" y="183418"/>
            <a:ext cx="9144000" cy="79215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BE2E117-BA35-AC4C-9A28-682863DAE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996" y="1454425"/>
            <a:ext cx="7732060" cy="13895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LU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A1DD4DB-C6E5-7844-BD14-3C81A88B1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996" y="3429000"/>
            <a:ext cx="7732060" cy="16576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68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_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CA7F6D3-E26B-E243-8C92-4F14A599C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086" y="6255450"/>
            <a:ext cx="1582812" cy="527604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1325294-A271-F645-A1DB-44AE526DEF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4874" y="1270000"/>
            <a:ext cx="8559290" cy="4862513"/>
          </a:xfrm>
          <a:prstGeom prst="rect">
            <a:avLst/>
          </a:prstGeom>
        </p:spPr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115ECDC9-8319-EC4C-B3F0-E6AC07D2B03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04873" y="641367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514A1CD-DDA7-674F-A8D8-B290574063CF}" type="datetime5">
              <a:rPr lang="en-US" smtClean="0"/>
              <a:t>9-Nov-20</a:t>
            </a:fld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0D237F7-1149-104F-BCF7-9E3A4BC438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5086" y="292573"/>
            <a:ext cx="8569077" cy="62013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08CBB3-0160-EB4F-BA0C-2B15DD01550C}"/>
              </a:ext>
            </a:extLst>
          </p:cNvPr>
          <p:cNvSpPr>
            <a:spLocks/>
          </p:cNvSpPr>
          <p:nvPr userDrawn="1"/>
        </p:nvSpPr>
        <p:spPr bwMode="auto">
          <a:xfrm>
            <a:off x="0" y="205485"/>
            <a:ext cx="108000" cy="828000"/>
          </a:xfrm>
          <a:prstGeom prst="rect">
            <a:avLst/>
          </a:prstGeom>
          <a:solidFill>
            <a:srgbClr val="5C5C5C"/>
          </a:solidFill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85E1AB5-24CA-954A-A3E2-FF04D745A4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98933" y="6434505"/>
            <a:ext cx="562099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1944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_banner_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2933E5-A1CB-8541-82A8-A7B64EA819B4}"/>
              </a:ext>
            </a:extLst>
          </p:cNvPr>
          <p:cNvSpPr>
            <a:spLocks/>
          </p:cNvSpPr>
          <p:nvPr/>
        </p:nvSpPr>
        <p:spPr bwMode="auto">
          <a:xfrm>
            <a:off x="0" y="205485"/>
            <a:ext cx="108000" cy="828000"/>
          </a:xfrm>
          <a:prstGeom prst="rect">
            <a:avLst/>
          </a:prstGeom>
          <a:solidFill>
            <a:srgbClr val="5C5C5C"/>
          </a:solidFill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627920-A531-AF4C-B4E8-B23BB94484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5086" y="292573"/>
            <a:ext cx="8569077" cy="62013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A8FF86-B61F-5C48-B152-4D33FE4FD2B2}"/>
              </a:ext>
            </a:extLst>
          </p:cNvPr>
          <p:cNvSpPr>
            <a:spLocks/>
          </p:cNvSpPr>
          <p:nvPr userDrawn="1"/>
        </p:nvSpPr>
        <p:spPr bwMode="auto">
          <a:xfrm>
            <a:off x="0" y="205485"/>
            <a:ext cx="108000" cy="828000"/>
          </a:xfrm>
          <a:prstGeom prst="rect">
            <a:avLst/>
          </a:prstGeom>
          <a:solidFill>
            <a:srgbClr val="5C5C5C"/>
          </a:solidFill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49353CBB-83F2-2D43-A8F8-D1D137CF0E4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04873" y="641367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1E0681-687A-3B48-A5CF-7AE84D0276FD}" type="datetime5">
              <a:rPr lang="en-US" smtClean="0"/>
              <a:t>9-Nov-20</a:t>
            </a:fld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14DCDBC-562C-044A-A398-DF66F7A1D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8086" y="6255450"/>
            <a:ext cx="1582812" cy="527604"/>
          </a:xfrm>
          <a:prstGeom prst="rect">
            <a:avLst/>
          </a:prstGeom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3524AD88-A135-1E44-9B50-7785665EA3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98933" y="6434505"/>
            <a:ext cx="562099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F91D0136-A58D-524E-9C3D-B842506DC30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7537" y="1273629"/>
            <a:ext cx="4261702" cy="48879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5C5C5C"/>
              </a:buClr>
              <a:buFont typeface="Wingdings" pitchFamily="2" charset="2"/>
              <a:buChar char="§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2"/>
            <a:endParaRPr lang="en-GB" dirty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9A9BC94D-71B8-0F4D-A4A2-866AAF4EC2F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74762" y="1273629"/>
            <a:ext cx="4212062" cy="4887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5C5C5C"/>
              </a:buClr>
              <a:buFont typeface="Wingdings" pitchFamily="2" charset="2"/>
              <a:buChar char="§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946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G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D62E40B9-57C2-784C-91AD-BEF7ED1BA6C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04873" y="641367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8F8401-0FBD-7245-B866-630828FB5AB4}" type="datetime5">
              <a:rPr lang="en-US" smtClean="0"/>
              <a:t>9-Nov-20</a:t>
            </a:fld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F3A781-FA51-2048-8B96-FEBF55EAFF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8086" y="6255450"/>
            <a:ext cx="1582812" cy="527604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F704718-A386-E041-837E-B78B9C88EFA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04874" y="451822"/>
            <a:ext cx="8559290" cy="5680692"/>
          </a:xfrm>
          <a:prstGeom prst="rect">
            <a:avLst/>
          </a:prstGeom>
        </p:spPr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F4366-63C3-124A-87B7-BE64674E92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98933" y="6434505"/>
            <a:ext cx="562099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2852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C_Title Slide_ multiple logos_B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77B82B-4EF9-7941-AAFC-76014B533A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CD17BEC6-FD3F-CB45-B02E-FB7EA0199D8C}"/>
              </a:ext>
            </a:extLst>
          </p:cNvPr>
          <p:cNvSpPr>
            <a:spLocks/>
          </p:cNvSpPr>
          <p:nvPr/>
        </p:nvSpPr>
        <p:spPr bwMode="auto">
          <a:xfrm>
            <a:off x="0" y="1079946"/>
            <a:ext cx="179512" cy="1389576"/>
          </a:xfrm>
          <a:prstGeom prst="rect">
            <a:avLst/>
          </a:prstGeom>
          <a:solidFill>
            <a:srgbClr val="F03733"/>
          </a:solidFill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6737057A-65FB-0D43-9EFC-FC4D2573F5B3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9144000" cy="6037781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>
                    <a:alpha val="29803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0000" rIns="0" bIns="0" anchor="b" anchorCtr="0"/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1C8DA49-26E7-2A44-802A-FB31560C7783}"/>
              </a:ext>
            </a:extLst>
          </p:cNvPr>
          <p:cNvSpPr>
            <a:spLocks/>
          </p:cNvSpPr>
          <p:nvPr userDrawn="1"/>
        </p:nvSpPr>
        <p:spPr bwMode="auto">
          <a:xfrm>
            <a:off x="0" y="1079946"/>
            <a:ext cx="179512" cy="1389576"/>
          </a:xfrm>
          <a:prstGeom prst="rect">
            <a:avLst/>
          </a:prstGeom>
          <a:solidFill>
            <a:srgbClr val="F03733"/>
          </a:solidFill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78AF58-BF21-154F-8224-45A7021F8038}"/>
              </a:ext>
            </a:extLst>
          </p:cNvPr>
          <p:cNvSpPr/>
          <p:nvPr userDrawn="1"/>
        </p:nvSpPr>
        <p:spPr>
          <a:xfrm>
            <a:off x="0" y="6026030"/>
            <a:ext cx="9144000" cy="840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D8F6E64-C980-7A42-8595-2009B941A1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70" y="6289814"/>
            <a:ext cx="1551819" cy="4520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593B70-46B5-4849-ACE1-21C8836CB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575" y="1079946"/>
            <a:ext cx="7777768" cy="13895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LU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0A6AFF5-52D6-CB49-B5AC-FDD4D9725A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4575" y="3043763"/>
            <a:ext cx="7732060" cy="16576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9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croscopy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BB15EC-04DE-2F4D-A5C9-54878B8B1BFB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FEE8B48-4925-F24D-8DBE-83A5DF8E05B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69421" y="301213"/>
            <a:ext cx="8695192" cy="5840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1AAAA1-7D68-924A-BD8D-7A5D70F0EF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60695" y="6288183"/>
            <a:ext cx="1603918" cy="47042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2E3C7-9A72-9F46-B194-37A75CEB2C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87782" y="6434505"/>
            <a:ext cx="562099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4679AB6C-FB01-7E49-AFF3-1EDCE244117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04873" y="641367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FBCC551-87EC-BB42-909D-E72E00A11EDA}" type="datetime5">
              <a:rPr lang="en-US" smtClean="0"/>
              <a:t>9-Nov-20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50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_Title Slide_default_la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AC81F3-238D-7C4E-8CB0-EA000A54EF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CD17BEC6-FD3F-CB45-B02E-FB7EA0199D8C}"/>
              </a:ext>
            </a:extLst>
          </p:cNvPr>
          <p:cNvSpPr>
            <a:spLocks/>
          </p:cNvSpPr>
          <p:nvPr/>
        </p:nvSpPr>
        <p:spPr bwMode="auto">
          <a:xfrm>
            <a:off x="0" y="1079946"/>
            <a:ext cx="179512" cy="1389576"/>
          </a:xfrm>
          <a:prstGeom prst="rect">
            <a:avLst/>
          </a:prstGeom>
          <a:solidFill>
            <a:srgbClr val="35A0D1"/>
          </a:solidFill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7CF48B77-80B1-F840-9FE3-C102D133315D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9144000" cy="6446197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>
                    <a:alpha val="29803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0000" rIns="0" bIns="0" anchor="b" anchorCtr="0"/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204CE77F-F123-FD4F-9887-D8FDD923314D}"/>
              </a:ext>
            </a:extLst>
          </p:cNvPr>
          <p:cNvSpPr>
            <a:spLocks/>
          </p:cNvSpPr>
          <p:nvPr userDrawn="1"/>
        </p:nvSpPr>
        <p:spPr bwMode="auto">
          <a:xfrm>
            <a:off x="0" y="1079946"/>
            <a:ext cx="179512" cy="13895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17" name="Image 5" descr="Bande_Logo_UNI_PP_right_long.eps">
            <a:extLst>
              <a:ext uri="{FF2B5EF4-FFF2-40B4-BE49-F238E27FC236}">
                <a16:creationId xmlns:a16="http://schemas.microsoft.com/office/drawing/2014/main" id="{C50CB298-3FC8-6349-B70A-A03AB22F80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45" r="2676" b="18390"/>
          <a:stretch/>
        </p:blipFill>
        <p:spPr bwMode="auto">
          <a:xfrm>
            <a:off x="0" y="5705475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6157FE77-8A03-C14D-A931-7CA17E833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4575" y="3043763"/>
            <a:ext cx="7732060" cy="16576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87AC614-5579-0C4E-9638-9B6384815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575" y="1079946"/>
            <a:ext cx="7777768" cy="13895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LU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F20C22C-3F9A-F249-831E-DE950FEF16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638" y="71921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7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_Title Slide_ multiple logos_la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8B4FFF-1692-0042-9E5B-F66020E160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310"/>
            <a:ext cx="9144000" cy="6854690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CD17BEC6-FD3F-CB45-B02E-FB7EA0199D8C}"/>
              </a:ext>
            </a:extLst>
          </p:cNvPr>
          <p:cNvSpPr>
            <a:spLocks/>
          </p:cNvSpPr>
          <p:nvPr/>
        </p:nvSpPr>
        <p:spPr bwMode="auto">
          <a:xfrm>
            <a:off x="0" y="1079946"/>
            <a:ext cx="179512" cy="1389576"/>
          </a:xfrm>
          <a:prstGeom prst="rect">
            <a:avLst/>
          </a:prstGeom>
          <a:solidFill>
            <a:srgbClr val="F03733"/>
          </a:solidFill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6737057A-65FB-0D43-9EFC-FC4D2573F5B3}"/>
              </a:ext>
            </a:extLst>
          </p:cNvPr>
          <p:cNvSpPr>
            <a:spLocks/>
          </p:cNvSpPr>
          <p:nvPr userDrawn="1"/>
        </p:nvSpPr>
        <p:spPr bwMode="auto">
          <a:xfrm>
            <a:off x="-4" y="0"/>
            <a:ext cx="9143998" cy="6037781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>
                    <a:alpha val="29803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0000" rIns="0" bIns="0" anchor="b" anchorCtr="0"/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1C8DA49-26E7-2A44-802A-FB31560C7783}"/>
              </a:ext>
            </a:extLst>
          </p:cNvPr>
          <p:cNvSpPr>
            <a:spLocks/>
          </p:cNvSpPr>
          <p:nvPr userDrawn="1"/>
        </p:nvSpPr>
        <p:spPr bwMode="auto">
          <a:xfrm>
            <a:off x="0" y="1079946"/>
            <a:ext cx="179512" cy="13895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78AF58-BF21-154F-8224-45A7021F8038}"/>
              </a:ext>
            </a:extLst>
          </p:cNvPr>
          <p:cNvSpPr/>
          <p:nvPr userDrawn="1"/>
        </p:nvSpPr>
        <p:spPr>
          <a:xfrm>
            <a:off x="-2" y="6017728"/>
            <a:ext cx="9144000" cy="840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0846A704-2CDB-674C-990E-EEF83977F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4575" y="3043763"/>
            <a:ext cx="7732060" cy="16576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07941374-1EE2-494B-892C-D512A760C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575" y="1079946"/>
            <a:ext cx="7777768" cy="13895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LU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D957C76-F300-A04C-86F2-2A3E5C7FED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70" y="6289814"/>
            <a:ext cx="1551819" cy="45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_Title Slide_default_data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B450D7-2636-3042-BE1E-CD16E6654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" y="3309"/>
            <a:ext cx="9139587" cy="6860901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F2C56C3-4612-4649-A6DD-521DDFD6948F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9139587" cy="6526161"/>
          </a:xfrm>
          <a:prstGeom prst="rect">
            <a:avLst/>
          </a:prstGeom>
          <a:solidFill>
            <a:srgbClr val="000000">
              <a:alpha val="3529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>
                    <a:alpha val="29803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0000" rIns="0" bIns="0" anchor="b" anchorCtr="0"/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5" descr="Bande_Logo_UNI_PP_right_long.eps">
            <a:extLst>
              <a:ext uri="{FF2B5EF4-FFF2-40B4-BE49-F238E27FC236}">
                <a16:creationId xmlns:a16="http://schemas.microsoft.com/office/drawing/2014/main" id="{F3D51AC7-6D8B-CB47-9A5A-A25563D177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45" r="2676" b="18390"/>
          <a:stretch/>
        </p:blipFill>
        <p:spPr bwMode="auto">
          <a:xfrm>
            <a:off x="0" y="5755838"/>
            <a:ext cx="91395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D263F24A-A97A-6444-819B-382A9C2E35C1}"/>
              </a:ext>
            </a:extLst>
          </p:cNvPr>
          <p:cNvSpPr>
            <a:spLocks/>
          </p:cNvSpPr>
          <p:nvPr/>
        </p:nvSpPr>
        <p:spPr bwMode="auto">
          <a:xfrm>
            <a:off x="0" y="1087898"/>
            <a:ext cx="179512" cy="1389576"/>
          </a:xfrm>
          <a:prstGeom prst="rect">
            <a:avLst/>
          </a:prstGeom>
          <a:solidFill>
            <a:srgbClr val="F03733"/>
          </a:solidFill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9CDEF11-B189-E245-82F4-155736BB1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638" y="71921"/>
            <a:ext cx="936104" cy="936104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36318C33-85BE-594D-A4FF-46E89561D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4575" y="3043763"/>
            <a:ext cx="7732060" cy="16576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2687E97-87A0-CD43-9517-9EADBD5313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575" y="1079946"/>
            <a:ext cx="7777768" cy="13895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LU" dirty="0"/>
          </a:p>
        </p:txBody>
      </p:sp>
    </p:spTree>
    <p:extLst>
      <p:ext uri="{BB962C8B-B14F-4D97-AF65-F5344CB8AC3E}">
        <p14:creationId xmlns:p14="http://schemas.microsoft.com/office/powerpoint/2010/main" val="293019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C_Title Slide_multiple logos_data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0CA154-85A6-5341-99A6-017617BA6C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" y="17726"/>
            <a:ext cx="9139587" cy="6858000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F2C56C3-4612-4649-A6DD-521DDFD6948F}"/>
              </a:ext>
            </a:extLst>
          </p:cNvPr>
          <p:cNvSpPr>
            <a:spLocks/>
          </p:cNvSpPr>
          <p:nvPr/>
        </p:nvSpPr>
        <p:spPr bwMode="auto">
          <a:xfrm>
            <a:off x="-9" y="0"/>
            <a:ext cx="9139587" cy="6434254"/>
          </a:xfrm>
          <a:prstGeom prst="rect">
            <a:avLst/>
          </a:prstGeom>
          <a:solidFill>
            <a:srgbClr val="000000">
              <a:alpha val="35294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>
                    <a:alpha val="29803"/>
                  </a:srgbClr>
                </a:solidFill>
                <a:miter lim="800000"/>
                <a:headEnd/>
                <a:tailEnd/>
              </a14:hiddenLine>
            </a:ext>
          </a:extLst>
        </p:spPr>
        <p:txBody>
          <a:bodyPr lIns="0" tIns="180000" rIns="0" bIns="0" anchor="b" anchorCtr="0"/>
          <a:lstStyle/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92F1D1-5708-734A-9D3A-F3C03E0D0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575" y="1079946"/>
            <a:ext cx="7732060" cy="13895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LU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263F24A-A97A-6444-819B-382A9C2E35C1}"/>
              </a:ext>
            </a:extLst>
          </p:cNvPr>
          <p:cNvSpPr>
            <a:spLocks/>
          </p:cNvSpPr>
          <p:nvPr/>
        </p:nvSpPr>
        <p:spPr bwMode="auto">
          <a:xfrm>
            <a:off x="384" y="1079946"/>
            <a:ext cx="179512" cy="1389576"/>
          </a:xfrm>
          <a:prstGeom prst="rect">
            <a:avLst/>
          </a:prstGeom>
          <a:solidFill>
            <a:srgbClr val="F03733"/>
          </a:solidFill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9B773A6-7D63-F74C-B628-E842A3B67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4575" y="3054521"/>
            <a:ext cx="7732060" cy="16576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AC4F41-60D9-7841-877B-A7BCD0387223}"/>
              </a:ext>
            </a:extLst>
          </p:cNvPr>
          <p:cNvSpPr/>
          <p:nvPr userDrawn="1"/>
        </p:nvSpPr>
        <p:spPr>
          <a:xfrm>
            <a:off x="-2" y="6035454"/>
            <a:ext cx="9139588" cy="840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49560E-2F37-D140-8281-FA36FF1957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70" y="6289814"/>
            <a:ext cx="1551819" cy="45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4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_Title Slide_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20D303-95B6-8C47-BFA9-1EC929BCD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483" y="280250"/>
            <a:ext cx="827989" cy="700478"/>
          </a:xfrm>
          <a:prstGeom prst="rect">
            <a:avLst/>
          </a:prstGeom>
        </p:spPr>
      </p:pic>
      <p:pic>
        <p:nvPicPr>
          <p:cNvPr id="8" name="Picture 7" descr="A black and white photo&#10;&#10;Description automatically generated">
            <a:extLst>
              <a:ext uri="{FF2B5EF4-FFF2-40B4-BE49-F238E27FC236}">
                <a16:creationId xmlns:a16="http://schemas.microsoft.com/office/drawing/2014/main" id="{2E0C442A-085B-284C-BB4A-4CF65EFE8D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2380"/>
            <a:ext cx="5558407" cy="53456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CCA1E0-FD11-7B46-9DEE-719B1A596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011" r="1288" b="44918"/>
          <a:stretch/>
        </p:blipFill>
        <p:spPr>
          <a:xfrm>
            <a:off x="0" y="192804"/>
            <a:ext cx="9144000" cy="78747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A4094E0-A18D-0040-9342-4E95D6C75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996" y="1454425"/>
            <a:ext cx="7732060" cy="13895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LU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1369A2C-2F7C-B94E-8D4E-A5DD0A167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996" y="3429000"/>
            <a:ext cx="7732060" cy="16576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3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_RED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2933E5-A1CB-8541-82A8-A7B64EA819B4}"/>
              </a:ext>
            </a:extLst>
          </p:cNvPr>
          <p:cNvSpPr>
            <a:spLocks/>
          </p:cNvSpPr>
          <p:nvPr/>
        </p:nvSpPr>
        <p:spPr bwMode="auto">
          <a:xfrm>
            <a:off x="0" y="194599"/>
            <a:ext cx="108000" cy="828000"/>
          </a:xfrm>
          <a:prstGeom prst="rect">
            <a:avLst/>
          </a:prstGeom>
          <a:solidFill>
            <a:srgbClr val="FF140B"/>
          </a:solidFill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627920-A531-AF4C-B4E8-B23BB94484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5086" y="292573"/>
            <a:ext cx="8569077" cy="62013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76C9A7-9C05-EA4C-89C8-15216C035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70" y="6289814"/>
            <a:ext cx="1551819" cy="452071"/>
          </a:xfrm>
          <a:prstGeom prst="rect">
            <a:avLst/>
          </a:prstGeom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F787B99F-CE95-0647-83C1-D2BCF60054B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98933" y="6434505"/>
            <a:ext cx="562099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54271C-9F53-554D-801C-77E2F810802D}"/>
              </a:ext>
            </a:extLst>
          </p:cNvPr>
          <p:cNvSpPr>
            <a:spLocks/>
          </p:cNvSpPr>
          <p:nvPr userDrawn="1"/>
        </p:nvSpPr>
        <p:spPr bwMode="auto">
          <a:xfrm>
            <a:off x="0" y="194599"/>
            <a:ext cx="108000" cy="828000"/>
          </a:xfrm>
          <a:prstGeom prst="rect">
            <a:avLst/>
          </a:prstGeom>
          <a:solidFill>
            <a:srgbClr val="FF140B"/>
          </a:solidFill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93227F-ACC4-104B-9D0B-477F63834C6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04873" y="641367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BBFC141-C279-4B4A-BEB4-3C8946E73306}" type="datetime5">
              <a:rPr lang="en-US" smtClean="0"/>
              <a:t>9-Nov-20</a:t>
            </a:fld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C98DA-F305-7A46-9031-2A15E1883EC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04874" y="1270000"/>
            <a:ext cx="8559290" cy="4862513"/>
          </a:xfrm>
          <a:prstGeom prst="rect">
            <a:avLst/>
          </a:prstGeom>
        </p:spPr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0344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C_RED banner_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2933E5-A1CB-8541-82A8-A7B64EA819B4}"/>
              </a:ext>
            </a:extLst>
          </p:cNvPr>
          <p:cNvSpPr>
            <a:spLocks/>
          </p:cNvSpPr>
          <p:nvPr/>
        </p:nvSpPr>
        <p:spPr bwMode="auto">
          <a:xfrm>
            <a:off x="0" y="194599"/>
            <a:ext cx="108000" cy="828000"/>
          </a:xfrm>
          <a:prstGeom prst="rect">
            <a:avLst/>
          </a:prstGeom>
          <a:solidFill>
            <a:srgbClr val="FF140B"/>
          </a:solidFill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627920-A531-AF4C-B4E8-B23BB94484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5086" y="292573"/>
            <a:ext cx="8569077" cy="62013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4EF0246-EF40-D242-A8BD-CC974CBCDED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7537" y="1273629"/>
            <a:ext cx="4261702" cy="48879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5C5C5C"/>
              </a:buClr>
              <a:buFont typeface="Wingdings" pitchFamily="2" charset="2"/>
              <a:buChar char="§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2"/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76C9A7-9C05-EA4C-89C8-15216C035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70" y="6289814"/>
            <a:ext cx="1551819" cy="4520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C54271C-9F53-554D-801C-77E2F810802D}"/>
              </a:ext>
            </a:extLst>
          </p:cNvPr>
          <p:cNvSpPr>
            <a:spLocks/>
          </p:cNvSpPr>
          <p:nvPr userDrawn="1"/>
        </p:nvSpPr>
        <p:spPr bwMode="auto">
          <a:xfrm>
            <a:off x="0" y="194599"/>
            <a:ext cx="108000" cy="828000"/>
          </a:xfrm>
          <a:prstGeom prst="rect">
            <a:avLst/>
          </a:prstGeom>
          <a:solidFill>
            <a:srgbClr val="FF140B"/>
          </a:solidFill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A1B3624D-E030-054C-BC2F-C5BF727FBFD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74762" y="1273629"/>
            <a:ext cx="4212062" cy="4887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buClr>
                <a:srgbClr val="5C5C5C"/>
              </a:buClr>
              <a:buFont typeface="Wingdings" pitchFamily="2" charset="2"/>
              <a:buChar char="§"/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A508D241-408B-FE49-94AD-8A0EBB23B7D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04873" y="6413673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206FAC-3875-4647-B551-30AEFDB18BCE}" type="datetime5">
              <a:rPr lang="en-US" smtClean="0"/>
              <a:t>9-Nov-20</a:t>
            </a:fld>
            <a:endParaRPr lang="en-GB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82B30726-6BC6-5543-A6FF-19C1822063F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98933" y="6434505"/>
            <a:ext cx="562099" cy="30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BF9A1BB-A635-1D4A-AE3A-590DE170E7F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678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876C57C4-99A3-FF43-8B5F-8ADB0AC2E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83662"/>
            <a:ext cx="87852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6775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705" r:id="rId4"/>
    <p:sldLayoutId id="2147483697" r:id="rId5"/>
    <p:sldLayoutId id="2147483698" r:id="rId6"/>
    <p:sldLayoutId id="2147483677" r:id="rId7"/>
    <p:sldLayoutId id="2147483678" r:id="rId8"/>
    <p:sldLayoutId id="2147483699" r:id="rId9"/>
    <p:sldLayoutId id="2147483700" r:id="rId10"/>
    <p:sldLayoutId id="2147483679" r:id="rId11"/>
    <p:sldLayoutId id="2147483680" r:id="rId12"/>
    <p:sldLayoutId id="2147483701" r:id="rId13"/>
    <p:sldLayoutId id="2147483703" r:id="rId14"/>
    <p:sldLayoutId id="2147483706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5C5C5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876C57C4-99A3-FF43-8B5F-8ADB0AC2E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83662"/>
            <a:ext cx="87852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135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6" r:id="rId2"/>
    <p:sldLayoutId id="2147483702" r:id="rId3"/>
    <p:sldLayoutId id="2147483704" r:id="rId4"/>
    <p:sldLayoutId id="2147483707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5C5C5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Theme colors (TC)">
  <a:themeElements>
    <a:clrScheme name="Custom 1">
      <a:dk1>
        <a:srgbClr val="5B5B5B"/>
      </a:dk1>
      <a:lt1>
        <a:srgbClr val="FFFFFF"/>
      </a:lt1>
      <a:dk2>
        <a:srgbClr val="00AADA"/>
      </a:dk2>
      <a:lt2>
        <a:srgbClr val="FFFFFF"/>
      </a:lt2>
      <a:accent1>
        <a:srgbClr val="5B5B5B"/>
      </a:accent1>
      <a:accent2>
        <a:srgbClr val="898A89"/>
      </a:accent2>
      <a:accent3>
        <a:srgbClr val="5B5B5B"/>
      </a:accent3>
      <a:accent4>
        <a:srgbClr val="00AADA"/>
      </a:accent4>
      <a:accent5>
        <a:srgbClr val="FF1409"/>
      </a:accent5>
      <a:accent6>
        <a:srgbClr val="FFFFFF"/>
      </a:accent6>
      <a:hlink>
        <a:srgbClr val="00AADC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CSB theme" id="{5ACCED37-F87D-D24A-AE8E-1597E69BAF25}" vid="{E2165015-2484-B845-B254-94FE884B111B}"/>
    </a:ext>
  </a:extLst>
</a:theme>
</file>

<file path=ppt/theme/theme2.xml><?xml version="1.0" encoding="utf-8"?>
<a:theme xmlns:a="http://schemas.openxmlformats.org/drawingml/2006/main" name="Theme Grey (TG)">
  <a:themeElements>
    <a:clrScheme name="Custom 1">
      <a:dk1>
        <a:srgbClr val="5B5B5B"/>
      </a:dk1>
      <a:lt1>
        <a:srgbClr val="FFFFFF"/>
      </a:lt1>
      <a:dk2>
        <a:srgbClr val="00AADA"/>
      </a:dk2>
      <a:lt2>
        <a:srgbClr val="FFFFFF"/>
      </a:lt2>
      <a:accent1>
        <a:srgbClr val="5B5B5B"/>
      </a:accent1>
      <a:accent2>
        <a:srgbClr val="898A89"/>
      </a:accent2>
      <a:accent3>
        <a:srgbClr val="5B5B5B"/>
      </a:accent3>
      <a:accent4>
        <a:srgbClr val="00AADA"/>
      </a:accent4>
      <a:accent5>
        <a:srgbClr val="FF1409"/>
      </a:accent5>
      <a:accent6>
        <a:srgbClr val="FFFFFF"/>
      </a:accent6>
      <a:hlink>
        <a:srgbClr val="00AADC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LCSB theme</Template>
  <TotalTime>29467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0</vt:i4>
      </vt:variant>
    </vt:vector>
  </HeadingPairs>
  <TitlesOfParts>
    <vt:vector size="6" baseType="lpstr">
      <vt:lpstr>Arial</vt:lpstr>
      <vt:lpstr>Calibri</vt:lpstr>
      <vt:lpstr>Courier New</vt:lpstr>
      <vt:lpstr>Wingdings</vt:lpstr>
      <vt:lpstr>Theme colors (TC)</vt:lpstr>
      <vt:lpstr>Theme Grey (TG)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Wagner</dc:creator>
  <cp:lastModifiedBy>Laurent HEIRENDT</cp:lastModifiedBy>
  <cp:revision>58</cp:revision>
  <dcterms:created xsi:type="dcterms:W3CDTF">2020-06-26T13:35:32Z</dcterms:created>
  <dcterms:modified xsi:type="dcterms:W3CDTF">2020-11-09T08:19:31Z</dcterms:modified>
</cp:coreProperties>
</file>