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  <p:sldMasterId id="2147483692" r:id="rId2"/>
  </p:sldMasterIdLst>
  <p:notesMasterIdLst>
    <p:notesMasterId r:id="rId1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xample layout 1" id="{AC8AE39F-96D5-D74D-B7A7-C4BAD544A412}">
          <p14:sldIdLst>
            <p14:sldId id="257"/>
            <p14:sldId id="258"/>
            <p14:sldId id="259"/>
          </p14:sldIdLst>
        </p14:section>
        <p14:section name="Example layout 2" id="{CDA56282-2A34-D54C-BB7B-27398ED01BF3}">
          <p14:sldIdLst>
            <p14:sldId id="260"/>
            <p14:sldId id="261"/>
            <p14:sldId id="262"/>
          </p14:sldIdLst>
        </p14:section>
        <p14:section name="Example layout 3" id="{053513FE-E25D-3E40-8EFB-629B0F99D157}">
          <p14:sldIdLst>
            <p14:sldId id="263"/>
            <p14:sldId id="264"/>
          </p14:sldIdLst>
        </p14:section>
        <p14:section name="Example layout 4" id="{A0ED3020-72C4-D447-9BC8-9A2FFBF2E771}">
          <p14:sldIdLst>
            <p14:sldId id="265"/>
            <p14:sldId id="266"/>
            <p14:sldId id="272"/>
          </p14:sldIdLst>
        </p14:section>
        <p14:section name="Example layout 5" id="{CD30E702-2E7D-7848-A01C-43A143A78514}">
          <p14:sldIdLst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8"/>
    <p:restoredTop sz="94648"/>
  </p:normalViewPr>
  <p:slideViewPr>
    <p:cSldViewPr snapToGrid="0" snapToObjects="1">
      <p:cViewPr varScale="1">
        <p:scale>
          <a:sx n="115" d="100"/>
          <a:sy n="115" d="100"/>
        </p:scale>
        <p:origin x="2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0D032-C616-1444-80CC-2A84ADF6BD10}" type="datetimeFigureOut">
              <a:rPr lang="en-LU" smtClean="0"/>
              <a:t>10/11/2020</a:t>
            </a:fld>
            <a:endParaRPr lang="en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F5B40-1C5B-DC43-B785-827C765B2F45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26087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_Title Slide_default_B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5F1E050-C64A-9B4C-B59A-FEAAB386A7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14342" r="-99" b="11097"/>
          <a:stretch/>
        </p:blipFill>
        <p:spPr>
          <a:xfrm>
            <a:off x="-6033" y="-6740"/>
            <a:ext cx="12216132" cy="6824528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F2C56C3-4612-4649-A6DD-521DDFD6948F}"/>
              </a:ext>
            </a:extLst>
          </p:cNvPr>
          <p:cNvSpPr>
            <a:spLocks/>
          </p:cNvSpPr>
          <p:nvPr/>
        </p:nvSpPr>
        <p:spPr bwMode="auto">
          <a:xfrm>
            <a:off x="-12066" y="0"/>
            <a:ext cx="12198033" cy="6422315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>
                    <a:alpha val="29803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0" rIns="0" bIns="0" anchor="b" anchorCtr="0"/>
          <a:lstStyle/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263F24A-A97A-6444-819B-382A9C2E35C1}"/>
              </a:ext>
            </a:extLst>
          </p:cNvPr>
          <p:cNvSpPr>
            <a:spLocks/>
          </p:cNvSpPr>
          <p:nvPr/>
        </p:nvSpPr>
        <p:spPr bwMode="auto">
          <a:xfrm>
            <a:off x="-8092" y="1079946"/>
            <a:ext cx="239349" cy="1389576"/>
          </a:xfrm>
          <a:prstGeom prst="rect">
            <a:avLst/>
          </a:prstGeom>
          <a:solidFill>
            <a:srgbClr val="F03733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ADA3E21-EBBA-2E40-B50A-1CD6190E5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638" y="1079946"/>
            <a:ext cx="10309413" cy="1389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L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0E7C5E9-A741-394C-86BE-5D22BFC7D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638" y="3043763"/>
            <a:ext cx="10309413" cy="16576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10" name="Image 5" descr="Bande_Logo_UNI_PP_right_long.eps">
            <a:extLst>
              <a:ext uri="{FF2B5EF4-FFF2-40B4-BE49-F238E27FC236}">
                <a16:creationId xmlns:a16="http://schemas.microsoft.com/office/drawing/2014/main" id="{A2A2C7DF-37FA-4A49-970A-F95A06DD67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45" r="2676" b="18390"/>
          <a:stretch/>
        </p:blipFill>
        <p:spPr bwMode="auto">
          <a:xfrm>
            <a:off x="3049394" y="5705475"/>
            <a:ext cx="9148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F191D7-7183-1441-B022-60F18104B2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19" y="176208"/>
            <a:ext cx="936104" cy="9361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5CEAEB4-CD7F-4747-8989-542E5E8688FD}"/>
              </a:ext>
            </a:extLst>
          </p:cNvPr>
          <p:cNvSpPr/>
          <p:nvPr userDrawn="1"/>
        </p:nvSpPr>
        <p:spPr>
          <a:xfrm>
            <a:off x="-12066" y="6400799"/>
            <a:ext cx="10405148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53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_BLU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2933E5-A1CB-8541-82A8-A7B64EA819B4}"/>
              </a:ext>
            </a:extLst>
          </p:cNvPr>
          <p:cNvSpPr>
            <a:spLocks/>
          </p:cNvSpPr>
          <p:nvPr/>
        </p:nvSpPr>
        <p:spPr bwMode="auto">
          <a:xfrm>
            <a:off x="0" y="205485"/>
            <a:ext cx="144000" cy="828000"/>
          </a:xfrm>
          <a:prstGeom prst="rect">
            <a:avLst/>
          </a:prstGeom>
          <a:solidFill>
            <a:srgbClr val="00AADC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627920-A531-AF4C-B4E8-B23BB9448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15" y="292574"/>
            <a:ext cx="11425436" cy="62013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87FC62-C99E-2343-B2C2-FA993869022C}"/>
              </a:ext>
            </a:extLst>
          </p:cNvPr>
          <p:cNvSpPr>
            <a:spLocks/>
          </p:cNvSpPr>
          <p:nvPr userDrawn="1"/>
        </p:nvSpPr>
        <p:spPr bwMode="auto">
          <a:xfrm>
            <a:off x="0" y="205485"/>
            <a:ext cx="144000" cy="828000"/>
          </a:xfrm>
          <a:prstGeom prst="rect">
            <a:avLst/>
          </a:prstGeom>
          <a:solidFill>
            <a:srgbClr val="00AADC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60874CD-8EF3-5941-893E-B18F1F0AD7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3165" y="1270001"/>
            <a:ext cx="11412387" cy="4862513"/>
          </a:xfrm>
          <a:prstGeom prst="rect">
            <a:avLst/>
          </a:prstGeo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D2456135-1472-3F48-A083-6D9A9359514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3164" y="64136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06DAB8-A16D-294A-BAE0-9A86233E9BFE}" type="datetime5">
              <a:rPr lang="en-US" smtClean="0"/>
              <a:t>10-Nov-20</a:t>
            </a:fld>
            <a:endParaRPr lang="en-GB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4F6A938-4C53-C749-8353-930A40D419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31912" y="6434505"/>
            <a:ext cx="749465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185047-2A73-F642-84DF-2B1E4E2CF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80" y="6298029"/>
            <a:ext cx="1551819" cy="4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9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_BLUE banner_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2933E5-A1CB-8541-82A8-A7B64EA819B4}"/>
              </a:ext>
            </a:extLst>
          </p:cNvPr>
          <p:cNvSpPr>
            <a:spLocks/>
          </p:cNvSpPr>
          <p:nvPr/>
        </p:nvSpPr>
        <p:spPr bwMode="auto">
          <a:xfrm>
            <a:off x="0" y="205485"/>
            <a:ext cx="144000" cy="828000"/>
          </a:xfrm>
          <a:prstGeom prst="rect">
            <a:avLst/>
          </a:prstGeom>
          <a:solidFill>
            <a:srgbClr val="00AADC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627920-A531-AF4C-B4E8-B23BB9448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15" y="292574"/>
            <a:ext cx="11425436" cy="62013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87FC62-C99E-2343-B2C2-FA993869022C}"/>
              </a:ext>
            </a:extLst>
          </p:cNvPr>
          <p:cNvSpPr>
            <a:spLocks/>
          </p:cNvSpPr>
          <p:nvPr userDrawn="1"/>
        </p:nvSpPr>
        <p:spPr bwMode="auto">
          <a:xfrm>
            <a:off x="0" y="205485"/>
            <a:ext cx="144000" cy="828000"/>
          </a:xfrm>
          <a:prstGeom prst="rect">
            <a:avLst/>
          </a:prstGeom>
          <a:solidFill>
            <a:srgbClr val="00AADC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D007A70B-956B-114F-8920-C2CABBAB18A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3164" y="64136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9306C0-E6FF-1F43-9020-77A3577BC1E8}" type="datetime5">
              <a:rPr lang="en-US" smtClean="0"/>
              <a:t>10-Nov-20</a:t>
            </a:fld>
            <a:endParaRPr lang="en-GB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A5472557-CB21-E841-883C-25E4A3C523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31912" y="6434505"/>
            <a:ext cx="749465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A758C4C1-9C91-9E4A-A3F4-7B933B81F5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6716" y="1273630"/>
            <a:ext cx="5682269" cy="48879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5C5C5C"/>
              </a:buClr>
              <a:buFont typeface="Wingdings" pitchFamily="2" charset="2"/>
              <a:buChar char="§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D2F9B1D3-178D-BC4E-BA67-E01892F602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3016" y="1273630"/>
            <a:ext cx="5616083" cy="4887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5C5C5C"/>
              </a:buClr>
              <a:buFont typeface="Wingdings" pitchFamily="2" charset="2"/>
              <a:buChar char="§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CFC46B-405B-CC44-9384-F53DA0C69D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80" y="6298029"/>
            <a:ext cx="1551819" cy="4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01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_GREY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2933E5-A1CB-8541-82A8-A7B64EA819B4}"/>
              </a:ext>
            </a:extLst>
          </p:cNvPr>
          <p:cNvSpPr>
            <a:spLocks/>
          </p:cNvSpPr>
          <p:nvPr/>
        </p:nvSpPr>
        <p:spPr bwMode="auto">
          <a:xfrm>
            <a:off x="0" y="205485"/>
            <a:ext cx="144000" cy="828000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627920-A531-AF4C-B4E8-B23BB9448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15" y="292574"/>
            <a:ext cx="11425436" cy="62013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A8FF86-B61F-5C48-B152-4D33FE4FD2B2}"/>
              </a:ext>
            </a:extLst>
          </p:cNvPr>
          <p:cNvSpPr>
            <a:spLocks/>
          </p:cNvSpPr>
          <p:nvPr userDrawn="1"/>
        </p:nvSpPr>
        <p:spPr bwMode="auto">
          <a:xfrm>
            <a:off x="0" y="205485"/>
            <a:ext cx="144000" cy="828000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644D8B6-4E04-1748-9EE9-1768093954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3165" y="1270001"/>
            <a:ext cx="11412387" cy="4862513"/>
          </a:xfrm>
          <a:prstGeom prst="rect">
            <a:avLst/>
          </a:prstGeo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E18502BD-B687-914A-B907-203FD30BFED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3164" y="64136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26626B-04F4-B944-8C56-8418464F42E3}" type="datetime5">
              <a:rPr lang="en-US" smtClean="0"/>
              <a:t>10-Nov-20</a:t>
            </a:fld>
            <a:endParaRPr lang="en-GB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D237C26E-B979-7746-92A1-09854D6FB0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31912" y="6434505"/>
            <a:ext cx="749465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D3980FB-B93F-374E-9C0E-0B31662F0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80" y="6298029"/>
            <a:ext cx="1551819" cy="4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2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_GREY banner_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2933E5-A1CB-8541-82A8-A7B64EA819B4}"/>
              </a:ext>
            </a:extLst>
          </p:cNvPr>
          <p:cNvSpPr>
            <a:spLocks/>
          </p:cNvSpPr>
          <p:nvPr/>
        </p:nvSpPr>
        <p:spPr bwMode="auto">
          <a:xfrm>
            <a:off x="0" y="205485"/>
            <a:ext cx="144000" cy="828000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627920-A531-AF4C-B4E8-B23BB9448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15" y="292574"/>
            <a:ext cx="11425436" cy="62013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A8FF86-B61F-5C48-B152-4D33FE4FD2B2}"/>
              </a:ext>
            </a:extLst>
          </p:cNvPr>
          <p:cNvSpPr>
            <a:spLocks/>
          </p:cNvSpPr>
          <p:nvPr userDrawn="1"/>
        </p:nvSpPr>
        <p:spPr bwMode="auto">
          <a:xfrm>
            <a:off x="0" y="205485"/>
            <a:ext cx="144000" cy="828000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9B88D0B8-E2C5-E946-BBC5-0F375398ABA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3164" y="64136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A2C688-F01D-CD48-AF6B-C7AE1B33C743}" type="datetime5">
              <a:rPr lang="en-US" smtClean="0"/>
              <a:t>10-Nov-20</a:t>
            </a:fld>
            <a:endParaRPr lang="en-GB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29C4859-420A-B344-85D8-B7427D58E8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31912" y="6434505"/>
            <a:ext cx="749465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E06A7482-F8BA-B44C-B471-ADC70EC564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6716" y="1273630"/>
            <a:ext cx="5682269" cy="48879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5C5C5C"/>
              </a:buClr>
              <a:buFont typeface="Wingdings" pitchFamily="2" charset="2"/>
              <a:buChar char="§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29673400-CD36-294A-B83F-2848CFDBDA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3016" y="1273630"/>
            <a:ext cx="5616083" cy="4887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5C5C5C"/>
              </a:buClr>
              <a:buFont typeface="Wingdings" pitchFamily="2" charset="2"/>
              <a:buChar char="§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F48291-5DD4-DB49-8DBC-F53492F09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80" y="6298029"/>
            <a:ext cx="1551819" cy="4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82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4A91E0F-57B7-9042-B463-F1146E9EBB7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3165" y="451822"/>
            <a:ext cx="11412387" cy="5680692"/>
          </a:xfrm>
          <a:prstGeom prst="rect">
            <a:avLst/>
          </a:prstGeo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6549AAE5-7B02-6A40-ABD9-A954015D4DA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3164" y="64136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FF28A4-4F00-6245-909C-1DB9CE8F3FFC}" type="datetime5">
              <a:rPr lang="en-US" smtClean="0"/>
              <a:t>10-Nov-20</a:t>
            </a:fld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6CC2B8-ABF2-8748-94C8-366A863556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31912" y="6434505"/>
            <a:ext cx="749465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39C4E8-3487-D04A-854A-76762503A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80" y="6298029"/>
            <a:ext cx="1551819" cy="4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39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roscopy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BB15EC-04DE-2F4D-A5C9-54878B8B1B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FEE8B48-4925-F24D-8DBE-83A5DF8E05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9228" y="301214"/>
            <a:ext cx="11593589" cy="5840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78B5E-F06D-A148-B417-614CF5C6A1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7044" y="6434505"/>
            <a:ext cx="749465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C0BE4503-0D97-5A4F-AABD-6F62F6C54FC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3164" y="64136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32B2BB-14FB-974D-86BA-636CA46F8551}" type="datetime5">
              <a:rPr lang="en-US" smtClean="0"/>
              <a:t>10-Nov-20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065267-D9C3-7143-AF2E-7ECA7A51D4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8899" y="6321574"/>
            <a:ext cx="1603918" cy="4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7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G_Title Slide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20D303-95B6-8C47-BFA9-1EC929BCD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645" y="280250"/>
            <a:ext cx="1103985" cy="70047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BE2E117-BA35-AC4C-9A28-682863DAE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662" y="1454425"/>
            <a:ext cx="10309413" cy="1389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LU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A1DD4DB-C6E5-7844-BD14-3C81A88B1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662" y="3429000"/>
            <a:ext cx="10309413" cy="16576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FA41CB-BEDA-5E4A-B7AD-AF72C298F0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5" r="839" b="29073"/>
          <a:stretch/>
        </p:blipFill>
        <p:spPr>
          <a:xfrm>
            <a:off x="0" y="148381"/>
            <a:ext cx="12192000" cy="1236699"/>
          </a:xfrm>
          <a:prstGeom prst="rect">
            <a:avLst/>
          </a:prstGeom>
        </p:spPr>
      </p:pic>
      <p:pic>
        <p:nvPicPr>
          <p:cNvPr id="10" name="Picture 9" descr="A black and white photo&#10;&#10;Description automatically generated">
            <a:extLst>
              <a:ext uri="{FF2B5EF4-FFF2-40B4-BE49-F238E27FC236}">
                <a16:creationId xmlns:a16="http://schemas.microsoft.com/office/drawing/2014/main" id="{5E94C394-70A5-1C45-97A5-BDB0546039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380"/>
            <a:ext cx="5558407" cy="534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84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G_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1325294-A271-F645-A1DB-44AE526DEF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3165" y="1270001"/>
            <a:ext cx="11412387" cy="4862513"/>
          </a:xfrm>
          <a:prstGeom prst="rect">
            <a:avLst/>
          </a:prstGeo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115ECDC9-8319-EC4C-B3F0-E6AC07D2B03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3164" y="64136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14A1CD-DDA7-674F-A8D8-B290574063CF}" type="datetime5">
              <a:rPr lang="en-US" smtClean="0"/>
              <a:t>10-Nov-20</a:t>
            </a:fld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0D237F7-1149-104F-BCF7-9E3A4BC438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15" y="292574"/>
            <a:ext cx="11425436" cy="62013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08CBB3-0160-EB4F-BA0C-2B15DD01550C}"/>
              </a:ext>
            </a:extLst>
          </p:cNvPr>
          <p:cNvSpPr>
            <a:spLocks/>
          </p:cNvSpPr>
          <p:nvPr userDrawn="1"/>
        </p:nvSpPr>
        <p:spPr bwMode="auto">
          <a:xfrm>
            <a:off x="0" y="205485"/>
            <a:ext cx="144000" cy="828000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85E1AB5-24CA-954A-A3E2-FF04D745A4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31912" y="6434505"/>
            <a:ext cx="749465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39899A-6492-A84F-B584-4AE1249EE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1963" y="6261136"/>
            <a:ext cx="1582812" cy="5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37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G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D62E40B9-57C2-784C-91AD-BEF7ED1BA6C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3164" y="64136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8F8401-0FBD-7245-B866-630828FB5AB4}" type="datetime5">
              <a:rPr lang="en-US" smtClean="0"/>
              <a:t>10-Nov-20</a:t>
            </a:fld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F704718-A386-E041-837E-B78B9C88EF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3165" y="451822"/>
            <a:ext cx="11412387" cy="5680692"/>
          </a:xfrm>
          <a:prstGeom prst="rect">
            <a:avLst/>
          </a:prstGeo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F4366-63C3-124A-87B7-BE64674E92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31912" y="6434505"/>
            <a:ext cx="749465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F9D990-FB0F-064A-9DC4-7B3B6E0333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1963" y="6261136"/>
            <a:ext cx="1582812" cy="5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26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_Title Slide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20D303-95B6-8C47-BFA9-1EC929BCD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645" y="280250"/>
            <a:ext cx="1103985" cy="70047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BE2E117-BA35-AC4C-9A28-682863DAE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662" y="1454425"/>
            <a:ext cx="10309413" cy="1389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LU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A1DD4DB-C6E5-7844-BD14-3C81A88B1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662" y="3429000"/>
            <a:ext cx="10309413" cy="16576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FA41CB-BEDA-5E4A-B7AD-AF72C298F0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5" r="839" b="29073"/>
          <a:stretch/>
        </p:blipFill>
        <p:spPr>
          <a:xfrm>
            <a:off x="0" y="148381"/>
            <a:ext cx="12192000" cy="1236699"/>
          </a:xfrm>
          <a:prstGeom prst="rect">
            <a:avLst/>
          </a:prstGeom>
        </p:spPr>
      </p:pic>
      <p:pic>
        <p:nvPicPr>
          <p:cNvPr id="10" name="Picture 9" descr="A black and white photo&#10;&#10;Description automatically generated">
            <a:extLst>
              <a:ext uri="{FF2B5EF4-FFF2-40B4-BE49-F238E27FC236}">
                <a16:creationId xmlns:a16="http://schemas.microsoft.com/office/drawing/2014/main" id="{5E94C394-70A5-1C45-97A5-BDB0546039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380"/>
            <a:ext cx="5558407" cy="534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6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C_Title Slide_default_B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5F1E050-C64A-9B4C-B59A-FEAAB386A7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14342" r="-99" b="11097"/>
          <a:stretch/>
        </p:blipFill>
        <p:spPr>
          <a:xfrm>
            <a:off x="-6033" y="-6740"/>
            <a:ext cx="12216132" cy="6824528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F2C56C3-4612-4649-A6DD-521DDFD6948F}"/>
              </a:ext>
            </a:extLst>
          </p:cNvPr>
          <p:cNvSpPr>
            <a:spLocks/>
          </p:cNvSpPr>
          <p:nvPr/>
        </p:nvSpPr>
        <p:spPr bwMode="auto">
          <a:xfrm>
            <a:off x="-12066" y="0"/>
            <a:ext cx="12198033" cy="6422315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>
                    <a:alpha val="29803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0" rIns="0" bIns="0" anchor="b" anchorCtr="0"/>
          <a:lstStyle/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263F24A-A97A-6444-819B-382A9C2E35C1}"/>
              </a:ext>
            </a:extLst>
          </p:cNvPr>
          <p:cNvSpPr>
            <a:spLocks/>
          </p:cNvSpPr>
          <p:nvPr/>
        </p:nvSpPr>
        <p:spPr bwMode="auto">
          <a:xfrm>
            <a:off x="-8092" y="1079946"/>
            <a:ext cx="239349" cy="1389576"/>
          </a:xfrm>
          <a:prstGeom prst="rect">
            <a:avLst/>
          </a:prstGeom>
          <a:solidFill>
            <a:srgbClr val="F03733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ADA3E21-EBBA-2E40-B50A-1CD6190E5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638" y="1079946"/>
            <a:ext cx="10309413" cy="1389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L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0E7C5E9-A741-394C-86BE-5D22BFC7D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638" y="3043763"/>
            <a:ext cx="10309413" cy="16576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B01302-2E66-134B-81B7-DAC0092FB56C}"/>
              </a:ext>
            </a:extLst>
          </p:cNvPr>
          <p:cNvSpPr/>
          <p:nvPr userDrawn="1"/>
        </p:nvSpPr>
        <p:spPr>
          <a:xfrm>
            <a:off x="-24065" y="6026030"/>
            <a:ext cx="12234163" cy="840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2ACEDAD-DE86-E04C-8894-BF20749FBC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689" y="6265750"/>
            <a:ext cx="1551819" cy="4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4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_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1325294-A271-F645-A1DB-44AE526DEF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3165" y="1270001"/>
            <a:ext cx="11412387" cy="4862513"/>
          </a:xfrm>
          <a:prstGeom prst="rect">
            <a:avLst/>
          </a:prstGeo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115ECDC9-8319-EC4C-B3F0-E6AC07D2B03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3164" y="64136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14A1CD-DDA7-674F-A8D8-B290574063CF}" type="datetime5">
              <a:rPr lang="en-US" smtClean="0"/>
              <a:t>10-Nov-20</a:t>
            </a:fld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0D237F7-1149-104F-BCF7-9E3A4BC438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15" y="292574"/>
            <a:ext cx="11425436" cy="62013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08CBB3-0160-EB4F-BA0C-2B15DD01550C}"/>
              </a:ext>
            </a:extLst>
          </p:cNvPr>
          <p:cNvSpPr>
            <a:spLocks/>
          </p:cNvSpPr>
          <p:nvPr userDrawn="1"/>
        </p:nvSpPr>
        <p:spPr bwMode="auto">
          <a:xfrm>
            <a:off x="0" y="205485"/>
            <a:ext cx="144000" cy="828000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85E1AB5-24CA-954A-A3E2-FF04D745A4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31912" y="6434505"/>
            <a:ext cx="749465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39899A-6492-A84F-B584-4AE1249EE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1963" y="6261136"/>
            <a:ext cx="1582812" cy="5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44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_banner_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2933E5-A1CB-8541-82A8-A7B64EA819B4}"/>
              </a:ext>
            </a:extLst>
          </p:cNvPr>
          <p:cNvSpPr>
            <a:spLocks/>
          </p:cNvSpPr>
          <p:nvPr/>
        </p:nvSpPr>
        <p:spPr bwMode="auto">
          <a:xfrm>
            <a:off x="0" y="205485"/>
            <a:ext cx="144000" cy="828000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627920-A531-AF4C-B4E8-B23BB9448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15" y="292574"/>
            <a:ext cx="11425436" cy="62013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A8FF86-B61F-5C48-B152-4D33FE4FD2B2}"/>
              </a:ext>
            </a:extLst>
          </p:cNvPr>
          <p:cNvSpPr>
            <a:spLocks/>
          </p:cNvSpPr>
          <p:nvPr userDrawn="1"/>
        </p:nvSpPr>
        <p:spPr bwMode="auto">
          <a:xfrm>
            <a:off x="0" y="205485"/>
            <a:ext cx="144000" cy="828000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49353CBB-83F2-2D43-A8F8-D1D137CF0E4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3164" y="64136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1E0681-687A-3B48-A5CF-7AE84D0276FD}" type="datetime5">
              <a:rPr lang="en-US" smtClean="0"/>
              <a:t>10-Nov-20</a:t>
            </a:fld>
            <a:endParaRPr lang="en-GB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524AD88-A135-1E44-9B50-7785665EA3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31912" y="6434505"/>
            <a:ext cx="749465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F91D0136-A58D-524E-9C3D-B842506DC3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6716" y="1273630"/>
            <a:ext cx="5682269" cy="48879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5C5C5C"/>
              </a:buClr>
              <a:buFont typeface="Wingdings" pitchFamily="2" charset="2"/>
              <a:buChar char="§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2"/>
            <a:endParaRPr lang="en-GB" dirty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9A9BC94D-71B8-0F4D-A4A2-866AAF4EC2F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3016" y="1273630"/>
            <a:ext cx="5616083" cy="4887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5C5C5C"/>
              </a:buClr>
              <a:buFont typeface="Wingdings" pitchFamily="2" charset="2"/>
              <a:buChar char="§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77BA42-F933-FF49-8BBC-8A20EBEBD0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1963" y="6261136"/>
            <a:ext cx="1582812" cy="5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46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D62E40B9-57C2-784C-91AD-BEF7ED1BA6C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3164" y="64136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8F8401-0FBD-7245-B866-630828FB5AB4}" type="datetime5">
              <a:rPr lang="en-US" smtClean="0"/>
              <a:t>10-Nov-20</a:t>
            </a:fld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F704718-A386-E041-837E-B78B9C88EF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3165" y="451822"/>
            <a:ext cx="11412387" cy="5680692"/>
          </a:xfrm>
          <a:prstGeom prst="rect">
            <a:avLst/>
          </a:prstGeo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F4366-63C3-124A-87B7-BE64674E92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31912" y="6434505"/>
            <a:ext cx="749465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F9D990-FB0F-064A-9DC4-7B3B6E0333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1963" y="6261136"/>
            <a:ext cx="1582812" cy="5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52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roscopy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BB15EC-04DE-2F4D-A5C9-54878B8B1B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FEE8B48-4925-F24D-8DBE-83A5DF8E05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9228" y="301214"/>
            <a:ext cx="11593589" cy="5840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2E3C7-9A72-9F46-B194-37A75CEB2C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7044" y="6434505"/>
            <a:ext cx="749465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4679AB6C-FB01-7E49-AFF3-1EDCE244117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3164" y="64136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BCC551-87EC-BB42-909D-E72E00A11EDA}" type="datetime5">
              <a:rPr lang="en-US" smtClean="0"/>
              <a:t>10-Nov-20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7E59DC-3C5E-3240-BAB7-F57302C4DE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8899" y="6321574"/>
            <a:ext cx="1603918" cy="4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0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C_Title Slide_default_B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6A708C-D92E-8846-9EC5-609D7FDC7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036"/>
          <a:stretch/>
        </p:blipFill>
        <p:spPr>
          <a:xfrm>
            <a:off x="-12066" y="0"/>
            <a:ext cx="12209985" cy="68580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F2C56C3-4612-4649-A6DD-521DDFD6948F}"/>
              </a:ext>
            </a:extLst>
          </p:cNvPr>
          <p:cNvSpPr>
            <a:spLocks/>
          </p:cNvSpPr>
          <p:nvPr/>
        </p:nvSpPr>
        <p:spPr bwMode="auto">
          <a:xfrm>
            <a:off x="3860" y="-21516"/>
            <a:ext cx="12198033" cy="6422315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>
                    <a:alpha val="29803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0" rIns="0" bIns="0" anchor="b" anchorCtr="0"/>
          <a:lstStyle/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263F24A-A97A-6444-819B-382A9C2E35C1}"/>
              </a:ext>
            </a:extLst>
          </p:cNvPr>
          <p:cNvSpPr>
            <a:spLocks/>
          </p:cNvSpPr>
          <p:nvPr/>
        </p:nvSpPr>
        <p:spPr bwMode="auto">
          <a:xfrm>
            <a:off x="-8092" y="1079946"/>
            <a:ext cx="239349" cy="13895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ADA3E21-EBBA-2E40-B50A-1CD6190E5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638" y="1079946"/>
            <a:ext cx="10309413" cy="1389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L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0E7C5E9-A741-394C-86BE-5D22BFC7D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638" y="3043763"/>
            <a:ext cx="10309413" cy="16576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10" name="Image 5" descr="Bande_Logo_UNI_PP_right_long.eps">
            <a:extLst>
              <a:ext uri="{FF2B5EF4-FFF2-40B4-BE49-F238E27FC236}">
                <a16:creationId xmlns:a16="http://schemas.microsoft.com/office/drawing/2014/main" id="{A2A2C7DF-37FA-4A49-970A-F95A06DD67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45" r="2676" b="18390"/>
          <a:stretch/>
        </p:blipFill>
        <p:spPr bwMode="auto">
          <a:xfrm>
            <a:off x="3049394" y="5705475"/>
            <a:ext cx="9148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F191D7-7183-1441-B022-60F18104B2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19" y="176208"/>
            <a:ext cx="936104" cy="9361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5CEAEB4-CD7F-4747-8989-542E5E8688FD}"/>
              </a:ext>
            </a:extLst>
          </p:cNvPr>
          <p:cNvSpPr/>
          <p:nvPr userDrawn="1"/>
        </p:nvSpPr>
        <p:spPr>
          <a:xfrm>
            <a:off x="-12066" y="6400799"/>
            <a:ext cx="10405148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58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C_Title Slide_default_B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6A708C-D92E-8846-9EC5-609D7FDC7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036"/>
          <a:stretch/>
        </p:blipFill>
        <p:spPr>
          <a:xfrm>
            <a:off x="-12066" y="0"/>
            <a:ext cx="12209985" cy="68580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F2C56C3-4612-4649-A6DD-521DDFD6948F}"/>
              </a:ext>
            </a:extLst>
          </p:cNvPr>
          <p:cNvSpPr>
            <a:spLocks/>
          </p:cNvSpPr>
          <p:nvPr/>
        </p:nvSpPr>
        <p:spPr bwMode="auto">
          <a:xfrm>
            <a:off x="3860" y="-21516"/>
            <a:ext cx="12198033" cy="6422315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>
                    <a:alpha val="29803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0" rIns="0" bIns="0" anchor="b" anchorCtr="0"/>
          <a:lstStyle/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263F24A-A97A-6444-819B-382A9C2E35C1}"/>
              </a:ext>
            </a:extLst>
          </p:cNvPr>
          <p:cNvSpPr>
            <a:spLocks/>
          </p:cNvSpPr>
          <p:nvPr/>
        </p:nvSpPr>
        <p:spPr bwMode="auto">
          <a:xfrm>
            <a:off x="-8092" y="1079946"/>
            <a:ext cx="239349" cy="13895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ADA3E21-EBBA-2E40-B50A-1CD6190E5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638" y="1079946"/>
            <a:ext cx="10309413" cy="1389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L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0E7C5E9-A741-394C-86BE-5D22BFC7D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638" y="3043763"/>
            <a:ext cx="10309413" cy="16576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8EC434-DCB3-AE4F-AA42-522A4E651876}"/>
              </a:ext>
            </a:extLst>
          </p:cNvPr>
          <p:cNvSpPr/>
          <p:nvPr userDrawn="1"/>
        </p:nvSpPr>
        <p:spPr>
          <a:xfrm>
            <a:off x="-24065" y="6026030"/>
            <a:ext cx="12234163" cy="840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E9D61A-3A5B-074D-82C4-9A8A525940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689" y="6265750"/>
            <a:ext cx="1551819" cy="4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4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C_Title Slide_default_B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D8C0FBD-4350-CF4A-80D2-9B39D5F27C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098"/>
          <a:stretch/>
        </p:blipFill>
        <p:spPr>
          <a:xfrm>
            <a:off x="-11053" y="0"/>
            <a:ext cx="12197020" cy="68580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F2C56C3-4612-4649-A6DD-521DDFD6948F}"/>
              </a:ext>
            </a:extLst>
          </p:cNvPr>
          <p:cNvSpPr>
            <a:spLocks/>
          </p:cNvSpPr>
          <p:nvPr/>
        </p:nvSpPr>
        <p:spPr bwMode="auto">
          <a:xfrm>
            <a:off x="-12066" y="32153"/>
            <a:ext cx="12198033" cy="6422315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>
                    <a:alpha val="29803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0" rIns="0" bIns="0" anchor="b" anchorCtr="0"/>
          <a:lstStyle/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263F24A-A97A-6444-819B-382A9C2E35C1}"/>
              </a:ext>
            </a:extLst>
          </p:cNvPr>
          <p:cNvSpPr>
            <a:spLocks/>
          </p:cNvSpPr>
          <p:nvPr/>
        </p:nvSpPr>
        <p:spPr bwMode="auto">
          <a:xfrm>
            <a:off x="-8092" y="1079946"/>
            <a:ext cx="239349" cy="13895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ADA3E21-EBBA-2E40-B50A-1CD6190E5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638" y="1079946"/>
            <a:ext cx="10309413" cy="1389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L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0E7C5E9-A741-394C-86BE-5D22BFC7D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638" y="3043763"/>
            <a:ext cx="10309413" cy="16576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10" name="Image 5" descr="Bande_Logo_UNI_PP_right_long.eps">
            <a:extLst>
              <a:ext uri="{FF2B5EF4-FFF2-40B4-BE49-F238E27FC236}">
                <a16:creationId xmlns:a16="http://schemas.microsoft.com/office/drawing/2014/main" id="{A2A2C7DF-37FA-4A49-970A-F95A06DD67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45" r="2676" b="18390"/>
          <a:stretch/>
        </p:blipFill>
        <p:spPr bwMode="auto">
          <a:xfrm>
            <a:off x="3049394" y="5705475"/>
            <a:ext cx="9148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F191D7-7183-1441-B022-60F18104B2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19" y="176208"/>
            <a:ext cx="936104" cy="9361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5CEAEB4-CD7F-4747-8989-542E5E8688FD}"/>
              </a:ext>
            </a:extLst>
          </p:cNvPr>
          <p:cNvSpPr/>
          <p:nvPr userDrawn="1"/>
        </p:nvSpPr>
        <p:spPr>
          <a:xfrm>
            <a:off x="-12066" y="6400799"/>
            <a:ext cx="10405148" cy="457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35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C_Title Slide_default_B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D8C0FBD-4350-CF4A-80D2-9B39D5F27C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098"/>
          <a:stretch/>
        </p:blipFill>
        <p:spPr>
          <a:xfrm>
            <a:off x="-11053" y="0"/>
            <a:ext cx="12197020" cy="68580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F2C56C3-4612-4649-A6DD-521DDFD6948F}"/>
              </a:ext>
            </a:extLst>
          </p:cNvPr>
          <p:cNvSpPr>
            <a:spLocks/>
          </p:cNvSpPr>
          <p:nvPr/>
        </p:nvSpPr>
        <p:spPr bwMode="auto">
          <a:xfrm>
            <a:off x="-12066" y="32153"/>
            <a:ext cx="12198033" cy="6422315"/>
          </a:xfrm>
          <a:prstGeom prst="rect">
            <a:avLst/>
          </a:prstGeom>
          <a:solidFill>
            <a:srgbClr val="000000">
              <a:alpha val="4039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>
                    <a:alpha val="29803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0" rIns="0" bIns="0" anchor="b" anchorCtr="0"/>
          <a:lstStyle/>
          <a:p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263F24A-A97A-6444-819B-382A9C2E35C1}"/>
              </a:ext>
            </a:extLst>
          </p:cNvPr>
          <p:cNvSpPr>
            <a:spLocks/>
          </p:cNvSpPr>
          <p:nvPr/>
        </p:nvSpPr>
        <p:spPr bwMode="auto">
          <a:xfrm>
            <a:off x="-8092" y="1079946"/>
            <a:ext cx="239349" cy="13895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ADA3E21-EBBA-2E40-B50A-1CD6190E5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638" y="1079946"/>
            <a:ext cx="10309413" cy="1389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L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0E7C5E9-A741-394C-86BE-5D22BFC7D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638" y="3043763"/>
            <a:ext cx="10309413" cy="16576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B852C3-9E92-9D43-9B61-989E33449E3A}"/>
              </a:ext>
            </a:extLst>
          </p:cNvPr>
          <p:cNvSpPr/>
          <p:nvPr userDrawn="1"/>
        </p:nvSpPr>
        <p:spPr>
          <a:xfrm>
            <a:off x="-24065" y="6026030"/>
            <a:ext cx="12234163" cy="840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068FDF5-F454-4842-9977-47E1E31546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689" y="6265750"/>
            <a:ext cx="1551819" cy="4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3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_Title Slide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20D303-95B6-8C47-BFA9-1EC929BCD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645" y="280250"/>
            <a:ext cx="1103985" cy="70047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A4094E0-A18D-0040-9342-4E95D6C75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662" y="1454425"/>
            <a:ext cx="10309413" cy="1389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LU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1369A2C-2F7C-B94E-8D4E-A5DD0A167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662" y="3429000"/>
            <a:ext cx="10309413" cy="16576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7" name="Picture 7" descr="bande_kleng">
            <a:extLst>
              <a:ext uri="{FF2B5EF4-FFF2-40B4-BE49-F238E27FC236}">
                <a16:creationId xmlns:a16="http://schemas.microsoft.com/office/drawing/2014/main" id="{7CB866D3-F495-8E44-A1DB-90029677C8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7" r="2060" b="36719"/>
          <a:stretch/>
        </p:blipFill>
        <p:spPr bwMode="auto">
          <a:xfrm>
            <a:off x="0" y="125774"/>
            <a:ext cx="12192000" cy="112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black and white photo&#10;&#10;Description automatically generated">
            <a:extLst>
              <a:ext uri="{FF2B5EF4-FFF2-40B4-BE49-F238E27FC236}">
                <a16:creationId xmlns:a16="http://schemas.microsoft.com/office/drawing/2014/main" id="{3171188E-EC44-4444-80C7-DAA57F237A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380"/>
            <a:ext cx="5558407" cy="534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3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_RED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2933E5-A1CB-8541-82A8-A7B64EA819B4}"/>
              </a:ext>
            </a:extLst>
          </p:cNvPr>
          <p:cNvSpPr>
            <a:spLocks/>
          </p:cNvSpPr>
          <p:nvPr/>
        </p:nvSpPr>
        <p:spPr bwMode="auto">
          <a:xfrm>
            <a:off x="0" y="194599"/>
            <a:ext cx="144000" cy="828000"/>
          </a:xfrm>
          <a:prstGeom prst="rect">
            <a:avLst/>
          </a:prstGeom>
          <a:solidFill>
            <a:srgbClr val="FF140B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627920-A531-AF4C-B4E8-B23BB9448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15" y="292574"/>
            <a:ext cx="11425436" cy="62013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F787B99F-CE95-0647-83C1-D2BCF60054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2225" y="6442546"/>
            <a:ext cx="749465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54271C-9F53-554D-801C-77E2F810802D}"/>
              </a:ext>
            </a:extLst>
          </p:cNvPr>
          <p:cNvSpPr>
            <a:spLocks/>
          </p:cNvSpPr>
          <p:nvPr userDrawn="1"/>
        </p:nvSpPr>
        <p:spPr bwMode="auto">
          <a:xfrm>
            <a:off x="0" y="194599"/>
            <a:ext cx="144000" cy="828000"/>
          </a:xfrm>
          <a:prstGeom prst="rect">
            <a:avLst/>
          </a:prstGeom>
          <a:solidFill>
            <a:srgbClr val="FF140B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93227F-ACC4-104B-9D0B-477F63834C6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3164" y="64136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BFC141-C279-4B4A-BEB4-3C8946E73306}" type="datetime5">
              <a:rPr lang="en-US" smtClean="0"/>
              <a:t>10-Nov-20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C98DA-F305-7A46-9031-2A15E1883EC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73165" y="1270001"/>
            <a:ext cx="11412387" cy="4862513"/>
          </a:xfrm>
          <a:prstGeom prst="rect">
            <a:avLst/>
          </a:prstGeo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7E3F63-0B4B-E94F-9271-61822351F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80" y="6298029"/>
            <a:ext cx="1551819" cy="4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4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_RED banner_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2933E5-A1CB-8541-82A8-A7B64EA819B4}"/>
              </a:ext>
            </a:extLst>
          </p:cNvPr>
          <p:cNvSpPr>
            <a:spLocks/>
          </p:cNvSpPr>
          <p:nvPr/>
        </p:nvSpPr>
        <p:spPr bwMode="auto">
          <a:xfrm>
            <a:off x="0" y="194599"/>
            <a:ext cx="144000" cy="828000"/>
          </a:xfrm>
          <a:prstGeom prst="rect">
            <a:avLst/>
          </a:prstGeom>
          <a:solidFill>
            <a:srgbClr val="FF140B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627920-A531-AF4C-B4E8-B23BB9448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115" y="292574"/>
            <a:ext cx="11425436" cy="62013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4EF0246-EF40-D242-A8BD-CC974CBCDE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6716" y="1273630"/>
            <a:ext cx="5682269" cy="48879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5C5C5C"/>
              </a:buClr>
              <a:buFont typeface="Wingdings" pitchFamily="2" charset="2"/>
              <a:buChar char="§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54271C-9F53-554D-801C-77E2F810802D}"/>
              </a:ext>
            </a:extLst>
          </p:cNvPr>
          <p:cNvSpPr>
            <a:spLocks/>
          </p:cNvSpPr>
          <p:nvPr userDrawn="1"/>
        </p:nvSpPr>
        <p:spPr bwMode="auto">
          <a:xfrm>
            <a:off x="0" y="194599"/>
            <a:ext cx="144000" cy="828000"/>
          </a:xfrm>
          <a:prstGeom prst="rect">
            <a:avLst/>
          </a:prstGeom>
          <a:solidFill>
            <a:srgbClr val="FF140B"/>
          </a:solidFill>
          <a:ln>
            <a:noFill/>
          </a:ln>
        </p:spPr>
        <p:txBody>
          <a:bodyPr lIns="0" tIns="0" rIns="0" bIns="0"/>
          <a:lstStyle/>
          <a:p>
            <a:endParaRPr lang="fr-FR" sz="180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A1B3624D-E030-054C-BC2F-C5BF727FBFD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3016" y="1273630"/>
            <a:ext cx="5616083" cy="4887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5C5C5C"/>
              </a:buClr>
              <a:buFont typeface="Wingdings" pitchFamily="2" charset="2"/>
              <a:buChar char="§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A508D241-408B-FE49-94AD-8A0EBB23B7D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73164" y="641367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206FAC-3875-4647-B551-30AEFDB18BCE}" type="datetime5">
              <a:rPr lang="en-US" smtClean="0"/>
              <a:t>10-Nov-20</a:t>
            </a:fld>
            <a:endParaRPr lang="en-GB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82B30726-6BC6-5543-A6FF-19C1822063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31912" y="6434505"/>
            <a:ext cx="749465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ED3EEF7-05BF-6C43-9C93-47FF964991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80" y="6298029"/>
            <a:ext cx="1551819" cy="4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8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876C57C4-99A3-FF43-8B5F-8ADB0AC2E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283663"/>
            <a:ext cx="1171363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6775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677" r:id="rId7"/>
    <p:sldLayoutId id="2147483678" r:id="rId8"/>
    <p:sldLayoutId id="2147483699" r:id="rId9"/>
    <p:sldLayoutId id="2147483700" r:id="rId10"/>
    <p:sldLayoutId id="2147483679" r:id="rId11"/>
    <p:sldLayoutId id="2147483680" r:id="rId12"/>
    <p:sldLayoutId id="2147483701" r:id="rId13"/>
    <p:sldLayoutId id="2147483703" r:id="rId14"/>
    <p:sldLayoutId id="2147483706" r:id="rId15"/>
    <p:sldLayoutId id="2147483713" r:id="rId16"/>
    <p:sldLayoutId id="2147483714" r:id="rId17"/>
    <p:sldLayoutId id="2147483715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5C5C5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876C57C4-99A3-FF43-8B5F-8ADB0AC2E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9185" y="283663"/>
            <a:ext cx="1171363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135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6" r:id="rId2"/>
    <p:sldLayoutId id="2147483702" r:id="rId3"/>
    <p:sldLayoutId id="2147483704" r:id="rId4"/>
    <p:sldLayoutId id="2147483707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5C5C5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B54AF-07EB-7E43-819D-6F8A63B3CE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Example 1 of </a:t>
            </a:r>
            <a:r>
              <a:rPr lang="en-GB" dirty="0" err="1"/>
              <a:t>colored</a:t>
            </a:r>
            <a:r>
              <a:rPr lang="en-GB" dirty="0"/>
              <a:t>* layout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F6649D-7B61-5546-B37A-4F275CF6BB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LCSB</a:t>
            </a:r>
          </a:p>
          <a:p>
            <a:endParaRPr lang="en-GB" dirty="0"/>
          </a:p>
          <a:p>
            <a:r>
              <a:rPr lang="en-GB" dirty="0"/>
              <a:t>*</a:t>
            </a:r>
            <a:r>
              <a:rPr lang="en-GB" dirty="0" err="1"/>
              <a:t>colored</a:t>
            </a:r>
            <a:r>
              <a:rPr lang="en-GB" dirty="0"/>
              <a:t> means that the logos are </a:t>
            </a:r>
            <a:r>
              <a:rPr lang="en-GB" dirty="0" err="1"/>
              <a:t>colored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172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6FFFF-6789-6842-B3E1-43370568D0F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If you choose the blue banner, use it for the entire presentation.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52979-9F18-4149-BF9A-6A1C3A275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22575" y="6434505"/>
            <a:ext cx="562099" cy="3073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ADEE6-4648-344C-AF6B-548DC71D1EB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E06DAB8-A16D-294A-BAE0-9A86233E9BFE}" type="datetime5">
              <a:rPr lang="en-US" smtClean="0"/>
              <a:t>10-Nov-20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5E16F3-2050-1145-BD1B-C1760F63F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Colored</a:t>
            </a:r>
            <a:r>
              <a:rPr lang="en-GB" dirty="0"/>
              <a:t> layout with blue banner for titles</a:t>
            </a:r>
          </a:p>
        </p:txBody>
      </p:sp>
    </p:spTree>
    <p:extLst>
      <p:ext uri="{BB962C8B-B14F-4D97-AF65-F5344CB8AC3E}">
        <p14:creationId xmlns:p14="http://schemas.microsoft.com/office/powerpoint/2010/main" val="2466264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476E1-0DF2-2546-99B4-0A391162A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Colored</a:t>
            </a:r>
            <a:r>
              <a:rPr lang="en-GB" dirty="0"/>
              <a:t> layout with blue banner for titles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57280-942B-D149-A84A-A3656C947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22575" y="6434505"/>
            <a:ext cx="562099" cy="3073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B70D1-2B13-2740-9E87-A703E1BA43F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126626B-04F4-B944-8C56-8418464F42E3}" type="datetime5">
              <a:rPr lang="en-US" smtClean="0"/>
              <a:t>10-Nov-20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355F95-5538-3F40-A9F6-863D585A409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731538" y="1273630"/>
            <a:ext cx="4212061" cy="488791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If you choose the blue banner, use it for the entire presentation.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23FACF-8F22-5D42-BF32-9878F8B85D0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076101" y="1273630"/>
            <a:ext cx="4212062" cy="4887913"/>
          </a:xfrm>
          <a:prstGeom prst="rect">
            <a:avLst/>
          </a:prstGeom>
        </p:spPr>
        <p:txBody>
          <a:bodyPr/>
          <a:lstStyle/>
          <a:p>
            <a:pPr marL="457200" indent="-457200"/>
            <a:r>
              <a:rPr lang="en-GB" dirty="0"/>
              <a:t>You can choose one or 2 </a:t>
            </a:r>
            <a:r>
              <a:rPr lang="en-GB" dirty="0" err="1"/>
              <a:t>colums</a:t>
            </a:r>
            <a:r>
              <a:rPr lang="en-GB" dirty="0"/>
              <a:t> for displaying content</a:t>
            </a:r>
          </a:p>
          <a:p>
            <a:pPr marL="457200" indent="-457200"/>
            <a:r>
              <a:rPr lang="en-GB" dirty="0"/>
              <a:t>2 </a:t>
            </a:r>
            <a:r>
              <a:rPr lang="en-GB" dirty="0" err="1"/>
              <a:t>colums</a:t>
            </a:r>
            <a:r>
              <a:rPr lang="en-GB" dirty="0"/>
              <a:t> layout is also available with red and grey banner</a:t>
            </a:r>
          </a:p>
        </p:txBody>
      </p:sp>
    </p:spTree>
    <p:extLst>
      <p:ext uri="{BB962C8B-B14F-4D97-AF65-F5344CB8AC3E}">
        <p14:creationId xmlns:p14="http://schemas.microsoft.com/office/powerpoint/2010/main" val="2122237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28E44-29CB-F841-A30B-BA320EC2B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Example 5 of grey layout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E6F39-8A45-FC42-B29D-8C4F673F28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grey theme distinguish itself as the UL and LCSB logos are in grey scale</a:t>
            </a:r>
          </a:p>
        </p:txBody>
      </p:sp>
    </p:spTree>
    <p:extLst>
      <p:ext uri="{BB962C8B-B14F-4D97-AF65-F5344CB8AC3E}">
        <p14:creationId xmlns:p14="http://schemas.microsoft.com/office/powerpoint/2010/main" val="1388584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BD26EF-2718-B740-850E-316CA3ADDD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For the grey theme, the banner of the title is available only in grey.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771E8-331D-5442-AA78-C0A1341DB4E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126626B-04F4-B944-8C56-8418464F42E3}" type="datetime5">
              <a:rPr lang="en-US" smtClean="0"/>
              <a:t>10-Nov-20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C12A1E-433D-5245-8C2F-C0F3BDD6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2580E-EF89-B748-BE43-878B5DB64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9703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CD123D-5912-5C45-BD85-5B5D4E3476A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A8F8401-0FBD-7245-B866-630828FB5AB4}" type="datetime5">
              <a:rPr lang="en-US" smtClean="0"/>
              <a:t>10-Nov-20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9E49E3-ED97-EA4F-B46E-707F8EE6DF3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Plain slide with no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A953D3-DF7C-4842-AAF5-66992F82D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0886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D04B73-B841-5240-BEDE-91C9472AE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B10BD-740B-CD49-9DCB-0B22C5A9B45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A32B2BB-14FB-974D-86BA-636CA46F8551}" type="datetime5">
              <a:rPr lang="en-US" smtClean="0"/>
              <a:t>10-Nov-20</a:t>
            </a:fld>
            <a:endParaRPr lang="en-GB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2EFD1DE0-6561-CA4A-BB7C-25B4DCB342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78" r="3478"/>
          <a:stretch>
            <a:fillRect/>
          </a:stretch>
        </p:blipFill>
        <p:spPr>
          <a:xfrm>
            <a:off x="1945821" y="453614"/>
            <a:ext cx="8695192" cy="584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94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9CA8-BA3D-5A40-AC4F-280433F8D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Colored</a:t>
            </a:r>
            <a:r>
              <a:rPr lang="en-GB" dirty="0"/>
              <a:t> layout with red banner for titles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373F49-9340-644F-92D9-D236AFD96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A45BA-F7AA-9A4F-947D-1AC06342947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BBFC141-C279-4B4A-BEB4-3C8946E73306}" type="datetime5">
              <a:rPr lang="en-US" smtClean="0"/>
              <a:t>10-Nov-20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A64563-5C3C-B748-B96B-6657635433A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If you choose the red banner, use it for the entire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09120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55BA74-3F5C-CC44-B96F-57930464063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/>
              <a:t>If you don’t want to have a title on your slide, you can choose the plain slide.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506184-71AC-D54E-A8A5-5ED178166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22575" y="6434505"/>
            <a:ext cx="562099" cy="3073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08F1-C64B-DA4D-AC86-C4DDB873F64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AFF28A4-4F00-6245-909C-1DB9CE8F3FFC}" type="datetime5">
              <a:rPr lang="en-US" smtClean="0"/>
              <a:t>10-Nov-20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774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CD7156-789B-B344-9234-5256E18AD1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Example 2 of </a:t>
            </a:r>
            <a:r>
              <a:rPr lang="en-GB" dirty="0" err="1"/>
              <a:t>colored</a:t>
            </a:r>
            <a:r>
              <a:rPr lang="en-GB" dirty="0"/>
              <a:t> layout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AE65CB0-28A1-2442-8212-5AFA988A6C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LCSB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1E189B-BBC5-9840-9D8A-737021BFD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80" y="6264782"/>
            <a:ext cx="1941348" cy="467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7A7F40-33B3-7C40-A9BA-8E53E5186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621" y="5925928"/>
            <a:ext cx="2040540" cy="11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2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F05A-DB99-1847-AD82-977C72F7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Colored</a:t>
            </a:r>
            <a:r>
              <a:rPr lang="en-GB" dirty="0"/>
              <a:t> layout with blue banner for titles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D811B-C135-AE4A-BE7A-AA37C07701D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If you choose the blue banner, use it for the entire presentation.</a:t>
            </a:r>
          </a:p>
          <a:p>
            <a:r>
              <a:rPr lang="en-GB" dirty="0"/>
              <a:t>In the first title slide, we added 2 additional logos, so we choose the title slide layout with a white banner and the combined UL | LCSB logo.</a:t>
            </a:r>
          </a:p>
          <a:p>
            <a:r>
              <a:rPr lang="en-GB" dirty="0"/>
              <a:t>The next slide has a black background for microscopy images.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5D758-3D26-E74A-9D1F-CC0E4266C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22575" y="6434505"/>
            <a:ext cx="562099" cy="3073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DC0A8-7CB4-DB45-8DF1-77A803B8831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E06DAB8-A16D-294A-BAE0-9A86233E9BFE}" type="datetime5">
              <a:rPr lang="en-US" smtClean="0"/>
              <a:t>10-Nov-20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045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441C0A8-4061-F343-9FC0-9F2E0B717C7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3478" r="3478"/>
          <a:stretch>
            <a:fillRect/>
          </a:stretch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9D06BD-CCDF-8D43-8821-B82627372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EB43E-95E5-6E44-A01A-3AA327395A6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A32B2BB-14FB-974D-86BA-636CA46F8551}" type="datetime5">
              <a:rPr lang="en-US" smtClean="0"/>
              <a:t>10-Nov-20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456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5BF968-C2F3-454D-902C-7A2424F096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Example 3 of </a:t>
            </a:r>
            <a:r>
              <a:rPr lang="en-GB" dirty="0" err="1"/>
              <a:t>colored</a:t>
            </a:r>
            <a:r>
              <a:rPr lang="en-GB" dirty="0"/>
              <a:t> layout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B35A4B6-4D45-3B40-A3A2-31E1A17BE3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LCSB</a:t>
            </a:r>
          </a:p>
        </p:txBody>
      </p:sp>
    </p:spTree>
    <p:extLst>
      <p:ext uri="{BB962C8B-B14F-4D97-AF65-F5344CB8AC3E}">
        <p14:creationId xmlns:p14="http://schemas.microsoft.com/office/powerpoint/2010/main" val="601422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476E1-0DF2-2546-99B4-0A391162A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Colored</a:t>
            </a:r>
            <a:r>
              <a:rPr lang="en-GB" dirty="0"/>
              <a:t> layout with grey banner for titles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57280-942B-D149-A84A-A3656C947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22575" y="6434505"/>
            <a:ext cx="562099" cy="3073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B70D1-2B13-2740-9E87-A703E1BA43F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126626B-04F4-B944-8C56-8418464F42E3}" type="datetime5">
              <a:rPr lang="en-US" smtClean="0"/>
              <a:t>10-Nov-20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355F95-5538-3F40-A9F6-863D585A409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731538" y="1273630"/>
            <a:ext cx="4212061" cy="488791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If you choose the grey banner, use it for the entire presentation.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23FACF-8F22-5D42-BF32-9878F8B85D0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076101" y="1273630"/>
            <a:ext cx="4212062" cy="4887913"/>
          </a:xfrm>
          <a:prstGeom prst="rect">
            <a:avLst/>
          </a:prstGeom>
        </p:spPr>
        <p:txBody>
          <a:bodyPr/>
          <a:lstStyle/>
          <a:p>
            <a:pPr marL="457200" indent="-457200"/>
            <a:r>
              <a:rPr lang="en-GB" dirty="0"/>
              <a:t>You can choose one or 2 </a:t>
            </a:r>
            <a:r>
              <a:rPr lang="en-GB" dirty="0" err="1"/>
              <a:t>colums</a:t>
            </a:r>
            <a:r>
              <a:rPr lang="en-GB" dirty="0"/>
              <a:t> for displaying content</a:t>
            </a:r>
          </a:p>
          <a:p>
            <a:pPr marL="457200" indent="-457200"/>
            <a:r>
              <a:rPr lang="en-GB" dirty="0"/>
              <a:t>2 </a:t>
            </a:r>
            <a:r>
              <a:rPr lang="en-GB" dirty="0" err="1"/>
              <a:t>colums</a:t>
            </a:r>
            <a:r>
              <a:rPr lang="en-GB" dirty="0"/>
              <a:t> layout is also available with red and blue banner</a:t>
            </a:r>
          </a:p>
        </p:txBody>
      </p:sp>
    </p:spTree>
    <p:extLst>
      <p:ext uri="{BB962C8B-B14F-4D97-AF65-F5344CB8AC3E}">
        <p14:creationId xmlns:p14="http://schemas.microsoft.com/office/powerpoint/2010/main" val="4132316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419CB-5B15-1448-A0DE-7AA6BCE4C4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Example 4 of </a:t>
            </a:r>
            <a:r>
              <a:rPr lang="en-GB" dirty="0" err="1"/>
              <a:t>colored</a:t>
            </a:r>
            <a:r>
              <a:rPr lang="en-GB" dirty="0"/>
              <a:t> layout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E9E05-1718-E645-8BB9-7EF7FA5C20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This is a more simple style for the first tile slide, if you don’t want to use a picture.</a:t>
            </a:r>
          </a:p>
        </p:txBody>
      </p:sp>
    </p:spTree>
    <p:extLst>
      <p:ext uri="{BB962C8B-B14F-4D97-AF65-F5344CB8AC3E}">
        <p14:creationId xmlns:p14="http://schemas.microsoft.com/office/powerpoint/2010/main" val="210204100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colors (TC)">
  <a:themeElements>
    <a:clrScheme name="Custom 1">
      <a:dk1>
        <a:srgbClr val="5B5B5B"/>
      </a:dk1>
      <a:lt1>
        <a:srgbClr val="FFFFFF"/>
      </a:lt1>
      <a:dk2>
        <a:srgbClr val="00AADA"/>
      </a:dk2>
      <a:lt2>
        <a:srgbClr val="FFFFFF"/>
      </a:lt2>
      <a:accent1>
        <a:srgbClr val="5B5B5B"/>
      </a:accent1>
      <a:accent2>
        <a:srgbClr val="898A89"/>
      </a:accent2>
      <a:accent3>
        <a:srgbClr val="5B5B5B"/>
      </a:accent3>
      <a:accent4>
        <a:srgbClr val="00AADA"/>
      </a:accent4>
      <a:accent5>
        <a:srgbClr val="FF1409"/>
      </a:accent5>
      <a:accent6>
        <a:srgbClr val="FFFFFF"/>
      </a:accent6>
      <a:hlink>
        <a:srgbClr val="00AADC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CSB_presentationTemplate_widescreen_default_FINAL" id="{7F448B96-51E6-F842-A4F7-57D6813708B4}" vid="{28D0093E-1314-414D-A119-1E19FA2B0D78}"/>
    </a:ext>
  </a:extLst>
</a:theme>
</file>

<file path=ppt/theme/theme2.xml><?xml version="1.0" encoding="utf-8"?>
<a:theme xmlns:a="http://schemas.openxmlformats.org/drawingml/2006/main" name="Theme Grey (TG)">
  <a:themeElements>
    <a:clrScheme name="Custom 1">
      <a:dk1>
        <a:srgbClr val="5B5B5B"/>
      </a:dk1>
      <a:lt1>
        <a:srgbClr val="FFFFFF"/>
      </a:lt1>
      <a:dk2>
        <a:srgbClr val="00AADA"/>
      </a:dk2>
      <a:lt2>
        <a:srgbClr val="FFFFFF"/>
      </a:lt2>
      <a:accent1>
        <a:srgbClr val="5B5B5B"/>
      </a:accent1>
      <a:accent2>
        <a:srgbClr val="898A89"/>
      </a:accent2>
      <a:accent3>
        <a:srgbClr val="5B5B5B"/>
      </a:accent3>
      <a:accent4>
        <a:srgbClr val="00AADA"/>
      </a:accent4>
      <a:accent5>
        <a:srgbClr val="FF1409"/>
      </a:accent5>
      <a:accent6>
        <a:srgbClr val="FFFFFF"/>
      </a:accent6>
      <a:hlink>
        <a:srgbClr val="00AADC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CSB_presentationTemplate_widescreen_default_FINAL" id="{7F448B96-51E6-F842-A4F7-57D6813708B4}" vid="{4630DAD3-3D01-4D47-B869-2E20C6423C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colors (TC)</Template>
  <TotalTime>5</TotalTime>
  <Words>325</Words>
  <Application>Microsoft Macintosh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Wingdings</vt:lpstr>
      <vt:lpstr>Theme colors (TC)</vt:lpstr>
      <vt:lpstr>Theme Grey (TG)</vt:lpstr>
      <vt:lpstr>Example 1 of colored* layout</vt:lpstr>
      <vt:lpstr>Colored layout with red banner for titles</vt:lpstr>
      <vt:lpstr>PowerPoint Presentation</vt:lpstr>
      <vt:lpstr>Example 2 of colored layout</vt:lpstr>
      <vt:lpstr>Colored layout with blue banner for titles</vt:lpstr>
      <vt:lpstr>PowerPoint Presentation</vt:lpstr>
      <vt:lpstr>Example 3 of colored layout</vt:lpstr>
      <vt:lpstr>Colored layout with grey banner for titles</vt:lpstr>
      <vt:lpstr>Example 4 of colored layout</vt:lpstr>
      <vt:lpstr>Colored layout with blue banner for titles</vt:lpstr>
      <vt:lpstr>Colored layout with blue banner for titles</vt:lpstr>
      <vt:lpstr>Example 5 of grey layout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1 of colored* layout</dc:title>
  <dc:creator>Sophie Wagner</dc:creator>
  <cp:lastModifiedBy>Sophie Wagner</cp:lastModifiedBy>
  <cp:revision>1</cp:revision>
  <dcterms:created xsi:type="dcterms:W3CDTF">2020-11-10T15:40:03Z</dcterms:created>
  <dcterms:modified xsi:type="dcterms:W3CDTF">2020-11-10T15:45:08Z</dcterms:modified>
</cp:coreProperties>
</file>