
<file path=[Content_Types].xml><?xml version="1.0" encoding="utf-8"?>
<Types xmlns="http://schemas.openxmlformats.org/package/2006/content-types">
  <Default Extension="bin" ContentType="application/vnd.ms-office.vbaPro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1"/>
    <p:sldMasterId id="2147483692" r:id="rId2"/>
  </p:sldMasterIdLst>
  <p:notesMasterIdLst>
    <p:notesMasterId r:id="rId3"/>
  </p:notesMaster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45"/>
    <p:restoredTop sz="94648"/>
  </p:normalViewPr>
  <p:slideViewPr>
    <p:cSldViewPr snapToGrid="0" snapToObjects="1">
      <p:cViewPr varScale="1">
        <p:scale>
          <a:sx n="128" d="100"/>
          <a:sy n="128" d="100"/>
        </p:scale>
        <p:origin x="31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L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A0D032-C616-1444-80CC-2A84ADF6BD10}" type="datetimeFigureOut">
              <a:rPr lang="en-LU" smtClean="0"/>
              <a:t>09/11/2020</a:t>
            </a:fld>
            <a:endParaRPr lang="en-L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L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L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2F5B40-1C5B-DC43-B785-827C765B2F45}" type="slidenum">
              <a:rPr lang="en-LU" smtClean="0"/>
              <a:t>‹#›</a:t>
            </a:fld>
            <a:endParaRPr lang="en-LU"/>
          </a:p>
        </p:txBody>
      </p:sp>
    </p:spTree>
    <p:extLst>
      <p:ext uri="{BB962C8B-B14F-4D97-AF65-F5344CB8AC3E}">
        <p14:creationId xmlns:p14="http://schemas.microsoft.com/office/powerpoint/2010/main" val="1260879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Title Slide_default_B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65F1E050-C64A-9B4C-B59A-FEAAB386A7A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1" t="14342" r="-99" b="11097"/>
          <a:stretch/>
        </p:blipFill>
        <p:spPr>
          <a:xfrm>
            <a:off x="-6033" y="-6740"/>
            <a:ext cx="12216132" cy="6824528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F2C56C3-4612-4649-A6DD-521DDFD6948F}"/>
              </a:ext>
            </a:extLst>
          </p:cNvPr>
          <p:cNvSpPr>
            <a:spLocks/>
          </p:cNvSpPr>
          <p:nvPr/>
        </p:nvSpPr>
        <p:spPr bwMode="auto">
          <a:xfrm>
            <a:off x="-12066" y="0"/>
            <a:ext cx="12198033" cy="6422315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>
                    <a:alpha val="29803"/>
                  </a:srgbClr>
                </a:solidFill>
                <a:miter lim="800000"/>
                <a:headEnd/>
                <a:tailEnd/>
              </a14:hiddenLine>
            </a:ext>
          </a:extLst>
        </p:spPr>
        <p:txBody>
          <a:bodyPr lIns="0" tIns="180000" rIns="0" bIns="0" anchor="b" anchorCtr="0"/>
          <a:lstStyle/>
          <a:p>
            <a:endParaRPr lang="fr-FR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D263F24A-A97A-6444-819B-382A9C2E35C1}"/>
              </a:ext>
            </a:extLst>
          </p:cNvPr>
          <p:cNvSpPr>
            <a:spLocks/>
          </p:cNvSpPr>
          <p:nvPr/>
        </p:nvSpPr>
        <p:spPr bwMode="auto">
          <a:xfrm>
            <a:off x="-8092" y="1079946"/>
            <a:ext cx="239349" cy="1389576"/>
          </a:xfrm>
          <a:prstGeom prst="rect">
            <a:avLst/>
          </a:prstGeom>
          <a:solidFill>
            <a:srgbClr val="F03733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ADA3E21-EBBA-2E40-B50A-1CD6190E54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9638" y="1079946"/>
            <a:ext cx="10309413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0E7C5E9-A741-394C-86BE-5D22BFC7DA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9638" y="3043763"/>
            <a:ext cx="10309413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pic>
        <p:nvPicPr>
          <p:cNvPr id="10" name="Image 5" descr="Bande_Logo_UNI_PP_right_long.eps">
            <a:extLst>
              <a:ext uri="{FF2B5EF4-FFF2-40B4-BE49-F238E27FC236}">
                <a16:creationId xmlns:a16="http://schemas.microsoft.com/office/drawing/2014/main" id="{A2A2C7DF-37FA-4A49-970A-F95A06DD67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145" r="2676" b="18390"/>
          <a:stretch/>
        </p:blipFill>
        <p:spPr bwMode="auto">
          <a:xfrm>
            <a:off x="3049394" y="5705475"/>
            <a:ext cx="9148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F191D7-7183-1441-B022-60F18104B2D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1919" y="176208"/>
            <a:ext cx="936104" cy="93610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5CEAEB4-CD7F-4747-8989-542E5E8688FD}"/>
              </a:ext>
            </a:extLst>
          </p:cNvPr>
          <p:cNvSpPr/>
          <p:nvPr userDrawn="1"/>
        </p:nvSpPr>
        <p:spPr>
          <a:xfrm>
            <a:off x="-12066" y="6400799"/>
            <a:ext cx="10405148" cy="4572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533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C_Title Slide_default_B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65F1E050-C64A-9B4C-B59A-FEAAB386A7A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1" t="14342" r="-99" b="11097"/>
          <a:stretch/>
        </p:blipFill>
        <p:spPr>
          <a:xfrm>
            <a:off x="-6033" y="-6740"/>
            <a:ext cx="12216132" cy="6824528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F2C56C3-4612-4649-A6DD-521DDFD6948F}"/>
              </a:ext>
            </a:extLst>
          </p:cNvPr>
          <p:cNvSpPr>
            <a:spLocks/>
          </p:cNvSpPr>
          <p:nvPr/>
        </p:nvSpPr>
        <p:spPr bwMode="auto">
          <a:xfrm>
            <a:off x="-12066" y="0"/>
            <a:ext cx="12198033" cy="6422315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>
                <a:solidFill>
                  <a:srgbClr val="000000">
                    <a:alpha val="29803"/>
                  </a:srgbClr>
                </a:solidFill>
                <a:miter lim="800000"/>
                <a:headEnd/>
                <a:tailEnd/>
              </a14:hiddenLine>
            </a:ext>
          </a:extLst>
        </p:spPr>
        <p:txBody>
          <a:bodyPr lIns="0" tIns="180000" rIns="0" bIns="0" anchor="b" anchorCtr="0"/>
          <a:lstStyle/>
          <a:p>
            <a:endParaRPr lang="fr-FR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D263F24A-A97A-6444-819B-382A9C2E35C1}"/>
              </a:ext>
            </a:extLst>
          </p:cNvPr>
          <p:cNvSpPr>
            <a:spLocks/>
          </p:cNvSpPr>
          <p:nvPr/>
        </p:nvSpPr>
        <p:spPr bwMode="auto">
          <a:xfrm>
            <a:off x="-8092" y="1079946"/>
            <a:ext cx="239349" cy="1389576"/>
          </a:xfrm>
          <a:prstGeom prst="rect">
            <a:avLst/>
          </a:prstGeom>
          <a:solidFill>
            <a:srgbClr val="F03733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ADA3E21-EBBA-2E40-B50A-1CD6190E54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9638" y="1079946"/>
            <a:ext cx="10309413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0E7C5E9-A741-394C-86BE-5D22BFC7DA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9638" y="3043763"/>
            <a:ext cx="10309413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7B01302-2E66-134B-81B7-DAC0092FB56C}"/>
              </a:ext>
            </a:extLst>
          </p:cNvPr>
          <p:cNvSpPr/>
          <p:nvPr userDrawn="1"/>
        </p:nvSpPr>
        <p:spPr>
          <a:xfrm>
            <a:off x="-24065" y="6026030"/>
            <a:ext cx="12234163" cy="8402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U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2ACEDAD-DE86-E04C-8894-BF20749FBCF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6689" y="6265750"/>
            <a:ext cx="1551819" cy="45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04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C_Title Slide_default_B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66A708C-D92E-8846-9EC5-609D7FDC70B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5036"/>
          <a:stretch/>
        </p:blipFill>
        <p:spPr>
          <a:xfrm>
            <a:off x="-12066" y="0"/>
            <a:ext cx="12209985" cy="685800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F2C56C3-4612-4649-A6DD-521DDFD6948F}"/>
              </a:ext>
            </a:extLst>
          </p:cNvPr>
          <p:cNvSpPr>
            <a:spLocks/>
          </p:cNvSpPr>
          <p:nvPr/>
        </p:nvSpPr>
        <p:spPr bwMode="auto">
          <a:xfrm>
            <a:off x="3860" y="-21516"/>
            <a:ext cx="12198033" cy="6422315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>
                <a:solidFill>
                  <a:srgbClr val="000000">
                    <a:alpha val="29803"/>
                  </a:srgbClr>
                </a:solidFill>
                <a:miter lim="800000"/>
                <a:headEnd/>
                <a:tailEnd/>
              </a14:hiddenLine>
            </a:ext>
          </a:extLst>
        </p:spPr>
        <p:txBody>
          <a:bodyPr lIns="0" tIns="180000" rIns="0" bIns="0" anchor="b" anchorCtr="0"/>
          <a:lstStyle/>
          <a:p>
            <a:endParaRPr lang="fr-FR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D263F24A-A97A-6444-819B-382A9C2E35C1}"/>
              </a:ext>
            </a:extLst>
          </p:cNvPr>
          <p:cNvSpPr>
            <a:spLocks/>
          </p:cNvSpPr>
          <p:nvPr/>
        </p:nvSpPr>
        <p:spPr bwMode="auto">
          <a:xfrm>
            <a:off x="-8092" y="1079946"/>
            <a:ext cx="239349" cy="13895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ADA3E21-EBBA-2E40-B50A-1CD6190E54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9638" y="1079946"/>
            <a:ext cx="10309413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0E7C5E9-A741-394C-86BE-5D22BFC7DA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9638" y="3043763"/>
            <a:ext cx="10309413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pic>
        <p:nvPicPr>
          <p:cNvPr id="10" name="Image 5" descr="Bande_Logo_UNI_PP_right_long.eps">
            <a:extLst>
              <a:ext uri="{FF2B5EF4-FFF2-40B4-BE49-F238E27FC236}">
                <a16:creationId xmlns:a16="http://schemas.microsoft.com/office/drawing/2014/main" id="{A2A2C7DF-37FA-4A49-970A-F95A06DD67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145" r="2676" b="18390"/>
          <a:stretch/>
        </p:blipFill>
        <p:spPr bwMode="auto">
          <a:xfrm>
            <a:off x="3049394" y="5705475"/>
            <a:ext cx="9148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F191D7-7183-1441-B022-60F18104B2D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1919" y="176208"/>
            <a:ext cx="936104" cy="93610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5CEAEB4-CD7F-4747-8989-542E5E8688FD}"/>
              </a:ext>
            </a:extLst>
          </p:cNvPr>
          <p:cNvSpPr/>
          <p:nvPr userDrawn="1"/>
        </p:nvSpPr>
        <p:spPr>
          <a:xfrm>
            <a:off x="-12066" y="6400799"/>
            <a:ext cx="10405148" cy="4572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584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C_Title Slide_default_B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66A708C-D92E-8846-9EC5-609D7FDC70B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5036"/>
          <a:stretch/>
        </p:blipFill>
        <p:spPr>
          <a:xfrm>
            <a:off x="-12066" y="0"/>
            <a:ext cx="12209985" cy="685800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F2C56C3-4612-4649-A6DD-521DDFD6948F}"/>
              </a:ext>
            </a:extLst>
          </p:cNvPr>
          <p:cNvSpPr>
            <a:spLocks/>
          </p:cNvSpPr>
          <p:nvPr/>
        </p:nvSpPr>
        <p:spPr bwMode="auto">
          <a:xfrm>
            <a:off x="3860" y="-21516"/>
            <a:ext cx="12198033" cy="6422315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>
                    <a:alpha val="29803"/>
                  </a:srgbClr>
                </a:solidFill>
                <a:miter lim="800000"/>
                <a:headEnd/>
                <a:tailEnd/>
              </a14:hiddenLine>
            </a:ext>
          </a:extLst>
        </p:spPr>
        <p:txBody>
          <a:bodyPr lIns="0" tIns="180000" rIns="0" bIns="0" anchor="b" anchorCtr="0"/>
          <a:lstStyle/>
          <a:p>
            <a:endParaRPr lang="fr-FR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D263F24A-A97A-6444-819B-382A9C2E35C1}"/>
              </a:ext>
            </a:extLst>
          </p:cNvPr>
          <p:cNvSpPr>
            <a:spLocks/>
          </p:cNvSpPr>
          <p:nvPr/>
        </p:nvSpPr>
        <p:spPr bwMode="auto">
          <a:xfrm>
            <a:off x="-8092" y="1079946"/>
            <a:ext cx="239349" cy="13895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ADA3E21-EBBA-2E40-B50A-1CD6190E54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9638" y="1079946"/>
            <a:ext cx="10309413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0E7C5E9-A741-394C-86BE-5D22BFC7DA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9638" y="3043763"/>
            <a:ext cx="10309413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A8EC434-DCB3-AE4F-AA42-522A4E651876}"/>
              </a:ext>
            </a:extLst>
          </p:cNvPr>
          <p:cNvSpPr/>
          <p:nvPr userDrawn="1"/>
        </p:nvSpPr>
        <p:spPr>
          <a:xfrm>
            <a:off x="-24065" y="6026030"/>
            <a:ext cx="12234163" cy="8402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U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5E9D61A-3A5B-074D-82C4-9A8A525940F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6689" y="6265750"/>
            <a:ext cx="1551819" cy="45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242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C_Title Slide_default_B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0D8C0FBD-4350-CF4A-80D2-9B39D5F27C3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5098"/>
          <a:stretch/>
        </p:blipFill>
        <p:spPr>
          <a:xfrm>
            <a:off x="-11053" y="0"/>
            <a:ext cx="12197020" cy="685800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F2C56C3-4612-4649-A6DD-521DDFD6948F}"/>
              </a:ext>
            </a:extLst>
          </p:cNvPr>
          <p:cNvSpPr>
            <a:spLocks/>
          </p:cNvSpPr>
          <p:nvPr/>
        </p:nvSpPr>
        <p:spPr bwMode="auto">
          <a:xfrm>
            <a:off x="-12066" y="32153"/>
            <a:ext cx="12198033" cy="6422315"/>
          </a:xfrm>
          <a:prstGeom prst="rect">
            <a:avLst/>
          </a:prstGeom>
          <a:solidFill>
            <a:srgbClr val="000000">
              <a:alpha val="4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>
                    <a:alpha val="29803"/>
                  </a:srgbClr>
                </a:solidFill>
                <a:miter lim="800000"/>
                <a:headEnd/>
                <a:tailEnd/>
              </a14:hiddenLine>
            </a:ext>
          </a:extLst>
        </p:spPr>
        <p:txBody>
          <a:bodyPr lIns="0" tIns="180000" rIns="0" bIns="0" anchor="b" anchorCtr="0"/>
          <a:lstStyle/>
          <a:p>
            <a:endParaRPr lang="fr-FR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D263F24A-A97A-6444-819B-382A9C2E35C1}"/>
              </a:ext>
            </a:extLst>
          </p:cNvPr>
          <p:cNvSpPr>
            <a:spLocks/>
          </p:cNvSpPr>
          <p:nvPr/>
        </p:nvSpPr>
        <p:spPr bwMode="auto">
          <a:xfrm>
            <a:off x="-8092" y="1079946"/>
            <a:ext cx="239349" cy="138957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ADA3E21-EBBA-2E40-B50A-1CD6190E54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9638" y="1079946"/>
            <a:ext cx="10309413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0E7C5E9-A741-394C-86BE-5D22BFC7DA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9638" y="3043763"/>
            <a:ext cx="10309413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pic>
        <p:nvPicPr>
          <p:cNvPr id="10" name="Image 5" descr="Bande_Logo_UNI_PP_right_long.eps">
            <a:extLst>
              <a:ext uri="{FF2B5EF4-FFF2-40B4-BE49-F238E27FC236}">
                <a16:creationId xmlns:a16="http://schemas.microsoft.com/office/drawing/2014/main" id="{A2A2C7DF-37FA-4A49-970A-F95A06DD67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145" r="2676" b="18390"/>
          <a:stretch/>
        </p:blipFill>
        <p:spPr bwMode="auto">
          <a:xfrm>
            <a:off x="3049394" y="5705475"/>
            <a:ext cx="9148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F191D7-7183-1441-B022-60F18104B2D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1919" y="176208"/>
            <a:ext cx="936104" cy="93610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5CEAEB4-CD7F-4747-8989-542E5E8688FD}"/>
              </a:ext>
            </a:extLst>
          </p:cNvPr>
          <p:cNvSpPr/>
          <p:nvPr userDrawn="1"/>
        </p:nvSpPr>
        <p:spPr>
          <a:xfrm>
            <a:off x="-12066" y="6400799"/>
            <a:ext cx="10405148" cy="4572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357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C_Title Slide_default_B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0D8C0FBD-4350-CF4A-80D2-9B39D5F27C3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5098"/>
          <a:stretch/>
        </p:blipFill>
        <p:spPr>
          <a:xfrm>
            <a:off x="-11053" y="0"/>
            <a:ext cx="12197020" cy="685800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F2C56C3-4612-4649-A6DD-521DDFD6948F}"/>
              </a:ext>
            </a:extLst>
          </p:cNvPr>
          <p:cNvSpPr>
            <a:spLocks/>
          </p:cNvSpPr>
          <p:nvPr/>
        </p:nvSpPr>
        <p:spPr bwMode="auto">
          <a:xfrm>
            <a:off x="-12066" y="32153"/>
            <a:ext cx="12198033" cy="6422315"/>
          </a:xfrm>
          <a:prstGeom prst="rect">
            <a:avLst/>
          </a:prstGeom>
          <a:solidFill>
            <a:srgbClr val="000000">
              <a:alpha val="40392"/>
            </a:srgb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>
                <a:solidFill>
                  <a:srgbClr val="000000">
                    <a:alpha val="29803"/>
                  </a:srgbClr>
                </a:solidFill>
                <a:miter lim="800000"/>
                <a:headEnd/>
                <a:tailEnd/>
              </a14:hiddenLine>
            </a:ext>
          </a:extLst>
        </p:spPr>
        <p:txBody>
          <a:bodyPr lIns="0" tIns="180000" rIns="0" bIns="0" anchor="b" anchorCtr="0"/>
          <a:lstStyle/>
          <a:p>
            <a:endParaRPr lang="fr-FR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D263F24A-A97A-6444-819B-382A9C2E35C1}"/>
              </a:ext>
            </a:extLst>
          </p:cNvPr>
          <p:cNvSpPr>
            <a:spLocks/>
          </p:cNvSpPr>
          <p:nvPr/>
        </p:nvSpPr>
        <p:spPr bwMode="auto">
          <a:xfrm>
            <a:off x="-8092" y="1079946"/>
            <a:ext cx="239349" cy="138957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ADA3E21-EBBA-2E40-B50A-1CD6190E54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9638" y="1079946"/>
            <a:ext cx="10309413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0E7C5E9-A741-394C-86BE-5D22BFC7DA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9638" y="3043763"/>
            <a:ext cx="10309413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DB852C3-9E92-9D43-9B61-989E33449E3A}"/>
              </a:ext>
            </a:extLst>
          </p:cNvPr>
          <p:cNvSpPr/>
          <p:nvPr userDrawn="1"/>
        </p:nvSpPr>
        <p:spPr>
          <a:xfrm>
            <a:off x="-24065" y="6026030"/>
            <a:ext cx="12234163" cy="8402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U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068FDF5-F454-4842-9977-47E1E31546D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6689" y="6265750"/>
            <a:ext cx="1551819" cy="45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637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Title Slide_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9D20D303-95B6-8C47-BFA9-1EC929BCD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645" y="280250"/>
            <a:ext cx="1103985" cy="70047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CA4094E0-A18D-0040-9342-4E95D6C751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662" y="1454425"/>
            <a:ext cx="10309413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1369A2C-2F7C-B94E-8D4E-A5DD0A167E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662" y="3429000"/>
            <a:ext cx="10309413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pic>
        <p:nvPicPr>
          <p:cNvPr id="7" name="Picture 7" descr="bande_kleng">
            <a:extLst>
              <a:ext uri="{FF2B5EF4-FFF2-40B4-BE49-F238E27FC236}">
                <a16:creationId xmlns:a16="http://schemas.microsoft.com/office/drawing/2014/main" id="{7CB866D3-F495-8E44-A1DB-90029677C869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7" r="2060" b="36719"/>
          <a:stretch/>
        </p:blipFill>
        <p:spPr bwMode="auto">
          <a:xfrm>
            <a:off x="0" y="125774"/>
            <a:ext cx="12192000" cy="1129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A black and white photo&#10;&#10;Description automatically generated">
            <a:extLst>
              <a:ext uri="{FF2B5EF4-FFF2-40B4-BE49-F238E27FC236}">
                <a16:creationId xmlns:a16="http://schemas.microsoft.com/office/drawing/2014/main" id="{3171188E-EC44-4444-80C7-DAA57F237A3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12380"/>
            <a:ext cx="5558407" cy="534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633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RED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194599"/>
            <a:ext cx="144000" cy="828000"/>
          </a:xfrm>
          <a:prstGeom prst="rect">
            <a:avLst/>
          </a:prstGeom>
          <a:solidFill>
            <a:srgbClr val="FF140B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0115" y="292574"/>
            <a:ext cx="11425436" cy="620133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F787B99F-CE95-0647-83C1-D2BCF60054B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942225" y="6442546"/>
            <a:ext cx="749465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C54271C-9F53-554D-801C-77E2F810802D}"/>
              </a:ext>
            </a:extLst>
          </p:cNvPr>
          <p:cNvSpPr>
            <a:spLocks/>
          </p:cNvSpPr>
          <p:nvPr userDrawn="1"/>
        </p:nvSpPr>
        <p:spPr bwMode="auto">
          <a:xfrm>
            <a:off x="0" y="194599"/>
            <a:ext cx="144000" cy="828000"/>
          </a:xfrm>
          <a:prstGeom prst="rect">
            <a:avLst/>
          </a:prstGeom>
          <a:solidFill>
            <a:srgbClr val="FF140B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93227F-ACC4-104B-9D0B-477F63834C68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73164" y="64136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BFC141-C279-4B4A-BEB4-3C8946E73306}" type="datetime5">
              <a:rPr lang="en-US" smtClean="0"/>
              <a:t>9-Nov-20</a:t>
            </a:fld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8C98DA-F305-7A46-9031-2A15E1883EC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73165" y="1270001"/>
            <a:ext cx="11412387" cy="4862513"/>
          </a:xfrm>
          <a:prstGeom prst="rect">
            <a:avLst/>
          </a:prstGeom>
        </p:spPr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37E3F63-0B4B-E94F-9271-61822351F4B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280" y="6298029"/>
            <a:ext cx="1551819" cy="45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34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RED banner_2 col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194599"/>
            <a:ext cx="144000" cy="828000"/>
          </a:xfrm>
          <a:prstGeom prst="rect">
            <a:avLst/>
          </a:prstGeom>
          <a:solidFill>
            <a:srgbClr val="FF140B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0115" y="292574"/>
            <a:ext cx="11425436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4EF0246-EF40-D242-A8BD-CC974CBCDED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76716" y="1273630"/>
            <a:ext cx="5682269" cy="48879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2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C54271C-9F53-554D-801C-77E2F810802D}"/>
              </a:ext>
            </a:extLst>
          </p:cNvPr>
          <p:cNvSpPr>
            <a:spLocks/>
          </p:cNvSpPr>
          <p:nvPr userDrawn="1"/>
        </p:nvSpPr>
        <p:spPr bwMode="auto">
          <a:xfrm>
            <a:off x="0" y="194599"/>
            <a:ext cx="144000" cy="828000"/>
          </a:xfrm>
          <a:prstGeom prst="rect">
            <a:avLst/>
          </a:prstGeom>
          <a:solidFill>
            <a:srgbClr val="FF140B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A1B3624D-E030-054C-BC2F-C5BF727FBFDB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233016" y="1273630"/>
            <a:ext cx="5616083" cy="4887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n-GB" dirty="0"/>
          </a:p>
        </p:txBody>
      </p:sp>
      <p:sp>
        <p:nvSpPr>
          <p:cNvPr id="13" name="Date Placeholder 1">
            <a:extLst>
              <a:ext uri="{FF2B5EF4-FFF2-40B4-BE49-F238E27FC236}">
                <a16:creationId xmlns:a16="http://schemas.microsoft.com/office/drawing/2014/main" id="{A508D241-408B-FE49-94AD-8A0EBB23B7D1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73164" y="64136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8206FAC-3875-4647-B551-30AEFDB18BCE}" type="datetime5">
              <a:rPr lang="en-US" smtClean="0"/>
              <a:t>9-Nov-20</a:t>
            </a:fld>
            <a:endParaRPr lang="en-GB"/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82B30726-6BC6-5543-A6FF-19C1822063F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31912" y="6434505"/>
            <a:ext cx="749465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ED3EEF7-05BF-6C43-9C93-47FF964991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280" y="6298029"/>
            <a:ext cx="1551819" cy="45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788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BLUE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205485"/>
            <a:ext cx="144000" cy="828000"/>
          </a:xfrm>
          <a:prstGeom prst="rect">
            <a:avLst/>
          </a:prstGeom>
          <a:solidFill>
            <a:srgbClr val="00AADC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0115" y="292574"/>
            <a:ext cx="11425436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687FC62-C99E-2343-B2C2-FA993869022C}"/>
              </a:ext>
            </a:extLst>
          </p:cNvPr>
          <p:cNvSpPr>
            <a:spLocks/>
          </p:cNvSpPr>
          <p:nvPr userDrawn="1"/>
        </p:nvSpPr>
        <p:spPr bwMode="auto">
          <a:xfrm>
            <a:off x="0" y="205485"/>
            <a:ext cx="144000" cy="828000"/>
          </a:xfrm>
          <a:prstGeom prst="rect">
            <a:avLst/>
          </a:prstGeom>
          <a:solidFill>
            <a:srgbClr val="00AADC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C60874CD-8EF3-5941-893E-B18F1F0AD79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73165" y="1270001"/>
            <a:ext cx="11412387" cy="4862513"/>
          </a:xfrm>
          <a:prstGeom prst="rect">
            <a:avLst/>
          </a:prstGeom>
        </p:spPr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D2456135-1472-3F48-A083-6D9A9359514A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73164" y="64136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E06DAB8-A16D-294A-BAE0-9A86233E9BFE}" type="datetime5">
              <a:rPr lang="en-US" smtClean="0"/>
              <a:t>9-Nov-20</a:t>
            </a:fld>
            <a:endParaRPr lang="en-GB"/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04F6A938-4C53-C749-8353-930A40D4197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31912" y="6434505"/>
            <a:ext cx="749465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3185047-2A73-F642-84DF-2B1E4E2CF8E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280" y="6298029"/>
            <a:ext cx="1551819" cy="45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591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BLUE banner_2 col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205485"/>
            <a:ext cx="144000" cy="828000"/>
          </a:xfrm>
          <a:prstGeom prst="rect">
            <a:avLst/>
          </a:prstGeom>
          <a:solidFill>
            <a:srgbClr val="00AADC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0115" y="292574"/>
            <a:ext cx="11425436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687FC62-C99E-2343-B2C2-FA993869022C}"/>
              </a:ext>
            </a:extLst>
          </p:cNvPr>
          <p:cNvSpPr>
            <a:spLocks/>
          </p:cNvSpPr>
          <p:nvPr userDrawn="1"/>
        </p:nvSpPr>
        <p:spPr bwMode="auto">
          <a:xfrm>
            <a:off x="0" y="205485"/>
            <a:ext cx="144000" cy="828000"/>
          </a:xfrm>
          <a:prstGeom prst="rect">
            <a:avLst/>
          </a:prstGeom>
          <a:solidFill>
            <a:srgbClr val="00AADC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D007A70B-956B-114F-8920-C2CABBAB18A9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73164" y="64136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49306C0-E6FF-1F43-9020-77A3577BC1E8}" type="datetime5">
              <a:rPr lang="en-US" smtClean="0"/>
              <a:t>9-Nov-20</a:t>
            </a:fld>
            <a:endParaRPr lang="en-GB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A5472557-CB21-E841-883C-25E4A3C5233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31912" y="6434505"/>
            <a:ext cx="749465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A758C4C1-9C91-9E4A-A3F4-7B933B81F59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76716" y="1273630"/>
            <a:ext cx="5682269" cy="48879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2"/>
            <a:endParaRPr lang="en-GB" dirty="0"/>
          </a:p>
        </p:txBody>
      </p:sp>
      <p:sp>
        <p:nvSpPr>
          <p:cNvPr id="17" name="Content Placeholder 9">
            <a:extLst>
              <a:ext uri="{FF2B5EF4-FFF2-40B4-BE49-F238E27FC236}">
                <a16:creationId xmlns:a16="http://schemas.microsoft.com/office/drawing/2014/main" id="{D2F9B1D3-178D-BC4E-BA67-E01892F602F4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233016" y="1273630"/>
            <a:ext cx="5616083" cy="4887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3CFC46B-405B-CC44-9384-F53DA0C69D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280" y="6298029"/>
            <a:ext cx="1551819" cy="45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4014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GREY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205485"/>
            <a:ext cx="144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0115" y="292574"/>
            <a:ext cx="11425436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9A8FF86-B61F-5C48-B152-4D33FE4FD2B2}"/>
              </a:ext>
            </a:extLst>
          </p:cNvPr>
          <p:cNvSpPr>
            <a:spLocks/>
          </p:cNvSpPr>
          <p:nvPr userDrawn="1"/>
        </p:nvSpPr>
        <p:spPr bwMode="auto">
          <a:xfrm>
            <a:off x="0" y="205485"/>
            <a:ext cx="144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E644D8B6-4E04-1748-9EE9-17680939544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73165" y="1270001"/>
            <a:ext cx="11412387" cy="4862513"/>
          </a:xfrm>
          <a:prstGeom prst="rect">
            <a:avLst/>
          </a:prstGeom>
        </p:spPr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E18502BD-B687-914A-B907-203FD30BFED7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73164" y="64136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126626B-04F4-B944-8C56-8418464F42E3}" type="datetime5">
              <a:rPr lang="en-US" smtClean="0"/>
              <a:t>9-Nov-20</a:t>
            </a:fld>
            <a:endParaRPr lang="en-GB"/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D237C26E-B979-7746-92A1-09854D6FB05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31912" y="6434505"/>
            <a:ext cx="749465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D3980FB-B93F-374E-9C0E-0B31662F01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280" y="6298029"/>
            <a:ext cx="1551819" cy="45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223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GREY banner_2 col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205485"/>
            <a:ext cx="144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0115" y="292574"/>
            <a:ext cx="11425436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9A8FF86-B61F-5C48-B152-4D33FE4FD2B2}"/>
              </a:ext>
            </a:extLst>
          </p:cNvPr>
          <p:cNvSpPr>
            <a:spLocks/>
          </p:cNvSpPr>
          <p:nvPr userDrawn="1"/>
        </p:nvSpPr>
        <p:spPr bwMode="auto">
          <a:xfrm>
            <a:off x="0" y="205485"/>
            <a:ext cx="144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9B88D0B8-E2C5-E946-BBC5-0F375398ABA4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73164" y="64136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CA2C688-F01D-CD48-AF6B-C7AE1B33C743}" type="datetime5">
              <a:rPr lang="en-US" smtClean="0"/>
              <a:t>9-Nov-20</a:t>
            </a:fld>
            <a:endParaRPr lang="en-GB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529C4859-420A-B344-85D8-B7427D58E89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31912" y="6434505"/>
            <a:ext cx="749465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E06A7482-F8BA-B44C-B471-ADC70EC564D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76716" y="1273630"/>
            <a:ext cx="5682269" cy="48879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2"/>
            <a:endParaRPr lang="en-GB" dirty="0"/>
          </a:p>
        </p:txBody>
      </p:sp>
      <p:sp>
        <p:nvSpPr>
          <p:cNvPr id="17" name="Content Placeholder 9">
            <a:extLst>
              <a:ext uri="{FF2B5EF4-FFF2-40B4-BE49-F238E27FC236}">
                <a16:creationId xmlns:a16="http://schemas.microsoft.com/office/drawing/2014/main" id="{29673400-CD36-294A-B83F-2848CFDBDA4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233016" y="1273630"/>
            <a:ext cx="5616083" cy="4887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n-GB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7F48291-5DD4-DB49-8DBC-F53492F0918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280" y="6298029"/>
            <a:ext cx="1551819" cy="45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582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C_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4A91E0F-57B7-9042-B463-F1146E9EBB7B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73165" y="451822"/>
            <a:ext cx="11412387" cy="5680692"/>
          </a:xfrm>
          <a:prstGeom prst="rect">
            <a:avLst/>
          </a:prstGeom>
        </p:spPr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Date Placeholder 1">
            <a:extLst>
              <a:ext uri="{FF2B5EF4-FFF2-40B4-BE49-F238E27FC236}">
                <a16:creationId xmlns:a16="http://schemas.microsoft.com/office/drawing/2014/main" id="{6549AAE5-7B02-6A40-ABD9-A954015D4DA9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73164" y="64136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AFF28A4-4F00-6245-909C-1DB9CE8F3FFC}" type="datetime5">
              <a:rPr lang="en-US" smtClean="0"/>
              <a:t>9-Nov-20</a:t>
            </a:fld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26CC2B8-ABF2-8748-94C8-366A8635564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31912" y="6434505"/>
            <a:ext cx="749465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A39C4E8-3487-D04A-854A-76762503A5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280" y="6298029"/>
            <a:ext cx="1551819" cy="45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539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scopy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EBB15EC-04DE-2F4D-A5C9-54878B8B1BF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schemeClr val="bg1"/>
              </a:solidFill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FEE8B48-4925-F24D-8DBE-83A5DF8E05B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59228" y="301214"/>
            <a:ext cx="11593589" cy="584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378B5E-F06D-A148-B417-614CF5C6A1D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17044" y="6434505"/>
            <a:ext cx="749465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8" name="Date Placeholder 1">
            <a:extLst>
              <a:ext uri="{FF2B5EF4-FFF2-40B4-BE49-F238E27FC236}">
                <a16:creationId xmlns:a16="http://schemas.microsoft.com/office/drawing/2014/main" id="{C0BE4503-0D97-5A4F-AABD-6F62F6C54FC0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73164" y="64136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A32B2BB-14FB-974D-86BA-636CA46F8551}" type="datetime5">
              <a:rPr lang="en-US" smtClean="0"/>
              <a:t>9-Nov-20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4065267-D9C3-7143-AF2E-7ECA7A51D48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8899" y="6321574"/>
            <a:ext cx="1603918" cy="47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273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G_Title Slide_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9D20D303-95B6-8C47-BFA9-1EC929BCD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645" y="280250"/>
            <a:ext cx="1103985" cy="700478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DBE2E117-BA35-AC4C-9A28-682863DAE2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662" y="1454425"/>
            <a:ext cx="10309413" cy="138957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LU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FA1DD4DB-C6E5-7844-BD14-3C81A88B1D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662" y="3429000"/>
            <a:ext cx="10309413" cy="165760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28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FA41CB-BEDA-5E4A-B7AD-AF72C298F0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55" r="839" b="29073"/>
          <a:stretch/>
        </p:blipFill>
        <p:spPr>
          <a:xfrm>
            <a:off x="0" y="148381"/>
            <a:ext cx="12192000" cy="1236699"/>
          </a:xfrm>
          <a:prstGeom prst="rect">
            <a:avLst/>
          </a:prstGeom>
        </p:spPr>
      </p:pic>
      <p:pic>
        <p:nvPicPr>
          <p:cNvPr id="10" name="Picture 9" descr="A black and white photo&#10;&#10;Description automatically generated">
            <a:extLst>
              <a:ext uri="{FF2B5EF4-FFF2-40B4-BE49-F238E27FC236}">
                <a16:creationId xmlns:a16="http://schemas.microsoft.com/office/drawing/2014/main" id="{5E94C394-70A5-1C45-97A5-BDB05460398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12380"/>
            <a:ext cx="5558407" cy="534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1681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G_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E1325294-A271-F645-A1DB-44AE526DEF9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73165" y="1270001"/>
            <a:ext cx="11412387" cy="4862513"/>
          </a:xfrm>
          <a:prstGeom prst="rect">
            <a:avLst/>
          </a:prstGeom>
        </p:spPr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3" name="Date Placeholder 1">
            <a:extLst>
              <a:ext uri="{FF2B5EF4-FFF2-40B4-BE49-F238E27FC236}">
                <a16:creationId xmlns:a16="http://schemas.microsoft.com/office/drawing/2014/main" id="{115ECDC9-8319-EC4C-B3F0-E6AC07D2B034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73164" y="64136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514A1CD-DDA7-674F-A8D8-B290574063CF}" type="datetime5">
              <a:rPr lang="en-US" smtClean="0"/>
              <a:t>9-Nov-20</a:t>
            </a:fld>
            <a:endParaRPr lang="en-GB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0D237F7-1149-104F-BCF7-9E3A4BC4381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0115" y="292574"/>
            <a:ext cx="11425436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08CBB3-0160-EB4F-BA0C-2B15DD01550C}"/>
              </a:ext>
            </a:extLst>
          </p:cNvPr>
          <p:cNvSpPr>
            <a:spLocks/>
          </p:cNvSpPr>
          <p:nvPr userDrawn="1"/>
        </p:nvSpPr>
        <p:spPr bwMode="auto">
          <a:xfrm>
            <a:off x="0" y="205485"/>
            <a:ext cx="144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E85E1AB5-24CA-954A-A3E2-FF04D745A44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31912" y="6434505"/>
            <a:ext cx="749465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239899A-6492-A84F-B584-4AE1249EE2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11963" y="6261136"/>
            <a:ext cx="1582812" cy="52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9443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G_banner_2 colu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2933E5-A1CB-8541-82A8-A7B64EA819B4}"/>
              </a:ext>
            </a:extLst>
          </p:cNvPr>
          <p:cNvSpPr>
            <a:spLocks/>
          </p:cNvSpPr>
          <p:nvPr/>
        </p:nvSpPr>
        <p:spPr bwMode="auto">
          <a:xfrm>
            <a:off x="0" y="205485"/>
            <a:ext cx="144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F627920-A531-AF4C-B4E8-B23BB9448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0115" y="292574"/>
            <a:ext cx="11425436" cy="62013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9A8FF86-B61F-5C48-B152-4D33FE4FD2B2}"/>
              </a:ext>
            </a:extLst>
          </p:cNvPr>
          <p:cNvSpPr>
            <a:spLocks/>
          </p:cNvSpPr>
          <p:nvPr userDrawn="1"/>
        </p:nvSpPr>
        <p:spPr bwMode="auto">
          <a:xfrm>
            <a:off x="0" y="205485"/>
            <a:ext cx="144000" cy="828000"/>
          </a:xfrm>
          <a:prstGeom prst="rect">
            <a:avLst/>
          </a:prstGeom>
          <a:solidFill>
            <a:srgbClr val="5C5C5C"/>
          </a:solidFill>
          <a:ln>
            <a:noFill/>
          </a:ln>
        </p:spPr>
        <p:txBody>
          <a:bodyPr lIns="0" tIns="0" rIns="0" bIns="0"/>
          <a:lstStyle/>
          <a:p>
            <a:endParaRPr lang="fr-FR" sz="1800"/>
          </a:p>
        </p:txBody>
      </p:sp>
      <p:sp>
        <p:nvSpPr>
          <p:cNvPr id="17" name="Date Placeholder 1">
            <a:extLst>
              <a:ext uri="{FF2B5EF4-FFF2-40B4-BE49-F238E27FC236}">
                <a16:creationId xmlns:a16="http://schemas.microsoft.com/office/drawing/2014/main" id="{49353CBB-83F2-2D43-A8F8-D1D137CF0E4F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73164" y="64136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B1E0681-687A-3B48-A5CF-7AE84D0276FD}" type="datetime5">
              <a:rPr lang="en-US" smtClean="0"/>
              <a:t>9-Nov-20</a:t>
            </a:fld>
            <a:endParaRPr lang="en-GB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524AD88-A135-1E44-9B50-7785665EA38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31912" y="6434505"/>
            <a:ext cx="749465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3" name="Content Placeholder 9">
            <a:extLst>
              <a:ext uri="{FF2B5EF4-FFF2-40B4-BE49-F238E27FC236}">
                <a16:creationId xmlns:a16="http://schemas.microsoft.com/office/drawing/2014/main" id="{F91D0136-A58D-524E-9C3D-B842506DC30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76716" y="1273630"/>
            <a:ext cx="5682269" cy="48879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2"/>
            <a:endParaRPr lang="en-GB" dirty="0"/>
          </a:p>
        </p:txBody>
      </p:sp>
      <p:sp>
        <p:nvSpPr>
          <p:cNvPr id="15" name="Content Placeholder 9">
            <a:extLst>
              <a:ext uri="{FF2B5EF4-FFF2-40B4-BE49-F238E27FC236}">
                <a16:creationId xmlns:a16="http://schemas.microsoft.com/office/drawing/2014/main" id="{9A9BC94D-71B8-0F4D-A4A2-866AAF4EC2F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233016" y="1273630"/>
            <a:ext cx="5616083" cy="4887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buClr>
                <a:srgbClr val="5C5C5C"/>
              </a:buClr>
              <a:buFont typeface="Wingdings" pitchFamily="2" charset="2"/>
              <a:buChar char="§"/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C5C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B77BA42-F933-FF49-8BBC-8A20EBEBD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11963" y="6261136"/>
            <a:ext cx="1582812" cy="52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946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G_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1">
            <a:extLst>
              <a:ext uri="{FF2B5EF4-FFF2-40B4-BE49-F238E27FC236}">
                <a16:creationId xmlns:a16="http://schemas.microsoft.com/office/drawing/2014/main" id="{D62E40B9-57C2-784C-91AD-BEF7ED1BA6C5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73164" y="64136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A8F8401-0FBD-7245-B866-630828FB5AB4}" type="datetime5">
              <a:rPr lang="en-US" smtClean="0"/>
              <a:t>9-Nov-20</a:t>
            </a:fld>
            <a:endParaRPr lang="en-GB"/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CF704718-A386-E041-837E-B78B9C88EFA4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73165" y="451822"/>
            <a:ext cx="11412387" cy="5680692"/>
          </a:xfrm>
          <a:prstGeom prst="rect">
            <a:avLst/>
          </a:prstGeom>
        </p:spPr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F4366-63C3-124A-87B7-BE64674E924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31912" y="6434505"/>
            <a:ext cx="749465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accent2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F9D990-FB0F-064A-9DC4-7B3B6E0333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11963" y="6261136"/>
            <a:ext cx="1582812" cy="52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8524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scopy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EBB15EC-04DE-2F4D-A5C9-54878B8B1BF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schemeClr val="bg1"/>
              </a:solidFill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FEE8B48-4925-F24D-8DBE-83A5DF8E05B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59228" y="301214"/>
            <a:ext cx="11593589" cy="584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A2E3C7-9A72-9F46-B194-37A75CEB2CE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17044" y="6434505"/>
            <a:ext cx="749465" cy="30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6BF9A1BB-A635-1D4A-AE3A-590DE170E7FF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8" name="Date Placeholder 1">
            <a:extLst>
              <a:ext uri="{FF2B5EF4-FFF2-40B4-BE49-F238E27FC236}">
                <a16:creationId xmlns:a16="http://schemas.microsoft.com/office/drawing/2014/main" id="{4679AB6C-FB01-7E49-AFF3-1EDCE2441178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273164" y="64136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FBCC551-87EC-BB42-909D-E72E00A11EDA}" type="datetime5">
              <a:rPr lang="en-US" smtClean="0"/>
              <a:t>9-Nov-20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77E59DC-3C5E-3240-BAB7-F57302C4DEC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8899" y="6321574"/>
            <a:ext cx="1603918" cy="47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500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876C57C4-99A3-FF43-8B5F-8ADB0AC2EB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39185" y="283663"/>
            <a:ext cx="1171363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267751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677" r:id="rId7"/>
    <p:sldLayoutId id="2147483678" r:id="rId8"/>
    <p:sldLayoutId id="2147483699" r:id="rId9"/>
    <p:sldLayoutId id="2147483700" r:id="rId10"/>
    <p:sldLayoutId id="2147483679" r:id="rId11"/>
    <p:sldLayoutId id="2147483680" r:id="rId12"/>
    <p:sldLayoutId id="2147483701" r:id="rId13"/>
    <p:sldLayoutId id="2147483703" r:id="rId14"/>
    <p:sldLayoutId id="2147483706" r:id="rId15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5C5C5C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5C5C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C5C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876C57C4-99A3-FF43-8B5F-8ADB0AC2EB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39185" y="283663"/>
            <a:ext cx="1171363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81359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6" r:id="rId2"/>
    <p:sldLayoutId id="2147483702" r:id="rId3"/>
    <p:sldLayoutId id="2147483704" r:id="rId4"/>
    <p:sldLayoutId id="2147483707" r:id="rId5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5C5C5C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5C5C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C5C5C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Theme colors (TC)">
  <a:themeElements>
    <a:clrScheme name="Custom 1">
      <a:dk1>
        <a:srgbClr val="5B5B5B"/>
      </a:dk1>
      <a:lt1>
        <a:srgbClr val="FFFFFF"/>
      </a:lt1>
      <a:dk2>
        <a:srgbClr val="00AADA"/>
      </a:dk2>
      <a:lt2>
        <a:srgbClr val="FFFFFF"/>
      </a:lt2>
      <a:accent1>
        <a:srgbClr val="5B5B5B"/>
      </a:accent1>
      <a:accent2>
        <a:srgbClr val="898A89"/>
      </a:accent2>
      <a:accent3>
        <a:srgbClr val="5B5B5B"/>
      </a:accent3>
      <a:accent4>
        <a:srgbClr val="00AADA"/>
      </a:accent4>
      <a:accent5>
        <a:srgbClr val="FF1409"/>
      </a:accent5>
      <a:accent6>
        <a:srgbClr val="FFFFFF"/>
      </a:accent6>
      <a:hlink>
        <a:srgbClr val="00AADC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20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LCSB theme" id="{5ACCED37-F87D-D24A-AE8E-1597E69BAF25}" vid="{E2165015-2484-B845-B254-94FE884B111B}"/>
    </a:ext>
  </a:extLst>
</a:theme>
</file>

<file path=ppt/theme/theme2.xml><?xml version="1.0" encoding="utf-8"?>
<a:theme xmlns:a="http://schemas.openxmlformats.org/drawingml/2006/main" name="Theme Grey (TG)">
  <a:themeElements>
    <a:clrScheme name="Custom 1">
      <a:dk1>
        <a:srgbClr val="5B5B5B"/>
      </a:dk1>
      <a:lt1>
        <a:srgbClr val="FFFFFF"/>
      </a:lt1>
      <a:dk2>
        <a:srgbClr val="00AADA"/>
      </a:dk2>
      <a:lt2>
        <a:srgbClr val="FFFFFF"/>
      </a:lt2>
      <a:accent1>
        <a:srgbClr val="5B5B5B"/>
      </a:accent1>
      <a:accent2>
        <a:srgbClr val="898A89"/>
      </a:accent2>
      <a:accent3>
        <a:srgbClr val="5B5B5B"/>
      </a:accent3>
      <a:accent4>
        <a:srgbClr val="00AADA"/>
      </a:accent4>
      <a:accent5>
        <a:srgbClr val="FF1409"/>
      </a:accent5>
      <a:accent6>
        <a:srgbClr val="FFFFFF"/>
      </a:accent6>
      <a:hlink>
        <a:srgbClr val="00AADC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LCSB theme</Template>
  <TotalTime>38169</TotalTime>
  <Words>0</Words>
  <Application>Microsoft Macintosh PowerPoint</Application>
  <PresentationFormat>Widescreen</PresentationFormat>
  <Paragraphs>0</Paragraphs>
  <Slides>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0</vt:i4>
      </vt:variant>
    </vt:vector>
  </HeadingPairs>
  <TitlesOfParts>
    <vt:vector size="6" baseType="lpstr">
      <vt:lpstr>Arial</vt:lpstr>
      <vt:lpstr>Calibri</vt:lpstr>
      <vt:lpstr>Courier New</vt:lpstr>
      <vt:lpstr>Wingdings</vt:lpstr>
      <vt:lpstr>Theme colors (TC)</vt:lpstr>
      <vt:lpstr>Theme Grey (TG)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Wagner</dc:creator>
  <cp:lastModifiedBy>Laurent HEIRENDT</cp:lastModifiedBy>
  <cp:revision>69</cp:revision>
  <dcterms:created xsi:type="dcterms:W3CDTF">2020-06-26T13:35:32Z</dcterms:created>
  <dcterms:modified xsi:type="dcterms:W3CDTF">2020-11-09T08:20:37Z</dcterms:modified>
</cp:coreProperties>
</file>