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2D75-FDC7-4304-A8A9-7F8355EAF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A1D54-39E8-4798-A4CD-89641EF0F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84292-7917-4971-AA00-8851658C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54EB4-2946-4975-9179-7EA95BC7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88FAC-682A-44B5-9D37-D229A549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7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4D23-9301-4C0E-AEA2-6095B0BC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04D7D-2188-44CE-A83F-7A107BB44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05E5-2FA9-4839-A1E7-EE15CBB1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27B4-181B-452E-A002-824C55A7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1E278-2BF5-4077-ACD6-4FAE0099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91428-1BE7-40BD-AB0D-EBBDB25DC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7E8EA-8405-4FB0-867A-01DDAFA4B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8E5E-42C6-4581-AC60-F34A42F6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95921-F230-4213-88E6-BCFD0C2C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6E53E-7AD1-4185-BE32-77EF77D1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7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A503-61BC-4CD1-891B-DCCD836A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00619-AC59-4DED-9A49-A332C98B4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1763A-13AA-4B1E-BEBC-56151E7E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D28C-4A3E-4A4C-9596-D14F4D40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5D200-0F00-423A-8C53-CA29B78E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3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7627-637C-4CA0-9639-448D286A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98E43-ECF4-48EC-901E-712B20E45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58D92-4E79-4AC1-95CE-3588704F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E75E7-C6F1-4F0E-8E6E-9B43A8AA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FB81A-2C46-480F-B881-88C5E43D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9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EFD9-24AB-4C2B-AD06-36A5CDAC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8F52-2DDA-4A64-8BED-03B059B41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DBD16-43D6-4E16-BE66-C8043C4D2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56117-9166-4EF7-947C-0287B685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441A4-E4FB-49D0-BE95-9D3192FD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ACCF2-2FBB-4857-97DC-352AAFF2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445B-9B9F-41B3-8D96-F88BF0A4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63280-A0A6-45F2-ADA4-CE6A2942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4E19D-6278-44BC-9E63-7EA37D28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69340-BC07-46B7-BDA0-D448D8673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03422-8713-4CAD-BF12-AF667671B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BF6AD-1838-49FD-BD2A-EFC65C6A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941A4-545D-4E06-AF83-FE9F30B8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EA9B7-45BD-41B5-8DFB-8CBB8E4C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72FD-A36D-4936-B898-A1BE9ED7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B52BA-B40C-4ADE-8CE8-0FDFC47F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70516-E206-491F-946A-CE87C120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8DE97-A255-4121-A851-5BE3754E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59644-B1D3-4382-937C-04C88DAC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B5367-E360-4F6E-AF74-49D5F325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8B6EE-94F0-469D-9630-5927DF71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255A-88C1-4014-9DDA-06D25B26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3C9D-4326-4A4F-9A00-BACE544AA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01191-58B6-4E3C-BF9D-4B979D61B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6B490-981D-4808-B8C2-E100B91D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FB3FB-B4EB-46E2-BBA5-40C6D3D3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02B8F-0F52-4D8C-86DA-15A6EC41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0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A9D2-14D1-4FBC-9F6A-69B44C5A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C3696-BACB-435E-A857-FA212DB73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0C4D9-D584-4093-B465-2EDF641C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70BA-E818-45B9-92B1-68686DB8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1FCE8-FF7A-4095-B257-323AF31B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4E363-EFB4-4BE5-87DA-0BFB0756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DFE69-96FE-40F7-8FBB-911C9D9F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EB09D-951E-42FA-9EC1-024E9352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5AF6-9021-491D-A75A-FE1DB7C45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209D-CF45-474B-9459-5F85C774716B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1065-ED4A-4618-8CD3-17136588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D282-89D4-436C-B3F0-17BB7B3E1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0DDB-EFCF-4CCC-91E6-99B7FFAD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F96D3E-C8FC-4A58-83B5-BF5022D3AA8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42000" contrast="57000"/>
          </a:blip>
          <a:stretch>
            <a:fillRect/>
          </a:stretch>
        </p:blipFill>
        <p:spPr>
          <a:xfrm>
            <a:off x="3595511" y="1080911"/>
            <a:ext cx="5000978" cy="46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MODAMIO CHAMARRO</dc:creator>
  <cp:lastModifiedBy>Jennifer MODAMIO CHAMARRO</cp:lastModifiedBy>
  <cp:revision>1</cp:revision>
  <dcterms:created xsi:type="dcterms:W3CDTF">2021-07-13T21:47:03Z</dcterms:created>
  <dcterms:modified xsi:type="dcterms:W3CDTF">2021-07-13T21:55:57Z</dcterms:modified>
</cp:coreProperties>
</file>