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71" r:id="rId4"/>
    <p:sldId id="272" r:id="rId5"/>
    <p:sldId id="324" r:id="rId6"/>
    <p:sldId id="274" r:id="rId7"/>
    <p:sldId id="256" r:id="rId8"/>
    <p:sldId id="257" r:id="rId9"/>
    <p:sldId id="258" r:id="rId10"/>
    <p:sldId id="322" r:id="rId11"/>
    <p:sldId id="323" r:id="rId12"/>
    <p:sldId id="275" r:id="rId13"/>
    <p:sldId id="281" r:id="rId14"/>
    <p:sldId id="282" r:id="rId15"/>
    <p:sldId id="283" r:id="rId16"/>
    <p:sldId id="316" r:id="rId17"/>
    <p:sldId id="3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0_15d_TUJ1_TH_syn_bactin_manuallyadapt\used%20for%20quantification\quanrification%20e10%201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1_15d_TUJ1_TH_syn_bactin_manuallyadapt\used%20for%20quantif\quantif%20e11%2015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1_15d_TUJ1_TH_syn_bactin_manuallyadapt\used%20for%20quantif\quantif%20e11%2015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1_15d_TUJ1_TH_syn_bactin_manuallyadapt\used%20for%20quantif\quantif%20e11%2015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0_30d_TUJ1_TH_syn_bactin_manuallyAdapted\20210119_quantification\quantification%20e10%2030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0_30d_TUJ1_TH_syn_bactin_manuallyAdapted\20210119_quantification\quantification%20e10%2030d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0_30d_TUJ1_TH_syn_bactin_manuallyAdapted\20210119_quantification\quantification%20e10%2030d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0_30d_TUJ1_TH_syn_bactin_manuallyAdapted\20210119_quantification\quantification%20e10%2030d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1_30d_TUJ1_TH_syn_bactin_manuallyAdapted\20210119_quantification\quantification%20e11%2030d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1_30d_TUJ1_TH_syn_bactin_manuallyAdapted\20210119_quantification\quantification%20e11%2030d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1_30d_TUJ1_TH_syn_bactin_manuallyAdapted\20210119_quantification\quantification%20e11%2030d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0_15d_TUJ1_TH_syn_bactin_manuallyadapt\used%20for%20quantification\quanrification%20e10%2015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1_30d_TUJ1_TH_syn_bactin_manuallyAdapted\20210119_quantification\quantification%20e11%2030d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2_30d_TUJ1_TH_syn_bactin_manuallyAdapted\cleaner2\20210119_quantification\quantification%20e12%2030d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2_30d_TUJ1_TH_syn_bactin_manuallyAdapted\cleaner2\20210119_quantification\quantification%20e12%2030d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2_30d_TUJ1_TH_syn_bactin_manuallyAdapted\cleaner2\20210119_quantification\quantification%20e12%2030d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30dDiff_20210112\membrane_1_e12_30d_TUJ1_TH_syn_bactin_manuallyAdapted\cleaner2\20210119_quantification\quantification%20e12%2030d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0_50d_sy_TH_TUJ1_bactin\3rd\quantification\quantification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0_50d_sy_TH_TUJ1_bactin\3rd\quantification\quantification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0_50d_sy_TH_TUJ1_bactin\3rd\quantification\quantification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0_50d_sy_TH_TUJ1_bactin\3rd\quantification\quantification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0_50d_sy_TH_TUJ1_bactin\3rd\quantification\quantification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0_15d_TUJ1_TH_syn_bactin_manuallyadapt\used%20for%20quantification\quanrification%20e10%2015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1_e12_50d_sy_TH_TUJ1_bactin\2nd\quantification%20e11\quantification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1_e12_50d_sy_TH_TUJ1_bactin\2nd\quantification%20e11\quantification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1_e12_50d_sy_TH_TUJ1_bactin\2nd\quantification%20e11\quantification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1_e12_50d_sy_TH_TUJ1_bactin\2nd\quantification%20e11\quantification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1_e12_50d_sy_TH_TUJ1_bactin\2nd\quantification%20e11\quantification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1_e12_50d_sy_TH_TUJ1_bactin\2nd\quantification%20e12\quantification%20e1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1_e12_50d_sy_TH_TUJ1_bactin\2nd\quantification%20e12\quantification%20e1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1_e12_50d_sy_TH_TUJ1_bactin\2nd\quantification%20e12\quantification%20e1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1_e12_50d_sy_TH_TUJ1_bactin\2nd\quantification%20e12\quantification%20e12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50dDiff_20210112\TH%20TUJ1%20aSYN%20bACTIN\e11_e12_50d_sy_TH_TUJ1_bactin\2nd\quantification%20e12\quantification%20e12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0_15d_TUJ1_TH_syn_bactin_manuallyadapt\used%20for%20quantification\quanrification%20e10%2015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0_15d_TUJ1_TH_syn_bactin_manuallyadapt\used%20for%20quantification\quanrification%20e10%2015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0_15d_TUJ1_TH_syn_bactin_manuallyadapt\used%20for%20quantification\quanrification%20e10%2015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1_15d_TUJ1_TH_syn_bactin_manuallyadapt\used%20for%20quantif\quantif%20e11%2015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1_15d_TUJ1_TH_syn_bactin_manuallyadapt\used%20for%20quantif\quantif%20e11%2015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as.uni.lux\users\jennifer.modamio\DVB_group\2021\WBs\blots\e10_11_12_15dDiff_20210112\20210113_e11_15d_TUJ1_TH_syn_bactin_manuallyadapt\used%20for%20quantif\quantif%20e11%2015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syn/bactin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Sheet1!$J$4:$J$10</c:f>
              <c:numCache>
                <c:formatCode>General</c:formatCode>
                <c:ptCount val="7"/>
                <c:pt idx="0">
                  <c:v>0.81791739137253994</c:v>
                </c:pt>
                <c:pt idx="1">
                  <c:v>4.6048469364043649</c:v>
                </c:pt>
                <c:pt idx="2">
                  <c:v>0.20537736721013844</c:v>
                </c:pt>
                <c:pt idx="3">
                  <c:v>2.9825692091124858</c:v>
                </c:pt>
                <c:pt idx="4">
                  <c:v>0.33067152325523713</c:v>
                </c:pt>
                <c:pt idx="5">
                  <c:v>1.0059724234339691</c:v>
                </c:pt>
                <c:pt idx="6">
                  <c:v>3.4131274348021017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C-4F6A-896C-29A8EEB50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9476656"/>
        <c:axId val="1639472496"/>
      </c:barChart>
      <c:catAx>
        <c:axId val="163947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472496"/>
        <c:crosses val="autoZero"/>
        <c:auto val="1"/>
        <c:lblAlgn val="ctr"/>
        <c:lblOffset val="100"/>
        <c:noMultiLvlLbl val="0"/>
      </c:catAx>
      <c:valAx>
        <c:axId val="163947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47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Sheet1!$H$4:$H$10</c:f>
              <c:numCache>
                <c:formatCode>General</c:formatCode>
                <c:ptCount val="7"/>
                <c:pt idx="0">
                  <c:v>5.6218904186549894</c:v>
                </c:pt>
                <c:pt idx="1">
                  <c:v>0.24241285915097552</c:v>
                </c:pt>
                <c:pt idx="2">
                  <c:v>0.12952625460339931</c:v>
                </c:pt>
                <c:pt idx="3">
                  <c:v>2.4225909399948511E-3</c:v>
                </c:pt>
                <c:pt idx="4">
                  <c:v>4.0063444054204055E-2</c:v>
                </c:pt>
                <c:pt idx="5">
                  <c:v>2.533206855483042E-2</c:v>
                </c:pt>
                <c:pt idx="6">
                  <c:v>2.0869244861813208E-4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A3-4C7E-A40A-B24FA66DF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9474160"/>
        <c:axId val="1639477904"/>
      </c:barChart>
      <c:catAx>
        <c:axId val="163947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477904"/>
        <c:crosses val="autoZero"/>
        <c:auto val="1"/>
        <c:lblAlgn val="ctr"/>
        <c:lblOffset val="100"/>
        <c:noMultiLvlLbl val="0"/>
      </c:catAx>
      <c:valAx>
        <c:axId val="163947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47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Sheet1!$K$4:$K$10</c:f>
              <c:numCache>
                <c:formatCode>General</c:formatCode>
                <c:ptCount val="7"/>
                <c:pt idx="0">
                  <c:v>2.4646658260154113</c:v>
                </c:pt>
                <c:pt idx="1">
                  <c:v>0.18127578887915169</c:v>
                </c:pt>
                <c:pt idx="2">
                  <c:v>3.1039060394149676</c:v>
                </c:pt>
                <c:pt idx="3">
                  <c:v>0.1755467556172611</c:v>
                </c:pt>
                <c:pt idx="4">
                  <c:v>1.8269821928196011</c:v>
                </c:pt>
                <c:pt idx="5">
                  <c:v>0.81620964340143798</c:v>
                </c:pt>
                <c:pt idx="6">
                  <c:v>1.4454116280316037E-3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C-4D5D-AF06-26590731B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9860368"/>
        <c:axId val="1639857456"/>
      </c:barChart>
      <c:catAx>
        <c:axId val="163986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857456"/>
        <c:crosses val="autoZero"/>
        <c:auto val="1"/>
        <c:lblAlgn val="ctr"/>
        <c:lblOffset val="100"/>
        <c:noMultiLvlLbl val="0"/>
      </c:catAx>
      <c:valAx>
        <c:axId val="163985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86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TUJ1/bactin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Sheet1!$I$4:$I$10</c:f>
              <c:numCache>
                <c:formatCode>General</c:formatCode>
                <c:ptCount val="7"/>
                <c:pt idx="0">
                  <c:v>2.2809949970961441</c:v>
                </c:pt>
                <c:pt idx="1">
                  <c:v>1.3372599873918138</c:v>
                </c:pt>
                <c:pt idx="2">
                  <c:v>4.1730082340963114E-2</c:v>
                </c:pt>
                <c:pt idx="3">
                  <c:v>1.3800260400578109E-2</c:v>
                </c:pt>
                <c:pt idx="4">
                  <c:v>2.1928754539404526E-2</c:v>
                </c:pt>
                <c:pt idx="5">
                  <c:v>3.1036227958864362E-2</c:v>
                </c:pt>
                <c:pt idx="6">
                  <c:v>0.1443827104825042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2-454D-87D9-5B7A6766C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6214768"/>
        <c:axId val="1636215600"/>
      </c:barChart>
      <c:catAx>
        <c:axId val="163621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215600"/>
        <c:crosses val="autoZero"/>
        <c:auto val="1"/>
        <c:lblAlgn val="ctr"/>
        <c:lblOffset val="100"/>
        <c:noMultiLvlLbl val="0"/>
      </c:catAx>
      <c:valAx>
        <c:axId val="163621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21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Sheet1!$J$3:$J$10</c:f>
              <c:numCache>
                <c:formatCode>General</c:formatCode>
                <c:ptCount val="8"/>
                <c:pt idx="0">
                  <c:v>0.25421406256196855</c:v>
                </c:pt>
                <c:pt idx="1">
                  <c:v>8.6569296826840253E-2</c:v>
                </c:pt>
                <c:pt idx="2">
                  <c:v>0.11673935114577094</c:v>
                </c:pt>
                <c:pt idx="3">
                  <c:v>0.41593035026037867</c:v>
                </c:pt>
                <c:pt idx="4">
                  <c:v>1.1761131134706482</c:v>
                </c:pt>
                <c:pt idx="5">
                  <c:v>0.85041071352244446</c:v>
                </c:pt>
                <c:pt idx="6">
                  <c:v>0</c:v>
                </c:pt>
                <c:pt idx="7">
                  <c:v>0.28739952916413664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9-4254-AF6C-B9B38CECC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4722015"/>
        <c:axId val="1274718271"/>
      </c:barChart>
      <c:catAx>
        <c:axId val="127472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18271"/>
        <c:crosses val="autoZero"/>
        <c:auto val="1"/>
        <c:lblAlgn val="ctr"/>
        <c:lblOffset val="100"/>
        <c:noMultiLvlLbl val="0"/>
      </c:catAx>
      <c:valAx>
        <c:axId val="127471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2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Sheet1!$L$3:$L$10</c:f>
              <c:numCache>
                <c:formatCode>General</c:formatCode>
                <c:ptCount val="8"/>
                <c:pt idx="0">
                  <c:v>0.20937615985631125</c:v>
                </c:pt>
                <c:pt idx="1">
                  <c:v>8.2389893107343709E-2</c:v>
                </c:pt>
                <c:pt idx="2">
                  <c:v>0.10892366537060405</c:v>
                </c:pt>
                <c:pt idx="3">
                  <c:v>0.27197612238194563</c:v>
                </c:pt>
                <c:pt idx="4">
                  <c:v>1.194607557664594</c:v>
                </c:pt>
                <c:pt idx="5">
                  <c:v>0.75446114864813729</c:v>
                </c:pt>
                <c:pt idx="6">
                  <c:v>0</c:v>
                </c:pt>
                <c:pt idx="7">
                  <c:v>0.19607943876922188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D-4438-86E6-E25614591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1544911"/>
        <c:axId val="1271539503"/>
      </c:barChart>
      <c:catAx>
        <c:axId val="127154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39503"/>
        <c:crosses val="autoZero"/>
        <c:auto val="1"/>
        <c:lblAlgn val="ctr"/>
        <c:lblOffset val="100"/>
        <c:noMultiLvlLbl val="0"/>
      </c:catAx>
      <c:valAx>
        <c:axId val="127153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4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Sheet1!$H$3:$H$10</c:f>
              <c:numCache>
                <c:formatCode>General</c:formatCode>
                <c:ptCount val="8"/>
                <c:pt idx="0">
                  <c:v>1.1305440471600487</c:v>
                </c:pt>
                <c:pt idx="1">
                  <c:v>0.22114353990146454</c:v>
                </c:pt>
                <c:pt idx="2">
                  <c:v>0.98538827099503246</c:v>
                </c:pt>
                <c:pt idx="3">
                  <c:v>1.5517551812772132</c:v>
                </c:pt>
                <c:pt idx="4">
                  <c:v>1.0157220700910021</c:v>
                </c:pt>
                <c:pt idx="5">
                  <c:v>0.44465658640204275</c:v>
                </c:pt>
                <c:pt idx="6">
                  <c:v>0.11945749835642454</c:v>
                </c:pt>
                <c:pt idx="7">
                  <c:v>0.51278162670773297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1-400F-A161-D00B3F0B0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3474543"/>
        <c:axId val="1273471215"/>
      </c:barChart>
      <c:catAx>
        <c:axId val="127347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471215"/>
        <c:crosses val="autoZero"/>
        <c:auto val="1"/>
        <c:lblAlgn val="ctr"/>
        <c:lblOffset val="100"/>
        <c:noMultiLvlLbl val="0"/>
      </c:catAx>
      <c:valAx>
        <c:axId val="1273471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47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Sheet1!$K$3:$K$10</c:f>
              <c:numCache>
                <c:formatCode>General</c:formatCode>
                <c:ptCount val="8"/>
                <c:pt idx="0">
                  <c:v>0.93114034981869687</c:v>
                </c:pt>
                <c:pt idx="1">
                  <c:v>0.21046714345278439</c:v>
                </c:pt>
                <c:pt idx="2">
                  <c:v>0.91941664260200306</c:v>
                </c:pt>
                <c:pt idx="3">
                  <c:v>1.0146899759194441</c:v>
                </c:pt>
                <c:pt idx="4">
                  <c:v>1.031694356197415</c:v>
                </c:pt>
                <c:pt idx="5">
                  <c:v>0.39448717378134351</c:v>
                </c:pt>
                <c:pt idx="6">
                  <c:v>4.0185718195617025E-2</c:v>
                </c:pt>
                <c:pt idx="7">
                  <c:v>0.34984724529106015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25-4764-869A-75448028E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4714943"/>
        <c:axId val="1274723263"/>
      </c:barChart>
      <c:catAx>
        <c:axId val="127471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23263"/>
        <c:crosses val="autoZero"/>
        <c:auto val="1"/>
        <c:lblAlgn val="ctr"/>
        <c:lblOffset val="100"/>
        <c:noMultiLvlLbl val="0"/>
      </c:catAx>
      <c:valAx>
        <c:axId val="127472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1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Sheet1!$J$3:$J$10</c:f>
              <c:numCache>
                <c:formatCode>General</c:formatCode>
                <c:ptCount val="8"/>
                <c:pt idx="0">
                  <c:v>0.1205803538186089</c:v>
                </c:pt>
                <c:pt idx="1">
                  <c:v>3.599912730396275E-2</c:v>
                </c:pt>
                <c:pt idx="2">
                  <c:v>0.13023290349643538</c:v>
                </c:pt>
                <c:pt idx="3">
                  <c:v>1.3528812565251409</c:v>
                </c:pt>
                <c:pt idx="4">
                  <c:v>1.8318793328793941</c:v>
                </c:pt>
                <c:pt idx="5">
                  <c:v>0.85457056392679998</c:v>
                </c:pt>
                <c:pt idx="6">
                  <c:v>0</c:v>
                </c:pt>
                <c:pt idx="7">
                  <c:v>5.4868688965429797E-2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1-4A5E-A285-606D1C0FA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4722015"/>
        <c:axId val="1274718271"/>
      </c:barChart>
      <c:catAx>
        <c:axId val="127472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18271"/>
        <c:crosses val="autoZero"/>
        <c:auto val="1"/>
        <c:lblAlgn val="ctr"/>
        <c:lblOffset val="100"/>
        <c:noMultiLvlLbl val="0"/>
      </c:catAx>
      <c:valAx>
        <c:axId val="127471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2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Sheet1!$L$3:$L$10</c:f>
              <c:numCache>
                <c:formatCode>General</c:formatCode>
                <c:ptCount val="8"/>
                <c:pt idx="0">
                  <c:v>0.97045994916141365</c:v>
                </c:pt>
                <c:pt idx="1">
                  <c:v>0.5443112676089541</c:v>
                </c:pt>
                <c:pt idx="2">
                  <c:v>1.0994881281773836</c:v>
                </c:pt>
                <c:pt idx="3">
                  <c:v>6.3014615484435303</c:v>
                </c:pt>
                <c:pt idx="4">
                  <c:v>9.0859799010084572</c:v>
                </c:pt>
                <c:pt idx="5">
                  <c:v>6.0325428892939623</c:v>
                </c:pt>
                <c:pt idx="6">
                  <c:v>0</c:v>
                </c:pt>
                <c:pt idx="7">
                  <c:v>0.50130522488705254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F-4385-B409-B27C5A8DA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1544911"/>
        <c:axId val="1271539503"/>
      </c:barChart>
      <c:catAx>
        <c:axId val="127154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39503"/>
        <c:crosses val="autoZero"/>
        <c:auto val="1"/>
        <c:lblAlgn val="ctr"/>
        <c:lblOffset val="100"/>
        <c:noMultiLvlLbl val="0"/>
      </c:catAx>
      <c:valAx>
        <c:axId val="127153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4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Sheet1!$H$3:$H$10</c:f>
              <c:numCache>
                <c:formatCode>General</c:formatCode>
                <c:ptCount val="8"/>
                <c:pt idx="0">
                  <c:v>0.54744615662188445</c:v>
                </c:pt>
                <c:pt idx="1">
                  <c:v>0.10751176544142402</c:v>
                </c:pt>
                <c:pt idx="2">
                  <c:v>0.75133893363112991</c:v>
                </c:pt>
                <c:pt idx="3">
                  <c:v>0.34052654312159636</c:v>
                </c:pt>
                <c:pt idx="4">
                  <c:v>1.4072468169594552</c:v>
                </c:pt>
                <c:pt idx="5">
                  <c:v>0.41336692719896478</c:v>
                </c:pt>
                <c:pt idx="6">
                  <c:v>1.7298655077211771E-2</c:v>
                </c:pt>
                <c:pt idx="7">
                  <c:v>0.18152124569965625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A-490B-81C1-250971C10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3474543"/>
        <c:axId val="1273471215"/>
      </c:barChart>
      <c:catAx>
        <c:axId val="127347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471215"/>
        <c:crosses val="autoZero"/>
        <c:auto val="1"/>
        <c:lblAlgn val="ctr"/>
        <c:lblOffset val="100"/>
        <c:noMultiLvlLbl val="0"/>
      </c:catAx>
      <c:valAx>
        <c:axId val="1273471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47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Sheet1!$L$4:$L$10</c:f>
              <c:numCache>
                <c:formatCode>General</c:formatCode>
                <c:ptCount val="7"/>
                <c:pt idx="0">
                  <c:v>0.91127848782461252</c:v>
                </c:pt>
                <c:pt idx="1">
                  <c:v>1.2381764202837982</c:v>
                </c:pt>
                <c:pt idx="2">
                  <c:v>1.0316919395196034</c:v>
                </c:pt>
                <c:pt idx="3">
                  <c:v>0.44559004834295357</c:v>
                </c:pt>
                <c:pt idx="4">
                  <c:v>1.456627318784713</c:v>
                </c:pt>
                <c:pt idx="5">
                  <c:v>2.5172878702050019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A-4967-AACA-E7D66F5EF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6259456"/>
        <c:axId val="1636259872"/>
      </c:barChart>
      <c:catAx>
        <c:axId val="16362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259872"/>
        <c:crosses val="autoZero"/>
        <c:auto val="1"/>
        <c:lblAlgn val="ctr"/>
        <c:lblOffset val="100"/>
        <c:noMultiLvlLbl val="0"/>
      </c:catAx>
      <c:valAx>
        <c:axId val="163625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25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Sheet1!$K$3:$K$10</c:f>
              <c:numCache>
                <c:formatCode>General</c:formatCode>
                <c:ptCount val="8"/>
                <c:pt idx="0">
                  <c:v>4.4059795190441289</c:v>
                </c:pt>
                <c:pt idx="1">
                  <c:v>1.6255912215920922</c:v>
                </c:pt>
                <c:pt idx="2">
                  <c:v>6.3431607188846364</c:v>
                </c:pt>
                <c:pt idx="3">
                  <c:v>1.5861073596485749</c:v>
                </c:pt>
                <c:pt idx="4">
                  <c:v>6.9798354428476692</c:v>
                </c:pt>
                <c:pt idx="5">
                  <c:v>2.9180196728107868</c:v>
                </c:pt>
                <c:pt idx="6">
                  <c:v>7.5060994393795682E-2</c:v>
                </c:pt>
                <c:pt idx="7">
                  <c:v>1.6584604191030956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1-4245-B42D-C1E02957C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4714943"/>
        <c:axId val="1274723263"/>
      </c:barChart>
      <c:catAx>
        <c:axId val="127471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23263"/>
        <c:crosses val="autoZero"/>
        <c:auto val="1"/>
        <c:lblAlgn val="ctr"/>
        <c:lblOffset val="100"/>
        <c:noMultiLvlLbl val="0"/>
      </c:catAx>
      <c:valAx>
        <c:axId val="127472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1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Sheet1!$J$3:$J$10</c:f>
              <c:numCache>
                <c:formatCode>General</c:formatCode>
                <c:ptCount val="8"/>
                <c:pt idx="0">
                  <c:v>0.20438440044289341</c:v>
                </c:pt>
                <c:pt idx="1">
                  <c:v>0.20245570460572279</c:v>
                </c:pt>
                <c:pt idx="2">
                  <c:v>0.36392613872939605</c:v>
                </c:pt>
                <c:pt idx="3">
                  <c:v>0.79353244835104542</c:v>
                </c:pt>
                <c:pt idx="4">
                  <c:v>2.1901437713796512</c:v>
                </c:pt>
                <c:pt idx="5">
                  <c:v>1.3460879512252493</c:v>
                </c:pt>
                <c:pt idx="6">
                  <c:v>0</c:v>
                </c:pt>
                <c:pt idx="7">
                  <c:v>0.48599065135044817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4-4192-9586-2E639B7FA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4722015"/>
        <c:axId val="1274718271"/>
      </c:barChart>
      <c:catAx>
        <c:axId val="1274722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18271"/>
        <c:crosses val="autoZero"/>
        <c:auto val="1"/>
        <c:lblAlgn val="ctr"/>
        <c:lblOffset val="100"/>
        <c:noMultiLvlLbl val="0"/>
      </c:catAx>
      <c:valAx>
        <c:axId val="127471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22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Sheet1!$L$3:$L$10</c:f>
              <c:numCache>
                <c:formatCode>General</c:formatCode>
                <c:ptCount val="8"/>
                <c:pt idx="0">
                  <c:v>0.55879498585900156</c:v>
                </c:pt>
                <c:pt idx="1">
                  <c:v>0.4014854202764474</c:v>
                </c:pt>
                <c:pt idx="2">
                  <c:v>0.74955842096452174</c:v>
                </c:pt>
                <c:pt idx="3">
                  <c:v>0.85299381415527309</c:v>
                </c:pt>
                <c:pt idx="4">
                  <c:v>4.7847074926425748</c:v>
                </c:pt>
                <c:pt idx="5">
                  <c:v>2.7676984137511798</c:v>
                </c:pt>
                <c:pt idx="6">
                  <c:v>0</c:v>
                </c:pt>
                <c:pt idx="7">
                  <c:v>0.71864736779036065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6-4EBC-A3E3-4C67E5AE6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1544911"/>
        <c:axId val="1271539503"/>
      </c:barChart>
      <c:catAx>
        <c:axId val="127154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39503"/>
        <c:crosses val="autoZero"/>
        <c:auto val="1"/>
        <c:lblAlgn val="ctr"/>
        <c:lblOffset val="100"/>
        <c:noMultiLvlLbl val="0"/>
      </c:catAx>
      <c:valAx>
        <c:axId val="127153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544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Sheet1!$H$3:$H$10</c:f>
              <c:numCache>
                <c:formatCode>General</c:formatCode>
                <c:ptCount val="8"/>
                <c:pt idx="0">
                  <c:v>1.4742100776264206</c:v>
                </c:pt>
                <c:pt idx="1">
                  <c:v>1.5147150275660184</c:v>
                </c:pt>
                <c:pt idx="2">
                  <c:v>2.0807497812297679</c:v>
                </c:pt>
                <c:pt idx="3">
                  <c:v>0.65845196748296508</c:v>
                </c:pt>
                <c:pt idx="4">
                  <c:v>1.734500112322378</c:v>
                </c:pt>
                <c:pt idx="5">
                  <c:v>0.79265102587714154</c:v>
                </c:pt>
                <c:pt idx="6">
                  <c:v>7.2501209179744341E-2</c:v>
                </c:pt>
                <c:pt idx="7">
                  <c:v>2.5741186696174627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3-4621-8724-84C4EA31F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3474543"/>
        <c:axId val="1273471215"/>
      </c:barChart>
      <c:catAx>
        <c:axId val="1273474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471215"/>
        <c:crosses val="autoZero"/>
        <c:auto val="1"/>
        <c:lblAlgn val="ctr"/>
        <c:lblOffset val="100"/>
        <c:noMultiLvlLbl val="0"/>
      </c:catAx>
      <c:valAx>
        <c:axId val="1273471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47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8"/>
                <c:pt idx="0">
                  <c:v>DB322</c:v>
                </c:pt>
                <c:pt idx="1">
                  <c:v>DB232s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  <c:pt idx="7">
                  <c:v>DB232</c:v>
                </c:pt>
              </c:strCache>
            </c:strRef>
          </c:cat>
          <c:val>
            <c:numRef>
              <c:f>Sheet1!$K$3:$K$10</c:f>
              <c:numCache>
                <c:formatCode>General</c:formatCode>
                <c:ptCount val="8"/>
                <c:pt idx="0">
                  <c:v>4.0305483084587177</c:v>
                </c:pt>
                <c:pt idx="1">
                  <c:v>3.0037977967858329</c:v>
                </c:pt>
                <c:pt idx="2">
                  <c:v>4.2856045621954086</c:v>
                </c:pt>
                <c:pt idx="3">
                  <c:v>0.70779141590045136</c:v>
                </c:pt>
                <c:pt idx="4">
                  <c:v>3.7892835127396136</c:v>
                </c:pt>
                <c:pt idx="5">
                  <c:v>1.6297738828889528</c:v>
                </c:pt>
                <c:pt idx="6">
                  <c:v>0.12028300426717371</c:v>
                </c:pt>
                <c:pt idx="7">
                  <c:v>3.8064180888258745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C-4698-9AC5-A74B0CC69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4714943"/>
        <c:axId val="1274723263"/>
      </c:barChart>
      <c:catAx>
        <c:axId val="127471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23263"/>
        <c:crosses val="autoZero"/>
        <c:auto val="1"/>
        <c:lblAlgn val="ctr"/>
        <c:lblOffset val="100"/>
        <c:noMultiLvlLbl val="0"/>
      </c:catAx>
      <c:valAx>
        <c:axId val="127472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471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TUJ1/BACTIN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Sheet1!$G$3:$G$9</c:f>
              <c:numCache>
                <c:formatCode>General</c:formatCode>
                <c:ptCount val="7"/>
                <c:pt idx="0">
                  <c:v>1.3193141972221476</c:v>
                </c:pt>
                <c:pt idx="1">
                  <c:v>1.1355982483174203</c:v>
                </c:pt>
                <c:pt idx="2">
                  <c:v>1.03759382777289</c:v>
                </c:pt>
                <c:pt idx="3">
                  <c:v>1.0470361434545796</c:v>
                </c:pt>
                <c:pt idx="4">
                  <c:v>0.98803944351856532</c:v>
                </c:pt>
                <c:pt idx="5">
                  <c:v>1.2141576732931953</c:v>
                </c:pt>
                <c:pt idx="6">
                  <c:v>1.3441891776231327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0-4A14-9432-5E5DC94F0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5586528"/>
        <c:axId val="1795583616"/>
      </c:barChart>
      <c:catAx>
        <c:axId val="179558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583616"/>
        <c:crosses val="autoZero"/>
        <c:auto val="1"/>
        <c:lblAlgn val="ctr"/>
        <c:lblOffset val="100"/>
        <c:noMultiLvlLbl val="0"/>
      </c:catAx>
      <c:valAx>
        <c:axId val="179558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58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Sheet1!$H$3:$H$9</c:f>
              <c:numCache>
                <c:formatCode>General</c:formatCode>
                <c:ptCount val="7"/>
                <c:pt idx="0">
                  <c:v>0.48429568023755487</c:v>
                </c:pt>
                <c:pt idx="1">
                  <c:v>0.73369912854962938</c:v>
                </c:pt>
                <c:pt idx="2">
                  <c:v>0.54381593406347795</c:v>
                </c:pt>
                <c:pt idx="3">
                  <c:v>0.9429599748719939</c:v>
                </c:pt>
                <c:pt idx="4">
                  <c:v>0.59505397389552972</c:v>
                </c:pt>
                <c:pt idx="5">
                  <c:v>0.28725182347576844</c:v>
                </c:pt>
                <c:pt idx="6">
                  <c:v>5.2869200534600928E-3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2-45CD-B887-ABBBD6DA0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527968"/>
        <c:axId val="1800529632"/>
      </c:barChart>
      <c:catAx>
        <c:axId val="18005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529632"/>
        <c:crosses val="autoZero"/>
        <c:auto val="1"/>
        <c:lblAlgn val="ctr"/>
        <c:lblOffset val="100"/>
        <c:noMultiLvlLbl val="0"/>
      </c:catAx>
      <c:valAx>
        <c:axId val="180052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52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Sheet1!$J$3:$J$9</c:f>
              <c:numCache>
                <c:formatCode>General</c:formatCode>
                <c:ptCount val="7"/>
                <c:pt idx="0">
                  <c:v>0.36708138308316002</c:v>
                </c:pt>
                <c:pt idx="1">
                  <c:v>0.64609040180955546</c:v>
                </c:pt>
                <c:pt idx="2">
                  <c:v>0.52411253759164533</c:v>
                </c:pt>
                <c:pt idx="3">
                  <c:v>0.9005992589337003</c:v>
                </c:pt>
                <c:pt idx="4">
                  <c:v>0.60225730642538733</c:v>
                </c:pt>
                <c:pt idx="5">
                  <c:v>0.23658527207314592</c:v>
                </c:pt>
                <c:pt idx="6">
                  <c:v>3.9331666565034454E-3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D-4F40-BE73-367465A6D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5240400"/>
        <c:axId val="1785242064"/>
      </c:barChart>
      <c:catAx>
        <c:axId val="178524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42064"/>
        <c:crosses val="autoZero"/>
        <c:auto val="1"/>
        <c:lblAlgn val="ctr"/>
        <c:lblOffset val="100"/>
        <c:noMultiLvlLbl val="0"/>
      </c:catAx>
      <c:valAx>
        <c:axId val="178524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24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Sheet1!$I$3:$I$9</c:f>
              <c:numCache>
                <c:formatCode>General</c:formatCode>
                <c:ptCount val="7"/>
                <c:pt idx="0">
                  <c:v>0.30236525680469745</c:v>
                </c:pt>
                <c:pt idx="1">
                  <c:v>0.59328607904842612</c:v>
                </c:pt>
                <c:pt idx="2">
                  <c:v>0.11035230601293419</c:v>
                </c:pt>
                <c:pt idx="3">
                  <c:v>1.2128357201738662</c:v>
                </c:pt>
                <c:pt idx="4">
                  <c:v>1.8364036396101981</c:v>
                </c:pt>
                <c:pt idx="5">
                  <c:v>2.5850494350394881</c:v>
                </c:pt>
                <c:pt idx="6">
                  <c:v>4.9577322913443361E-3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6-4AE5-8D6C-05613270F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8285040"/>
        <c:axId val="1798286704"/>
      </c:barChart>
      <c:catAx>
        <c:axId val="179828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286704"/>
        <c:crosses val="autoZero"/>
        <c:auto val="1"/>
        <c:lblAlgn val="ctr"/>
        <c:lblOffset val="100"/>
        <c:noMultiLvlLbl val="0"/>
      </c:catAx>
      <c:valAx>
        <c:axId val="179828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28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Sheet1!$K$3:$K$9</c:f>
              <c:numCache>
                <c:formatCode>General</c:formatCode>
                <c:ptCount val="7"/>
                <c:pt idx="0">
                  <c:v>0.22918366029967377</c:v>
                </c:pt>
                <c:pt idx="1">
                  <c:v>0.52244363702346253</c:v>
                </c:pt>
                <c:pt idx="2">
                  <c:v>0.10635405016797021</c:v>
                </c:pt>
                <c:pt idx="3">
                  <c:v>1.1583513403579835</c:v>
                </c:pt>
                <c:pt idx="4">
                  <c:v>1.8586339357773747</c:v>
                </c:pt>
                <c:pt idx="5">
                  <c:v>2.1290887434973604</c:v>
                </c:pt>
                <c:pt idx="6">
                  <c:v>3.6882697568737049E-3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0-4A41-997F-155C22796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4015392"/>
        <c:axId val="1234014560"/>
      </c:barChart>
      <c:catAx>
        <c:axId val="123401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014560"/>
        <c:crosses val="autoZero"/>
        <c:auto val="1"/>
        <c:lblAlgn val="ctr"/>
        <c:lblOffset val="100"/>
        <c:noMultiLvlLbl val="0"/>
      </c:catAx>
      <c:valAx>
        <c:axId val="123401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01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Sheet1!$M$4:$M$10</c:f>
              <c:numCache>
                <c:formatCode>General</c:formatCode>
                <c:ptCount val="7"/>
                <c:pt idx="0">
                  <c:v>2.8940733490012351</c:v>
                </c:pt>
                <c:pt idx="1">
                  <c:v>9.7006137245505286</c:v>
                </c:pt>
                <c:pt idx="2">
                  <c:v>1.3305124303796201</c:v>
                </c:pt>
                <c:pt idx="3">
                  <c:v>1.596121073521489</c:v>
                </c:pt>
                <c:pt idx="4">
                  <c:v>6.4208553789975866</c:v>
                </c:pt>
                <c:pt idx="5">
                  <c:v>10.486967620741103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A-4FDC-AFBB-E16575586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014976"/>
        <c:axId val="1637018304"/>
      </c:barChart>
      <c:catAx>
        <c:axId val="163701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018304"/>
        <c:crosses val="autoZero"/>
        <c:auto val="1"/>
        <c:lblAlgn val="ctr"/>
        <c:lblOffset val="100"/>
        <c:noMultiLvlLbl val="0"/>
      </c:catAx>
      <c:valAx>
        <c:axId val="163701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01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tuj1/bactin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Sheet1!$G$3:$G$9</c:f>
              <c:numCache>
                <c:formatCode>General</c:formatCode>
                <c:ptCount val="7"/>
                <c:pt idx="0">
                  <c:v>0.92989762905454654</c:v>
                </c:pt>
                <c:pt idx="1">
                  <c:v>1.2603794302298141</c:v>
                </c:pt>
                <c:pt idx="2">
                  <c:v>0.74525810424316041</c:v>
                </c:pt>
                <c:pt idx="3">
                  <c:v>1.0063644253174189</c:v>
                </c:pt>
                <c:pt idx="4">
                  <c:v>0.76133149141043022</c:v>
                </c:pt>
                <c:pt idx="5">
                  <c:v>1.6069370085814205</c:v>
                </c:pt>
                <c:pt idx="6">
                  <c:v>1.9421401149422348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1-4384-A6BD-468399C41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6171359"/>
        <c:axId val="1406178015"/>
      </c:barChart>
      <c:catAx>
        <c:axId val="140617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178015"/>
        <c:crosses val="autoZero"/>
        <c:auto val="1"/>
        <c:lblAlgn val="ctr"/>
        <c:lblOffset val="100"/>
        <c:noMultiLvlLbl val="0"/>
      </c:catAx>
      <c:valAx>
        <c:axId val="140617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17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Sheet1!$H$3:$H$9</c:f>
              <c:numCache>
                <c:formatCode>General</c:formatCode>
                <c:ptCount val="7"/>
                <c:pt idx="0">
                  <c:v>0.88309328270174925</c:v>
                </c:pt>
                <c:pt idx="1">
                  <c:v>0.17824764213467573</c:v>
                </c:pt>
                <c:pt idx="2">
                  <c:v>0.75585070539340315</c:v>
                </c:pt>
                <c:pt idx="3">
                  <c:v>0.47457974701602551</c:v>
                </c:pt>
                <c:pt idx="4">
                  <c:v>1.3108150353854093</c:v>
                </c:pt>
                <c:pt idx="5">
                  <c:v>0.35158801196540812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4-4ECC-9C5D-FB75D0437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8523711"/>
        <c:axId val="1408526623"/>
      </c:barChart>
      <c:catAx>
        <c:axId val="140852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526623"/>
        <c:crosses val="autoZero"/>
        <c:auto val="1"/>
        <c:lblAlgn val="ctr"/>
        <c:lblOffset val="100"/>
        <c:noMultiLvlLbl val="0"/>
      </c:catAx>
      <c:valAx>
        <c:axId val="1408526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52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45840858185772"/>
          <c:y val="0.26102325581395347"/>
          <c:w val="0.85044519825607889"/>
          <c:h val="0.626119269974974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Sheet1!$I$3:$I$9</c:f>
              <c:numCache>
                <c:formatCode>General</c:formatCode>
                <c:ptCount val="7"/>
                <c:pt idx="0">
                  <c:v>0.50228075885040979</c:v>
                </c:pt>
                <c:pt idx="1">
                  <c:v>0.29581119848776311</c:v>
                </c:pt>
                <c:pt idx="2">
                  <c:v>0.20872850494955209</c:v>
                </c:pt>
                <c:pt idx="3">
                  <c:v>1.1565629606733558</c:v>
                </c:pt>
                <c:pt idx="4">
                  <c:v>2.1156674575899728</c:v>
                </c:pt>
                <c:pt idx="5">
                  <c:v>1.8152134707336631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9-4ABD-B27D-65AF81583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8534943"/>
        <c:axId val="1408537023"/>
      </c:barChart>
      <c:catAx>
        <c:axId val="1408534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537023"/>
        <c:crosses val="autoZero"/>
        <c:auto val="1"/>
        <c:lblAlgn val="ctr"/>
        <c:lblOffset val="100"/>
        <c:noMultiLvlLbl val="0"/>
      </c:catAx>
      <c:valAx>
        <c:axId val="1408537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53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Sheet1!$J$3:$J$9</c:f>
              <c:numCache>
                <c:formatCode>General</c:formatCode>
                <c:ptCount val="7"/>
                <c:pt idx="0">
                  <c:v>0.94966720541014327</c:v>
                </c:pt>
                <c:pt idx="1">
                  <c:v>0.14142379497749699</c:v>
                </c:pt>
                <c:pt idx="2">
                  <c:v>1.0142133323877101</c:v>
                </c:pt>
                <c:pt idx="3">
                  <c:v>0.47157842137189776</c:v>
                </c:pt>
                <c:pt idx="4">
                  <c:v>1.7217402014423639</c:v>
                </c:pt>
                <c:pt idx="5">
                  <c:v>0.21879389801084029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2-4257-8082-C851C1378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5801583"/>
        <c:axId val="1455809487"/>
      </c:barChart>
      <c:catAx>
        <c:axId val="145580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809487"/>
        <c:crosses val="autoZero"/>
        <c:auto val="1"/>
        <c:lblAlgn val="ctr"/>
        <c:lblOffset val="100"/>
        <c:noMultiLvlLbl val="0"/>
      </c:catAx>
      <c:valAx>
        <c:axId val="1455809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801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Sheet1!$K$3:$K$9</c:f>
              <c:numCache>
                <c:formatCode>General</c:formatCode>
                <c:ptCount val="7"/>
                <c:pt idx="0">
                  <c:v>0.54014629477127818</c:v>
                </c:pt>
                <c:pt idx="1">
                  <c:v>0.23470011600699142</c:v>
                </c:pt>
                <c:pt idx="2">
                  <c:v>0.28007545810122292</c:v>
                </c:pt>
                <c:pt idx="3">
                  <c:v>1.1492486534473461</c:v>
                </c:pt>
                <c:pt idx="4">
                  <c:v>2.7789044344803369</c:v>
                </c:pt>
                <c:pt idx="5">
                  <c:v>1.1296108441339003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8-4C34-A46C-A96D86ABB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862575"/>
        <c:axId val="1405852591"/>
      </c:barChart>
      <c:catAx>
        <c:axId val="140586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852591"/>
        <c:crosses val="autoZero"/>
        <c:auto val="1"/>
        <c:lblAlgn val="ctr"/>
        <c:lblOffset val="100"/>
        <c:noMultiLvlLbl val="0"/>
      </c:catAx>
      <c:valAx>
        <c:axId val="140585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86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Sheet1!$H$3:$H$9</c:f>
              <c:numCache>
                <c:formatCode>General</c:formatCode>
                <c:ptCount val="7"/>
                <c:pt idx="0">
                  <c:v>0.49288692082443669</c:v>
                </c:pt>
                <c:pt idx="1">
                  <c:v>0.19068173690782569</c:v>
                </c:pt>
                <c:pt idx="2">
                  <c:v>1.0882470690601427</c:v>
                </c:pt>
                <c:pt idx="3">
                  <c:v>0.27118472830591939</c:v>
                </c:pt>
                <c:pt idx="4">
                  <c:v>0.82440792812034125</c:v>
                </c:pt>
                <c:pt idx="5">
                  <c:v>0.53400141646841448</c:v>
                </c:pt>
                <c:pt idx="6">
                  <c:v>8.2973751820143177E-3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B-403B-B486-B5E370827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4739263"/>
        <c:axId val="1554736351"/>
      </c:barChart>
      <c:catAx>
        <c:axId val="155473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36351"/>
        <c:crosses val="autoZero"/>
        <c:auto val="1"/>
        <c:lblAlgn val="ctr"/>
        <c:lblOffset val="100"/>
        <c:noMultiLvlLbl val="0"/>
      </c:catAx>
      <c:valAx>
        <c:axId val="155473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73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tuj1/bactin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Sheet1!$G$3:$G$9</c:f>
              <c:numCache>
                <c:formatCode>General</c:formatCode>
                <c:ptCount val="7"/>
                <c:pt idx="0">
                  <c:v>1.2436002939246653</c:v>
                </c:pt>
                <c:pt idx="1">
                  <c:v>1.0769690290129501</c:v>
                </c:pt>
                <c:pt idx="2">
                  <c:v>0.88158977810148642</c:v>
                </c:pt>
                <c:pt idx="3">
                  <c:v>0.66705403219611037</c:v>
                </c:pt>
                <c:pt idx="4">
                  <c:v>0.87109635716183043</c:v>
                </c:pt>
                <c:pt idx="5">
                  <c:v>1.4521105846636921</c:v>
                </c:pt>
                <c:pt idx="6">
                  <c:v>2.8696555132867276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6-4910-A45F-CE8B5BD6D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8026591"/>
        <c:axId val="1538032415"/>
      </c:barChart>
      <c:catAx>
        <c:axId val="1538026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032415"/>
        <c:crosses val="autoZero"/>
        <c:auto val="1"/>
        <c:lblAlgn val="ctr"/>
        <c:lblOffset val="100"/>
        <c:noMultiLvlLbl val="0"/>
      </c:catAx>
      <c:valAx>
        <c:axId val="1538032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026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Sheet1!$J$3:$J$9</c:f>
              <c:numCache>
                <c:formatCode>General</c:formatCode>
                <c:ptCount val="7"/>
                <c:pt idx="0">
                  <c:v>0.396338697596267</c:v>
                </c:pt>
                <c:pt idx="1">
                  <c:v>0.17705405798213797</c:v>
                </c:pt>
                <c:pt idx="2">
                  <c:v>1.2344143456423635</c:v>
                </c:pt>
                <c:pt idx="3">
                  <c:v>0.4065408725783588</c:v>
                </c:pt>
                <c:pt idx="4">
                  <c:v>0.94640268133641681</c:v>
                </c:pt>
                <c:pt idx="5">
                  <c:v>0.36774156328602814</c:v>
                </c:pt>
                <c:pt idx="6">
                  <c:v>2.8914185495774064E-3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5-4EA3-AFD2-3F96D9CD8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1566367"/>
        <c:axId val="1531567615"/>
      </c:barChart>
      <c:catAx>
        <c:axId val="1531566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567615"/>
        <c:crosses val="autoZero"/>
        <c:auto val="1"/>
        <c:lblAlgn val="ctr"/>
        <c:lblOffset val="100"/>
        <c:noMultiLvlLbl val="0"/>
      </c:catAx>
      <c:valAx>
        <c:axId val="1531567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566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Sheet1!$I$3:$I$9</c:f>
              <c:numCache>
                <c:formatCode>General</c:formatCode>
                <c:ptCount val="7"/>
                <c:pt idx="0">
                  <c:v>0.31333403877350963</c:v>
                </c:pt>
                <c:pt idx="1">
                  <c:v>0.39898053101495495</c:v>
                </c:pt>
                <c:pt idx="2">
                  <c:v>0.26172391671670148</c:v>
                </c:pt>
                <c:pt idx="3">
                  <c:v>1.2982965610648725</c:v>
                </c:pt>
                <c:pt idx="4">
                  <c:v>3.0866182518997136</c:v>
                </c:pt>
                <c:pt idx="5">
                  <c:v>1.9931557941701843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7-456D-A8CA-7BB2D9F3E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1373439"/>
        <c:axId val="1541384671"/>
      </c:barChart>
      <c:catAx>
        <c:axId val="154137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384671"/>
        <c:crosses val="autoZero"/>
        <c:auto val="1"/>
        <c:lblAlgn val="ctr"/>
        <c:lblOffset val="100"/>
        <c:noMultiLvlLbl val="0"/>
      </c:catAx>
      <c:valAx>
        <c:axId val="154138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373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Sheet1!$K$3:$K$9</c:f>
              <c:numCache>
                <c:formatCode>General</c:formatCode>
                <c:ptCount val="7"/>
                <c:pt idx="0">
                  <c:v>0.25195719259977173</c:v>
                </c:pt>
                <c:pt idx="1">
                  <c:v>0.37046611394259266</c:v>
                </c:pt>
                <c:pt idx="2">
                  <c:v>0.29687721343630696</c:v>
                </c:pt>
                <c:pt idx="3">
                  <c:v>1.946313939203024</c:v>
                </c:pt>
                <c:pt idx="4">
                  <c:v>3.543371782607843</c:v>
                </c:pt>
                <c:pt idx="5">
                  <c:v>1.3725922909871207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1-4F51-A2AF-08470AA6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8037407"/>
        <c:axId val="1538032831"/>
      </c:barChart>
      <c:catAx>
        <c:axId val="153803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032831"/>
        <c:crosses val="autoZero"/>
        <c:auto val="1"/>
        <c:lblAlgn val="ctr"/>
        <c:lblOffset val="100"/>
        <c:noMultiLvlLbl val="0"/>
      </c:catAx>
      <c:valAx>
        <c:axId val="153803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03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Sheet1!$H$4:$H$10</c:f>
              <c:numCache>
                <c:formatCode>General</c:formatCode>
                <c:ptCount val="7"/>
                <c:pt idx="0">
                  <c:v>0.28261805861099165</c:v>
                </c:pt>
                <c:pt idx="1">
                  <c:v>0.18789329001914748</c:v>
                </c:pt>
                <c:pt idx="2">
                  <c:v>0.87519300452370929</c:v>
                </c:pt>
                <c:pt idx="3">
                  <c:v>0.13724408941872998</c:v>
                </c:pt>
                <c:pt idx="4">
                  <c:v>0.29193110136778844</c:v>
                </c:pt>
                <c:pt idx="5">
                  <c:v>0.17324347238608173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E-4F15-8CD3-BD725A156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9474160"/>
        <c:axId val="1639477904"/>
      </c:barChart>
      <c:catAx>
        <c:axId val="163947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477904"/>
        <c:crosses val="autoZero"/>
        <c:auto val="1"/>
        <c:lblAlgn val="ctr"/>
        <c:lblOffset val="100"/>
        <c:noMultiLvlLbl val="0"/>
      </c:catAx>
      <c:valAx>
        <c:axId val="163947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47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Sheet1!$K$4:$K$10</c:f>
              <c:numCache>
                <c:formatCode>General</c:formatCode>
                <c:ptCount val="7"/>
                <c:pt idx="0">
                  <c:v>0.31487746782198905</c:v>
                </c:pt>
                <c:pt idx="1">
                  <c:v>0.12763897784633912</c:v>
                </c:pt>
                <c:pt idx="2">
                  <c:v>0.77540947078956812</c:v>
                </c:pt>
                <c:pt idx="3">
                  <c:v>0.27917058156487928</c:v>
                </c:pt>
                <c:pt idx="4">
                  <c:v>0.22685876457353241</c:v>
                </c:pt>
                <c:pt idx="5">
                  <c:v>0.24003963407175163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9-42CE-B29C-CA6731A23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9860368"/>
        <c:axId val="1639857456"/>
      </c:barChart>
      <c:catAx>
        <c:axId val="163986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857456"/>
        <c:crosses val="autoZero"/>
        <c:auto val="1"/>
        <c:lblAlgn val="ctr"/>
        <c:lblOffset val="100"/>
        <c:noMultiLvlLbl val="0"/>
      </c:catAx>
      <c:valAx>
        <c:axId val="163985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86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TUJ1/bactin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Sheet1!$I$4:$I$10</c:f>
              <c:numCache>
                <c:formatCode>General</c:formatCode>
                <c:ptCount val="7"/>
                <c:pt idx="0">
                  <c:v>0.89754932471308246</c:v>
                </c:pt>
                <c:pt idx="1">
                  <c:v>1.4720682756120687</c:v>
                </c:pt>
                <c:pt idx="2">
                  <c:v>1.1286849561336099</c:v>
                </c:pt>
                <c:pt idx="3">
                  <c:v>0.49161372466043463</c:v>
                </c:pt>
                <c:pt idx="4">
                  <c:v>1.2868407439165257</c:v>
                </c:pt>
                <c:pt idx="5">
                  <c:v>0.72172861392671728</c:v>
                </c:pt>
                <c:pt idx="6">
                  <c:v>1.0601145254867816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A-44F7-B63D-635CC78E5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6214768"/>
        <c:axId val="1636215600"/>
      </c:barChart>
      <c:catAx>
        <c:axId val="163621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215600"/>
        <c:crosses val="autoZero"/>
        <c:auto val="1"/>
        <c:lblAlgn val="ctr"/>
        <c:lblOffset val="100"/>
        <c:noMultiLvlLbl val="0"/>
      </c:catAx>
      <c:valAx>
        <c:axId val="163621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21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syn/bactin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Sheet1!$J$4:$J$10</c:f>
              <c:numCache>
                <c:formatCode>General</c:formatCode>
                <c:ptCount val="7"/>
                <c:pt idx="0">
                  <c:v>12.165164761496079</c:v>
                </c:pt>
                <c:pt idx="1">
                  <c:v>1.3553643569308889</c:v>
                </c:pt>
                <c:pt idx="2">
                  <c:v>0.13552088489200312</c:v>
                </c:pt>
                <c:pt idx="3">
                  <c:v>5.7613379225546782E-2</c:v>
                </c:pt>
                <c:pt idx="4">
                  <c:v>0.16969423606923445</c:v>
                </c:pt>
                <c:pt idx="5">
                  <c:v>0.14378995568913863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7-45EA-842A-0A0E5EC14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9476656"/>
        <c:axId val="1639472496"/>
      </c:barChart>
      <c:catAx>
        <c:axId val="163947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472496"/>
        <c:crosses val="autoZero"/>
        <c:auto val="1"/>
        <c:lblAlgn val="ctr"/>
        <c:lblOffset val="100"/>
        <c:noMultiLvlLbl val="0"/>
      </c:catAx>
      <c:valAx>
        <c:axId val="163947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47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syn/TUJ1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Sheet1!$L$4:$L$10</c:f>
              <c:numCache>
                <c:formatCode>General</c:formatCode>
                <c:ptCount val="7"/>
                <c:pt idx="0">
                  <c:v>5.3332711281625471</c:v>
                </c:pt>
                <c:pt idx="1">
                  <c:v>1.0135384066746704</c:v>
                </c:pt>
                <c:pt idx="2">
                  <c:v>3.2475585306711219</c:v>
                </c:pt>
                <c:pt idx="3">
                  <c:v>4.1748037756688481</c:v>
                </c:pt>
                <c:pt idx="4">
                  <c:v>7.7384347462280685</c:v>
                </c:pt>
                <c:pt idx="5">
                  <c:v>4.6329713739607428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0-4E46-A80A-036CE2A4A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6259456"/>
        <c:axId val="1636259872"/>
      </c:barChart>
      <c:catAx>
        <c:axId val="16362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259872"/>
        <c:crosses val="autoZero"/>
        <c:auto val="1"/>
        <c:lblAlgn val="ctr"/>
        <c:lblOffset val="100"/>
        <c:noMultiLvlLbl val="0"/>
      </c:catAx>
      <c:valAx>
        <c:axId val="163625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25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syn/TH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Sheet1!$A$4:$A$10</c:f>
              <c:strCache>
                <c:ptCount val="7"/>
                <c:pt idx="0">
                  <c:v>DB322</c:v>
                </c:pt>
                <c:pt idx="1">
                  <c:v>DB232</c:v>
                </c:pt>
                <c:pt idx="2">
                  <c:v>DB200</c:v>
                </c:pt>
                <c:pt idx="3">
                  <c:v>DB302</c:v>
                </c:pt>
                <c:pt idx="4">
                  <c:v>DB336</c:v>
                </c:pt>
                <c:pt idx="5">
                  <c:v>DB317</c:v>
                </c:pt>
                <c:pt idx="6">
                  <c:v>DB320</c:v>
                </c:pt>
              </c:strCache>
            </c:strRef>
          </c:cat>
          <c:val>
            <c:numRef>
              <c:f>Sheet1!$M$4:$M$10</c:f>
              <c:numCache>
                <c:formatCode>General</c:formatCode>
                <c:ptCount val="7"/>
                <c:pt idx="0">
                  <c:v>2.1638921884938727</c:v>
                </c:pt>
                <c:pt idx="1">
                  <c:v>5.5911405099461478</c:v>
                </c:pt>
                <c:pt idx="2">
                  <c:v>1.0462811984099978</c:v>
                </c:pt>
                <c:pt idx="3">
                  <c:v>23.7817199240699</c:v>
                </c:pt>
                <c:pt idx="4">
                  <c:v>4.2356377509543535</c:v>
                </c:pt>
                <c:pt idx="5">
                  <c:v>5.676202690589994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2-4FC5-A8A6-594F05E88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014976"/>
        <c:axId val="1637018304"/>
      </c:barChart>
      <c:catAx>
        <c:axId val="163701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018304"/>
        <c:crosses val="autoZero"/>
        <c:auto val="1"/>
        <c:lblAlgn val="ctr"/>
        <c:lblOffset val="100"/>
        <c:noMultiLvlLbl val="0"/>
      </c:catAx>
      <c:valAx>
        <c:axId val="163701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01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7B1CF-7F4D-413F-85E6-1B5ECDB8B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2BA35-30E4-482A-8044-EE3C132FA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1CDF7-EE30-433D-97A7-2B94C386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81CE8-380F-4642-8788-1CC791B5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83A9E-E75E-4A39-854B-D6F55094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3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4577-504D-4A76-8227-88FC6584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6D431-9F38-46B9-AB98-A0F7773A9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6F181-AA82-4F7E-A654-08A4C096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BB564-40DE-4CB2-BE4A-38742661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196AF-E6B0-4523-B544-B4BF8C21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A75911-F53D-458D-A9F8-409D3DC9C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64306-CB6B-4516-B30A-836EBEBC9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600C6-C193-4FD5-BA85-D6EC7499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5A99A-2290-4626-9290-69F69FBC9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3406A-3E51-487C-84A6-160BB64C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B32B-818A-4C59-9E64-8ED8B303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D22FE-193E-4665-8658-21FD1FE8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CB23F-4C25-4C91-A5DF-6D5756EF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AD4F9-E901-44CA-A443-DE89BA07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3FCD-5DF3-4410-843A-5C42A75C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A7657-6AE7-430F-A9F7-311C8B64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918D0-B09B-4DD9-859E-7D778A001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DAF98-8DC9-4444-A2E1-906C1C5C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4AE4A-F550-44CB-8ECC-9144F219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6D0C-7602-4FB4-A7D5-7B55499E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CCB3-41F8-4105-ADC3-2E08CF92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6C750-3CC8-4ED3-BE38-E91C5F0ED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2810A-6049-4C2B-8833-C009F6970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6F7B5-9872-4DAD-B8ED-066189A5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519DF-ED68-44B7-BCC4-77C5ED0E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FABBE-1006-48B9-B2A4-91F5B7A1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C6C9-3ED1-48D5-9FF3-0B97004D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1688-7ABC-440B-AC4C-B48FCFEAC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4D7AF-9996-4662-9159-96D1BC585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E940A-8FAA-4D49-B7DE-784008D45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92965-8CF2-486C-9B4C-B4C219120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3F328-21F5-404F-BB39-8CC9DE95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654A3-1CE3-418E-AA43-033A1828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462CE6-07CD-4539-847B-C758DCEC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5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3F46-A8B9-4E05-98B0-D171CA70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884B-3C71-445D-8484-EC4B4283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9047-7873-4C46-8068-9962FE80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DFC9F-05A6-4DEC-8C11-BF943A37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5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CA7C9-5F6B-4B70-8FDB-F5A98B34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B0960-6DE6-4B08-A924-46B40E40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B44AE-D4DD-461C-B935-EF9084FF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1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360B-CBEF-4D01-AA92-FDF6E1C1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03C0-B15E-40A2-8434-937C3BC9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129D8-32C0-4F64-8237-B637C58E2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6F42C-230D-4418-8B0F-4A305166C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B7FCA-BF67-4B1C-BA3F-E8966698A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0938E-18B9-48F9-A850-9A157EAE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8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26F2-6734-4F64-A771-982BFA8D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100B9E-F87A-4E86-874B-D422BA569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81E61-3120-4749-99E0-3827EB599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EAAE7-0416-4371-A134-A0149B5E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F5C1C-9321-46F9-BB98-400F62E3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B019-EA71-4F9C-BA4C-688BAE3A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1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2DA4F-4634-4C10-81AC-AC01E94F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F8FEA-E831-41DF-B376-83582674E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09547-4EBC-4457-B79D-9236AF14C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550C-97DB-452D-8E91-BEE69B418661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EB15-0562-4731-BC9C-D038AFF83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32A75-5D08-43D2-8BC9-0BC588996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ABCD-B41C-4086-960D-41BCB66BB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7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30.png"/><Relationship Id="rId7" Type="http://schemas.openxmlformats.org/officeDocument/2006/relationships/chart" Target="../charts/chart2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chart" Target="../charts/chart3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7" Type="http://schemas.openxmlformats.org/officeDocument/2006/relationships/chart" Target="../charts/chart3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4.png"/><Relationship Id="rId7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2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15d </a:t>
            </a:r>
            <a:r>
              <a:rPr lang="en-US" dirty="0" err="1"/>
              <a:t>hMOs</a:t>
            </a:r>
            <a:r>
              <a:rPr lang="en-US" dirty="0"/>
              <a:t> Blots 2021</a:t>
            </a:r>
          </a:p>
        </p:txBody>
      </p:sp>
    </p:spTree>
    <p:extLst>
      <p:ext uri="{BB962C8B-B14F-4D97-AF65-F5344CB8AC3E}">
        <p14:creationId xmlns:p14="http://schemas.microsoft.com/office/powerpoint/2010/main" val="27126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68351" y="408354"/>
          <a:ext cx="3586163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Prism 9" r:id="rId3" imgW="3585871" imgH="2791554" progId="Prism9.Document">
                  <p:embed/>
                </p:oleObj>
              </mc:Choice>
              <mc:Fallback>
                <p:oleObj name="Prism 9" r:id="rId3" imgW="3585871" imgH="2791554" progId="Prism9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351" y="408354"/>
                        <a:ext cx="3586163" cy="279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354514" y="375016"/>
          <a:ext cx="3586163" cy="282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Prism 9" r:id="rId5" imgW="3585871" imgH="2823608" progId="Prism9.Document">
                  <p:embed/>
                </p:oleObj>
              </mc:Choice>
              <mc:Fallback>
                <p:oleObj name="Prism 9" r:id="rId5" imgW="3585871" imgH="2823608" progId="Prism9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4514" y="375016"/>
                        <a:ext cx="3586163" cy="282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569201" y="295642"/>
          <a:ext cx="3586163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Prism 9" r:id="rId7" imgW="3585871" imgH="2902842" progId="Prism9.Document">
                  <p:embed/>
                </p:oleObj>
              </mc:Choice>
              <mc:Fallback>
                <p:oleObj name="Prism 9" r:id="rId7" imgW="3585871" imgH="2902842" progId="Prism9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69201" y="295642"/>
                        <a:ext cx="3586163" cy="290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72344" y="3615103"/>
          <a:ext cx="3586163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Prism 9" r:id="rId9" imgW="3585871" imgH="2913646" progId="Prism9.Document">
                  <p:embed/>
                </p:oleObj>
              </mc:Choice>
              <mc:Fallback>
                <p:oleObj name="Prism 9" r:id="rId9" imgW="3585871" imgH="2913646" progId="Prism9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2344" y="3615103"/>
                        <a:ext cx="3586163" cy="291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436330" y="3278553"/>
          <a:ext cx="3586163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Prism 9" r:id="rId11" imgW="3585871" imgH="3250390" progId="Prism9.Document">
                  <p:embed/>
                </p:oleObj>
              </mc:Choice>
              <mc:Fallback>
                <p:oleObj name="Prism 9" r:id="rId11" imgW="3585871" imgH="3250390" progId="Prism9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36330" y="3278553"/>
                        <a:ext cx="3586163" cy="324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705724" y="3301999"/>
          <a:ext cx="3586163" cy="329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Prism 9" r:id="rId13" imgW="3585871" imgH="3297931" progId="Prism9.Document">
                  <p:embed/>
                </p:oleObj>
              </mc:Choice>
              <mc:Fallback>
                <p:oleObj name="Prism 9" r:id="rId13" imgW="3585871" imgH="3297931" progId="Prism9.Document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05724" y="3301999"/>
                        <a:ext cx="3586163" cy="329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523" y="15726"/>
            <a:ext cx="480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data – no normalized per biological replicate</a:t>
            </a:r>
          </a:p>
        </p:txBody>
      </p:sp>
    </p:spTree>
    <p:extLst>
      <p:ext uri="{BB962C8B-B14F-4D97-AF65-F5344CB8AC3E}">
        <p14:creationId xmlns:p14="http://schemas.microsoft.com/office/powerpoint/2010/main" val="95902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79829" y="3674269"/>
          <a:ext cx="3586163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Prism 9" r:id="rId3" imgW="3585871" imgH="2736811" progId="Prism9.Document">
                  <p:embed/>
                </p:oleObj>
              </mc:Choice>
              <mc:Fallback>
                <p:oleObj name="Prism 9" r:id="rId3" imgW="3585871" imgH="2736811" progId="Prism9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829" y="3674269"/>
                        <a:ext cx="3586163" cy="27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79829" y="558007"/>
          <a:ext cx="3586163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Prism 9" r:id="rId5" imgW="3585871" imgH="2791554" progId="Prism9.Document">
                  <p:embed/>
                </p:oleObj>
              </mc:Choice>
              <mc:Fallback>
                <p:oleObj name="Prism 9" r:id="rId5" imgW="3585871" imgH="2791554" progId="Prism9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829" y="558007"/>
                        <a:ext cx="3586163" cy="279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084027" y="416720"/>
          <a:ext cx="358616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Prism 9" r:id="rId7" imgW="3585871" imgH="2895278" progId="Prism9.Document">
                  <p:embed/>
                </p:oleObj>
              </mc:Choice>
              <mc:Fallback>
                <p:oleObj name="Prism 9" r:id="rId7" imgW="3585871" imgH="2895278" progId="Prism9.Document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4027" y="416720"/>
                        <a:ext cx="3586163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619696" y="412751"/>
          <a:ext cx="3586163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Prism 9" r:id="rId9" imgW="3585871" imgH="2902842" progId="Prism9.Document">
                  <p:embed/>
                </p:oleObj>
              </mc:Choice>
              <mc:Fallback>
                <p:oleObj name="Prism 9" r:id="rId9" imgW="3585871" imgH="2902842" progId="Prism9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19696" y="412751"/>
                        <a:ext cx="3586163" cy="290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084027" y="3446463"/>
          <a:ext cx="3586163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Prism 9" r:id="rId11" imgW="3585871" imgH="3122536" progId="Prism9.Document">
                  <p:embed/>
                </p:oleObj>
              </mc:Choice>
              <mc:Fallback>
                <p:oleObj name="Prism 9" r:id="rId11" imgW="3585871" imgH="3122536" progId="Prism9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84027" y="3446463"/>
                        <a:ext cx="3586163" cy="312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7670190" y="3524648"/>
          <a:ext cx="3586163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Prism 9" r:id="rId13" imgW="3585871" imgH="3121095" progId="Prism9.Document">
                  <p:embed/>
                </p:oleObj>
              </mc:Choice>
              <mc:Fallback>
                <p:oleObj name="Prism 9" r:id="rId13" imgW="3585871" imgH="3121095" progId="Prism9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70190" y="3524648"/>
                        <a:ext cx="3586163" cy="312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523" y="15726"/>
            <a:ext cx="674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normalized between biological replicates – normalized to WT322</a:t>
            </a:r>
          </a:p>
        </p:txBody>
      </p:sp>
    </p:spTree>
    <p:extLst>
      <p:ext uri="{BB962C8B-B14F-4D97-AF65-F5344CB8AC3E}">
        <p14:creationId xmlns:p14="http://schemas.microsoft.com/office/powerpoint/2010/main" val="299614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50d </a:t>
            </a:r>
            <a:r>
              <a:rPr lang="en-US" dirty="0" err="1"/>
              <a:t>hMOs</a:t>
            </a:r>
            <a:r>
              <a:rPr lang="en-US" dirty="0"/>
              <a:t> Blots 2021</a:t>
            </a:r>
          </a:p>
        </p:txBody>
      </p:sp>
    </p:spTree>
    <p:extLst>
      <p:ext uri="{BB962C8B-B14F-4D97-AF65-F5344CB8AC3E}">
        <p14:creationId xmlns:p14="http://schemas.microsoft.com/office/powerpoint/2010/main" val="210965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33" y="1111546"/>
            <a:ext cx="4053234" cy="2745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29" y="4159600"/>
            <a:ext cx="3812208" cy="269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1950" y="162520"/>
            <a:ext cx="11830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\\atlas.uni.lux\users\jennifer.modamio\DVB_group\2021\WBs\blots\e10_11_12_50dDiff_20210112\TH TUJ1 </a:t>
            </a:r>
            <a:r>
              <a:rPr lang="en-US" dirty="0" err="1"/>
              <a:t>aSYN</a:t>
            </a:r>
            <a:r>
              <a:rPr lang="en-US" dirty="0"/>
              <a:t> </a:t>
            </a:r>
            <a:r>
              <a:rPr lang="en-US" dirty="0" err="1"/>
              <a:t>bACTIN</a:t>
            </a:r>
            <a:r>
              <a:rPr lang="en-US" dirty="0"/>
              <a:t>\e10_50d_sy_TH_TUJ1_bactin\3rd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966220" y="1179322"/>
          <a:ext cx="2742434" cy="229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0278519" y="1189735"/>
          <a:ext cx="2749826" cy="230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626242" y="1189735"/>
          <a:ext cx="2572418" cy="227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966220" y="3918836"/>
          <a:ext cx="374332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8601075" y="3878673"/>
          <a:ext cx="3590925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1936" y="11792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198" y="1500557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TUJ1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98" y="182967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Bactin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698" y="3442061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5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94" y="893699"/>
            <a:ext cx="4124325" cy="3185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278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\\atlas.uni.lux\users\jennifer.modamio\DVB_group\2021\WBs\blots\e10_11_12_50dDiff_20210112\TH TUJ1 </a:t>
            </a:r>
            <a:r>
              <a:rPr lang="en-US" dirty="0" err="1"/>
              <a:t>aSYN</a:t>
            </a:r>
            <a:r>
              <a:rPr lang="en-US" dirty="0"/>
              <a:t> </a:t>
            </a:r>
            <a:r>
              <a:rPr lang="en-US" dirty="0" err="1"/>
              <a:t>bACTIN</a:t>
            </a:r>
            <a:r>
              <a:rPr lang="en-US" dirty="0"/>
              <a:t>\e11_e12_50d_sy_TH_TUJ1_bactin\2nd\quantification e11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581146" y="4026528"/>
          <a:ext cx="3343275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943471" y="4302753"/>
          <a:ext cx="3381376" cy="206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986336" y="1036573"/>
          <a:ext cx="3162299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8324847" y="4145591"/>
          <a:ext cx="37147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8172447" y="893699"/>
          <a:ext cx="3571875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1936" y="11792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98" y="1500557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TUJ1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98" y="182967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Bactin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698" y="3442061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5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80" y="1105989"/>
            <a:ext cx="3917950" cy="29192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50" y="314236"/>
            <a:ext cx="11753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\\atlas.uni.lux\users\jennifer.modamio\DVB_group\2021\WBs\blots\e10_11_12_50dDiff_20210112\TH TUJ1 </a:t>
            </a:r>
            <a:r>
              <a:rPr lang="en-US" dirty="0" err="1"/>
              <a:t>aSYN</a:t>
            </a:r>
            <a:r>
              <a:rPr lang="en-US" dirty="0"/>
              <a:t> </a:t>
            </a:r>
            <a:r>
              <a:rPr lang="en-US" dirty="0" err="1"/>
              <a:t>bACTIN</a:t>
            </a:r>
            <a:r>
              <a:rPr lang="en-US" dirty="0"/>
              <a:t>\e11_e12_50d_sy_TH_TUJ1_bactin\2nd\quantification e12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170675" y="4114800"/>
          <a:ext cx="31333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119385" y="4114800"/>
          <a:ext cx="31333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645030" y="4170668"/>
          <a:ext cx="31333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086359" y="960567"/>
          <a:ext cx="31333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520498" y="960567"/>
          <a:ext cx="313333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1936" y="11792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98" y="1500557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TUJ1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98" y="182967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Bactin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698" y="3442061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1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1315135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650" y="1886635"/>
            <a:ext cx="1162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\\atlas.uni.lux\users\jennifer.modamio\DVB_group\2021\WBs\blots\e10_11_12_50dDiff_20210112\TH TUJ1 </a:t>
            </a:r>
            <a:r>
              <a:rPr lang="en-US" dirty="0" err="1"/>
              <a:t>aSYN</a:t>
            </a:r>
            <a:r>
              <a:rPr lang="en-US" dirty="0"/>
              <a:t> </a:t>
            </a:r>
            <a:r>
              <a:rPr lang="en-US" dirty="0" err="1"/>
              <a:t>bACTIN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650" y="2458135"/>
            <a:ext cx="1146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\\atlas.uni.lux\users\jennifer.modamio\DVB_group\2021\WBs\protein quantification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650" y="375138"/>
            <a:ext cx="429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50d </a:t>
            </a:r>
            <a:r>
              <a:rPr lang="en-US" b="1" dirty="0" err="1"/>
              <a:t>hMOs</a:t>
            </a:r>
            <a:r>
              <a:rPr lang="en-US" b="1" dirty="0"/>
              <a:t> WBs results – 2021 results only  </a:t>
            </a:r>
          </a:p>
        </p:txBody>
      </p:sp>
    </p:spTree>
    <p:extLst>
      <p:ext uri="{BB962C8B-B14F-4D97-AF65-F5344CB8AC3E}">
        <p14:creationId xmlns:p14="http://schemas.microsoft.com/office/powerpoint/2010/main" val="281755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907337" y="3384549"/>
          <a:ext cx="3586163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Prism 9" r:id="rId3" imgW="3585871" imgH="3125417" progId="Prism9.Document">
                  <p:embed/>
                </p:oleObj>
              </mc:Choice>
              <mc:Fallback>
                <p:oleObj name="Prism 9" r:id="rId3" imgW="3585871" imgH="3125417" progId="Prism9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7337" y="3384549"/>
                        <a:ext cx="3586163" cy="312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35011" y="593724"/>
          <a:ext cx="3586163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Prism 9" r:id="rId5" imgW="3585871" imgH="2791554" progId="Prism9.Document">
                  <p:embed/>
                </p:oleObj>
              </mc:Choice>
              <mc:Fallback>
                <p:oleObj name="Prism 9" r:id="rId5" imgW="3585871" imgH="2791554" progId="Prism9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011" y="593724"/>
                        <a:ext cx="3586163" cy="279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084759" y="490537"/>
          <a:ext cx="358616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Prism 9" r:id="rId7" imgW="3585871" imgH="2895278" progId="Prism9.Document">
                  <p:embed/>
                </p:oleObj>
              </mc:Choice>
              <mc:Fallback>
                <p:oleObj name="Prism 9" r:id="rId7" imgW="3585871" imgH="2895278" progId="Prism9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4759" y="490537"/>
                        <a:ext cx="3586163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35012" y="3390897"/>
          <a:ext cx="3586163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Prism 9" r:id="rId9" imgW="3585871" imgH="3122536" progId="Prism9.Document">
                  <p:embed/>
                </p:oleObj>
              </mc:Choice>
              <mc:Fallback>
                <p:oleObj name="Prism 9" r:id="rId9" imgW="3585871" imgH="3122536" progId="Prism9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5012" y="3390897"/>
                        <a:ext cx="3586163" cy="312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321174" y="3389311"/>
          <a:ext cx="3586163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Prism 9" r:id="rId11" imgW="3585871" imgH="3121095" progId="Prism9.Document">
                  <p:embed/>
                </p:oleObj>
              </mc:Choice>
              <mc:Fallback>
                <p:oleObj name="Prism 9" r:id="rId11" imgW="3585871" imgH="3121095" progId="Prism9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21174" y="3389311"/>
                        <a:ext cx="3586163" cy="312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416" y="-17095"/>
            <a:ext cx="564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normalized between biological replicates _ to WT322 </a:t>
            </a:r>
          </a:p>
        </p:txBody>
      </p:sp>
    </p:spTree>
    <p:extLst>
      <p:ext uri="{BB962C8B-B14F-4D97-AF65-F5344CB8AC3E}">
        <p14:creationId xmlns:p14="http://schemas.microsoft.com/office/powerpoint/2010/main" val="236463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65" y="3746631"/>
            <a:ext cx="3738813" cy="2879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98" y="1327934"/>
            <a:ext cx="3365304" cy="2757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547" y="188041"/>
            <a:ext cx="11762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\\atlas.uni.lux\users\jennifer.modamio\DVB_group\2021\WBs\blots\e10_11_12_15dDiff_20210112\</a:t>
            </a:r>
            <a:r>
              <a:rPr lang="en-US" b="1" dirty="0"/>
              <a:t>20210113_e10_15d_TUJ1_TH_syn_bactin_manuallyadapt\used for quantification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882" y="952632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001-07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7838" y="952632"/>
            <a:ext cx="368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quantification of TH-TUJ1-bACTIN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089" y="3671689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001-10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8045" y="3671689"/>
            <a:ext cx="263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quantification of a-</a:t>
            </a:r>
            <a:r>
              <a:rPr lang="en-US" dirty="0" err="1"/>
              <a:t>syn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965" y="13457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27" y="1667076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TUJ1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227" y="199619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Bactin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7089" y="6206330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26960" y="6206329"/>
            <a:ext cx="3916263" cy="5374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5531" y="1355026"/>
            <a:ext cx="3916263" cy="10749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5309165" y="498443"/>
          <a:ext cx="2735926" cy="164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5340103" y="2683005"/>
          <a:ext cx="2743088" cy="183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5351916" y="5045908"/>
          <a:ext cx="2778899" cy="176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9121161" y="463049"/>
          <a:ext cx="2886330" cy="169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9149588" y="2704094"/>
          <a:ext cx="2943628" cy="1841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/>
          </p:nvPr>
        </p:nvGraphicFramePr>
        <p:xfrm>
          <a:off x="9182889" y="5109173"/>
          <a:ext cx="2957952" cy="178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4822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6882" y="952632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001-07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7838" y="952632"/>
            <a:ext cx="368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quantification of TH-TUJ1-bACTIN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965" y="13457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27" y="1667076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TUJ1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227" y="199619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Bactin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7089" y="6206330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77" y="4199021"/>
            <a:ext cx="3604520" cy="25447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26960" y="6206329"/>
            <a:ext cx="3916263" cy="5374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10" y="1291393"/>
            <a:ext cx="3758047" cy="262538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5531" y="1667076"/>
            <a:ext cx="3916263" cy="6984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7089" y="3671689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001-08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8045" y="3671689"/>
            <a:ext cx="263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quantification of a-</a:t>
            </a:r>
            <a:r>
              <a:rPr lang="en-US" dirty="0" err="1"/>
              <a:t>syn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82120" y="4261887"/>
            <a:ext cx="3916263" cy="3796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74288" y="42722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</a:t>
            </a:r>
          </a:p>
        </p:txBody>
      </p:sp>
      <p:sp>
        <p:nvSpPr>
          <p:cNvPr id="7" name="Rectangle 6"/>
          <p:cNvSpPr/>
          <p:nvPr/>
        </p:nvSpPr>
        <p:spPr>
          <a:xfrm>
            <a:off x="90226" y="44935"/>
            <a:ext cx="12206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\\atlas.uni.lux\users\jennifer.modamio\DVB_group\2021\WBs\blots\e10_11_12_15dDiff_20210112\</a:t>
            </a:r>
            <a:r>
              <a:rPr lang="en-US" b="1" dirty="0"/>
              <a:t>20210113_e11_15d_TUJ1_TH_syn_bactin_manuallyadapt\used for </a:t>
            </a:r>
            <a:r>
              <a:rPr lang="en-US" b="1" dirty="0" err="1"/>
              <a:t>quantif</a:t>
            </a:r>
            <a:endParaRPr lang="en-US" b="1" dirty="0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/>
          </p:nvPr>
        </p:nvGraphicFramePr>
        <p:xfrm>
          <a:off x="5401657" y="512589"/>
          <a:ext cx="2642937" cy="161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/>
          </p:nvPr>
        </p:nvGraphicFramePr>
        <p:xfrm>
          <a:off x="5432839" y="2700366"/>
          <a:ext cx="2649856" cy="180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/>
          </p:nvPr>
        </p:nvGraphicFramePr>
        <p:xfrm>
          <a:off x="5445870" y="5062113"/>
          <a:ext cx="2684449" cy="173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/>
          </p:nvPr>
        </p:nvGraphicFramePr>
        <p:xfrm>
          <a:off x="9218766" y="477966"/>
          <a:ext cx="2788229" cy="166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/>
          </p:nvPr>
        </p:nvGraphicFramePr>
        <p:xfrm>
          <a:off x="9249141" y="2721583"/>
          <a:ext cx="2843579" cy="181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9282929" y="5125764"/>
          <a:ext cx="2857416" cy="175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59957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484" y="103819"/>
            <a:ext cx="12007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\\atlas.uni.lux\users\jennifer.modamio\DVB_group\2021\WBs\blots\e10_11_12_15dDiff_20210112\</a:t>
            </a:r>
            <a:r>
              <a:rPr lang="en-US" b="1" dirty="0"/>
              <a:t>20210113_e12_15d_TUJ1_TH_syn_bactin_manuallyadap</a:t>
            </a:r>
            <a:r>
              <a:rPr lang="en-US" dirty="0"/>
              <a:t>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15" y="1477378"/>
            <a:ext cx="3765736" cy="30088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631" y="1108046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001-08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5587" y="1108046"/>
            <a:ext cx="87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ALL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9115" y="1579227"/>
            <a:ext cx="3789903" cy="10777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9116" y="3947379"/>
            <a:ext cx="3765736" cy="5945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089" y="16368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51" y="1958141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51" y="2287263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Bactin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243" y="4096838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4349671-9349-4321-8187-A2072106D8E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05782" y="477837"/>
          <a:ext cx="3586163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Prism 9" r:id="rId3" imgW="3585871" imgH="2950382" progId="Prism9.Document">
                  <p:embed/>
                </p:oleObj>
              </mc:Choice>
              <mc:Fallback>
                <p:oleObj name="Prism 9" r:id="rId3" imgW="3585871" imgH="2950382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4349671-9349-4321-8187-A2072106D8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5782" y="477837"/>
                        <a:ext cx="3586163" cy="295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E9A0D81-C00F-49B9-AE66-B40EC826CC3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02918" y="477837"/>
          <a:ext cx="3586163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rism 9" r:id="rId5" imgW="3585871" imgH="2950382" progId="Prism9.Document">
                  <p:embed/>
                </p:oleObj>
              </mc:Choice>
              <mc:Fallback>
                <p:oleObj name="Prism 9" r:id="rId5" imgW="3585871" imgH="2950382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E9A0D81-C00F-49B9-AE66-B40EC826C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2918" y="477837"/>
                        <a:ext cx="3586163" cy="295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008F71-2B1D-45CA-8E4A-B1A754E32F6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700057" y="477836"/>
          <a:ext cx="3586163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Prism 9" r:id="rId7" imgW="3585871" imgH="2950382" progId="Prism9.Document">
                  <p:embed/>
                </p:oleObj>
              </mc:Choice>
              <mc:Fallback>
                <p:oleObj name="Prism 9" r:id="rId7" imgW="3585871" imgH="2950382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1008F71-2B1D-45CA-8E4A-B1A754E32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00057" y="477836"/>
                        <a:ext cx="3586163" cy="295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664DFDA-4B6A-42C1-A3C2-2477926E1EE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05782" y="3669458"/>
          <a:ext cx="3586163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Prism 9" r:id="rId9" imgW="3585871" imgH="2950382" progId="Prism9.Document">
                  <p:embed/>
                </p:oleObj>
              </mc:Choice>
              <mc:Fallback>
                <p:oleObj name="Prism 9" r:id="rId9" imgW="3585871" imgH="2950382" progId="Prism9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664DFDA-4B6A-42C1-A3C2-2477926E1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5782" y="3669458"/>
                        <a:ext cx="3586163" cy="295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36FAC11-EA55-4055-B847-67D7805F7CE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91945" y="3669458"/>
          <a:ext cx="3586163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rism 9" r:id="rId11" imgW="3585871" imgH="2950382" progId="Prism9.Document">
                  <p:embed/>
                </p:oleObj>
              </mc:Choice>
              <mc:Fallback>
                <p:oleObj name="Prism 9" r:id="rId11" imgW="3585871" imgH="2950382" progId="Prism9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36FAC11-EA55-4055-B847-67D7805F7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1945" y="3669458"/>
                        <a:ext cx="3586163" cy="295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37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30d </a:t>
            </a:r>
            <a:r>
              <a:rPr lang="en-US" dirty="0" err="1"/>
              <a:t>hMOs</a:t>
            </a:r>
            <a:r>
              <a:rPr lang="en-US" dirty="0"/>
              <a:t> Blots 2021</a:t>
            </a:r>
          </a:p>
        </p:txBody>
      </p:sp>
    </p:spTree>
    <p:extLst>
      <p:ext uri="{BB962C8B-B14F-4D97-AF65-F5344CB8AC3E}">
        <p14:creationId xmlns:p14="http://schemas.microsoft.com/office/powerpoint/2010/main" val="134648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515" y="157825"/>
            <a:ext cx="11835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\\atlas.uni.lux\users\jennifer.modamio\DVB_group\2021\WBs\blots\e10_11_12_30dDiff_20210112\</a:t>
            </a:r>
            <a:r>
              <a:rPr lang="en-US" b="1" dirty="0"/>
              <a:t>membrane_1_e10_30d_TUJ1_TH_syn_bactin_manuallyAdapted</a:t>
            </a:r>
            <a:r>
              <a:rPr lang="en-US" dirty="0"/>
              <a:t>\20210119_quantification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96" y="1258722"/>
            <a:ext cx="4114228" cy="27383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996" y="1074056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001-05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9952" y="1074056"/>
            <a:ext cx="368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quantification of TH-TUJ1-bACTIN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9807" y="3901059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001-07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0763" y="3901059"/>
            <a:ext cx="263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quantification of a-</a:t>
            </a:r>
            <a:r>
              <a:rPr lang="en-US" dirty="0" err="1"/>
              <a:t>syn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07" y="4321672"/>
            <a:ext cx="3895089" cy="24063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882" y="14985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144" y="1819900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TUJ1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144" y="214902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Bactin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7089" y="3412330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7089" y="6206330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26961" y="1443389"/>
            <a:ext cx="3916263" cy="10749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6960" y="6206329"/>
            <a:ext cx="3916263" cy="5374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5534466" y="1037014"/>
          <a:ext cx="3174093" cy="222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5534466" y="3412330"/>
          <a:ext cx="3174093" cy="222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8727609" y="1077224"/>
          <a:ext cx="3174093" cy="222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8740448" y="3366926"/>
          <a:ext cx="3174093" cy="222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7783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07" y="4378892"/>
            <a:ext cx="3790629" cy="2364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996" y="1074056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001-05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9952" y="1074056"/>
            <a:ext cx="368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quantification of TH-TUJ1-bACTIN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9807" y="3901059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001-06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0763" y="3901059"/>
            <a:ext cx="263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quantification of a-</a:t>
            </a:r>
            <a:r>
              <a:rPr lang="en-US" dirty="0" err="1"/>
              <a:t>syn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6882" y="14985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144" y="1819900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TUJ1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144" y="214902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Bactin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7089" y="3412330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7089" y="6206330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26960" y="6206329"/>
            <a:ext cx="3916263" cy="5374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5791200" y="1224261"/>
          <a:ext cx="3033486" cy="204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5753100" y="4119861"/>
          <a:ext cx="3033486" cy="204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8869945" y="1165975"/>
          <a:ext cx="3033486" cy="204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8850895" y="4052050"/>
          <a:ext cx="3033486" cy="204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angle 21"/>
          <p:cNvSpPr/>
          <p:nvPr/>
        </p:nvSpPr>
        <p:spPr>
          <a:xfrm>
            <a:off x="192144" y="144769"/>
            <a:ext cx="11898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\\atlas.uni.lux\users\jennifer.modamio\DVB_group\2021\WBs\blots\e10_11_12_30dDiff_20210112\</a:t>
            </a:r>
            <a:r>
              <a:rPr lang="en-US" b="1" dirty="0"/>
              <a:t>membrane_1_e11_30d_TUJ1_TH_syn_bactin_manuallyAdapted</a:t>
            </a:r>
            <a:r>
              <a:rPr lang="en-US" dirty="0"/>
              <a:t>\20210119_quantification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622" y="1447161"/>
            <a:ext cx="3666697" cy="235988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960" y="1513956"/>
            <a:ext cx="3916263" cy="10749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31" y="85636"/>
            <a:ext cx="11931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\\atlas.uni.lux\users\jennifer.modamio\DVB_group\2021\WBs\blots\e10_11_12_30dDiff_20210112\membrane_1_e12_30d_TUJ1_TH_syn_bactin_manuallyAdapted\cleaner2\20210119_quantification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996" y="1074056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001-05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9952" y="1074056"/>
            <a:ext cx="368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quantification of TH-TUJ1-bACTIN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9807" y="3901059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001-06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0763" y="3901059"/>
            <a:ext cx="263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quantification of a-</a:t>
            </a:r>
            <a:r>
              <a:rPr lang="en-US" dirty="0" err="1"/>
              <a:t>syn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882" y="14985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144" y="1819900"/>
            <a:ext cx="630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TUJ1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144" y="2149022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Bactin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7089" y="3412330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7089" y="6206330"/>
            <a:ext cx="69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</a:t>
            </a:r>
            <a:r>
              <a:rPr lang="en-US" dirty="0" err="1"/>
              <a:t>syn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74" y="4270391"/>
            <a:ext cx="3710635" cy="24849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26960" y="6206329"/>
            <a:ext cx="3916263" cy="5374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42" y="1382691"/>
            <a:ext cx="3964764" cy="25813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960" y="1513956"/>
            <a:ext cx="3916263" cy="10749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5592288" y="1150505"/>
          <a:ext cx="3044992" cy="207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5554188" y="4046105"/>
          <a:ext cx="3044992" cy="207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8698942" y="1150505"/>
          <a:ext cx="3044992" cy="207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8698942" y="4046105"/>
          <a:ext cx="3044992" cy="207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7447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730</Words>
  <Application>Microsoft Office PowerPoint</Application>
  <PresentationFormat>Widescreen</PresentationFormat>
  <Paragraphs>120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MODAMIO CHAMARRO</dc:creator>
  <cp:lastModifiedBy>Jennifer MODAMIO CHAMARRO</cp:lastModifiedBy>
  <cp:revision>7</cp:revision>
  <dcterms:created xsi:type="dcterms:W3CDTF">2021-06-05T18:26:42Z</dcterms:created>
  <dcterms:modified xsi:type="dcterms:W3CDTF">2021-07-07T07:44:10Z</dcterms:modified>
</cp:coreProperties>
</file>