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2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9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1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9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4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7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6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33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79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4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1556-F03A-4618-9331-8718BF9C6DC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A81A-32A6-4EFB-9A4A-BD59482E8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6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21" y="657504"/>
            <a:ext cx="2750266" cy="23397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024" y="657504"/>
            <a:ext cx="3637226" cy="20682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403" y="657505"/>
            <a:ext cx="3811464" cy="20682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024" y="3239855"/>
            <a:ext cx="3637226" cy="16893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188" y="3354469"/>
            <a:ext cx="4055634" cy="26026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165231" y="288172"/>
            <a:ext cx="804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Exp14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7528" y="315533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Exp15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98800" y="2910450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Exp20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59962" y="2951427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Exp22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69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69" y="228313"/>
            <a:ext cx="5224928" cy="32245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574" y="1100137"/>
            <a:ext cx="6945778" cy="4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8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685" y="3528725"/>
            <a:ext cx="4453404" cy="27483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35" y="3528725"/>
            <a:ext cx="4453404" cy="27483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685" y="471201"/>
            <a:ext cx="4453404" cy="27483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35" y="471201"/>
            <a:ext cx="4453404" cy="274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97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MODAMIO CHAMARRO</dc:creator>
  <cp:lastModifiedBy>Jennifer MODAMIO CHAMARRO</cp:lastModifiedBy>
  <cp:revision>5</cp:revision>
  <dcterms:created xsi:type="dcterms:W3CDTF">2020-07-03T14:55:30Z</dcterms:created>
  <dcterms:modified xsi:type="dcterms:W3CDTF">2020-07-03T16:08:37Z</dcterms:modified>
</cp:coreProperties>
</file>