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262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06834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23202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626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2504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284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1841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1792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46415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5816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458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F116-3ACD-45EC-B7AE-5FAFF57F82DE}" type="datetimeFigureOut">
              <a:rPr lang="fr-LU" smtClean="0"/>
              <a:t>14/07/2021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05A8-43F9-4062-BE8C-5F137DBA4F0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75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467"/>
            <a:ext cx="3975346" cy="202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921"/>
            <a:ext cx="3975345" cy="2018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78"/>
            <a:ext cx="3975345" cy="1851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01" y="4286467"/>
            <a:ext cx="3975346" cy="2029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01" y="2226921"/>
            <a:ext cx="3975345" cy="2018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02" y="334178"/>
            <a:ext cx="3975345" cy="1851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4" y="334178"/>
            <a:ext cx="3975345" cy="1851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1" y="4286467"/>
            <a:ext cx="3975346" cy="2029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2" y="2226921"/>
            <a:ext cx="3975345" cy="20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3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LCSB Lab</dc:creator>
  <cp:lastModifiedBy>LCSB Lab</cp:lastModifiedBy>
  <cp:revision>1</cp:revision>
  <dcterms:created xsi:type="dcterms:W3CDTF">2021-07-14T11:29:42Z</dcterms:created>
  <dcterms:modified xsi:type="dcterms:W3CDTF">2021-07-14T11:32:43Z</dcterms:modified>
</cp:coreProperties>
</file>