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50" d="100"/>
          <a:sy n="150" d="100"/>
        </p:scale>
        <p:origin x="-330" y="-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4FBE8-4408-4A88-84AE-119B0CC100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464AAB-80E3-4DE0-896B-B185DC56E0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96615-A1A6-4E92-948D-7336D25D5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121E-F59D-4452-860A-C4CD5BBDF67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3FF26-1032-48AC-8E8C-F2D7DE881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80A3D-615B-4DAF-A2D6-DE79E75AA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DE2E8-AEA2-44BA-B061-0D2067E61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82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3B27D-DE29-4B14-8DA5-B1D91EAA5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A5308B-292B-4BB1-8287-E06E9FFE2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C7970-99CD-4AEF-8465-5E4BBD638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121E-F59D-4452-860A-C4CD5BBDF67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DDC91-08EB-479B-9BFC-1F1859701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625DA-C1CF-46FB-B1C7-6D5A12740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DE2E8-AEA2-44BA-B061-0D2067E61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53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C38B35-A1BA-4E79-BA8F-2C8717C7E4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AE04FA-33E0-4748-8BEE-93F95C443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643D9-9A97-45FC-B286-DB4E91238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121E-F59D-4452-860A-C4CD5BBDF67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4A0C0-2442-4F5D-A6EA-B77CE809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1C044-ADDB-436D-8CA9-F096E7E9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DE2E8-AEA2-44BA-B061-0D2067E61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02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8F643-0272-45DC-8FFA-E551B6B8C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0E381-D539-4C32-9C14-C85C9AB1B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5DF86-E72F-4456-9408-BE87BC978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121E-F59D-4452-860A-C4CD5BBDF67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BCA14-B8E3-475A-9069-49FBFB37C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B3169-7257-47EE-A13C-646E9FAB6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DE2E8-AEA2-44BA-B061-0D2067E61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03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E73A8-B142-4E9C-815E-64D7D203A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CF34B-75AD-4049-9666-358BAB1E9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50A19-2B0A-47F0-B711-CF1AF28E6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121E-F59D-4452-860A-C4CD5BBDF67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88F65-C0DC-412A-976A-500ADBFAA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31027-ED08-47A1-BC13-5E1AB58B1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DE2E8-AEA2-44BA-B061-0D2067E61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1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8377C-0BA0-48CD-A3CB-5E6593052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F833-F859-4707-BD6F-AA08D7CAD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24381-5D01-46E4-A543-61A595414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98400-2FC6-4CE8-9F74-7E742C1FF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121E-F59D-4452-860A-C4CD5BBDF67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69BE2-DCD2-4B59-B0E9-84DC4017D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A14996-A1D5-4AB4-A492-1D1E06545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DE2E8-AEA2-44BA-B061-0D2067E61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59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DCE-23B6-48A7-8550-50C6E974A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4BB93-C160-4B59-9B93-EE4FDB6A2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9892B8-77E7-4263-B4D2-3C57A8F8D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CC4FB5-4A8E-4FED-AF33-9E8D694AA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20AD1D-B702-480F-B6B4-8C489519B1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E70A19-0D99-4FE5-8B1C-6AFAFCCBD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121E-F59D-4452-860A-C4CD5BBDF67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E90E4D-2A0E-49A5-8860-2B224832C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884712-A5C4-4EF2-B65C-B01A71579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DE2E8-AEA2-44BA-B061-0D2067E61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60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F208-CCB0-4AFD-AFA8-314FAEC31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7BE7BA-7B33-4E22-8338-373AFA341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121E-F59D-4452-860A-C4CD5BBDF67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3F3CF1-BD69-4920-BBDD-1BD1198A7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B41D1A-E27D-40A7-A748-09049B2BF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DE2E8-AEA2-44BA-B061-0D2067E61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6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400E9E-4358-4DE3-85CF-EDFA53802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121E-F59D-4452-860A-C4CD5BBDF67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CA762D-2E52-41C1-8F74-BA690BDBB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2EDAD8-2E47-4872-B733-1F3887CBA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DE2E8-AEA2-44BA-B061-0D2067E61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4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99820-4BDC-4D8F-958B-253D0495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E5122-AD73-42E3-8E8A-D64C6CE5F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5F9889-544D-44DB-9EE1-36202ABC2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CF58B-5D50-4485-9716-252ADD225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121E-F59D-4452-860A-C4CD5BBDF67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DF50E-1807-422F-9973-ECEFF1839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AE4E17-2804-4A53-930C-18938F133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DE2E8-AEA2-44BA-B061-0D2067E61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01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79C68-2FA9-4775-82F8-EFE68DF8D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95B90-D6ED-458A-97C7-FA2E17CAC6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3827B0-CD72-41EE-8A46-CD5727A5B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D3893-3D61-497C-B5DB-17D4E54E2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121E-F59D-4452-860A-C4CD5BBDF67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E83904-CC97-44F4-9BBC-B30A0064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F8034-4D02-4BE1-99E2-DD780C229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DE2E8-AEA2-44BA-B061-0D2067E61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09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3478E7-A388-4B8C-B98C-6B34FA77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01777-CA78-42D1-B077-26143A5AD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1AFCD-83C6-4E2E-BC74-1DF88ACB9E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7121E-F59D-4452-860A-C4CD5BBDF67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DC87E-D7B9-44A8-9E0E-F2333323F6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E27C5-7F35-41B9-B573-C5B6BCFAA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DE2E8-AEA2-44BA-B061-0D2067E61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2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B6DF13-00B5-4240-A38E-16CA14D3A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34" y="3510085"/>
            <a:ext cx="1998785" cy="19987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CEEC50-405A-48FB-B605-AB890455D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646" y="3495185"/>
            <a:ext cx="1998785" cy="1998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E15A7D-A8A0-4783-86D3-571916E28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846" y="3510084"/>
            <a:ext cx="1998785" cy="19987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FA01EE-C6C5-49BE-992E-F920D904D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208" y="3510086"/>
            <a:ext cx="1998785" cy="19987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7394D0-0E5B-4375-BD47-3E36A43251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33" y="5536955"/>
            <a:ext cx="1998785" cy="19987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07BAED-F234-416E-AFCD-38E3D864FF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646" y="5536955"/>
            <a:ext cx="1998785" cy="19987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DEFF18-50F9-46AC-97CB-67A59CA4BC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242" y="5536955"/>
            <a:ext cx="1998785" cy="19987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AD0FC7-2BE0-4764-9AF7-BDAADF005F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207" y="5536956"/>
            <a:ext cx="1998785" cy="19987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8D543C-841A-42D5-BA34-57962E095F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242" y="1468314"/>
            <a:ext cx="1998785" cy="19987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6C29427-652D-4B93-B60A-3FBECDA9E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207" y="1468314"/>
            <a:ext cx="1998785" cy="19987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458BD9-7AA8-4A73-B042-B37CE247B5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34" y="1468314"/>
            <a:ext cx="1998785" cy="19987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98E2931-29A5-45EB-8468-9E1BA6A081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646" y="1468315"/>
            <a:ext cx="1998785" cy="19987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FF31A9A-9CBC-4077-802F-926D978C8F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33" y="-571258"/>
            <a:ext cx="1998785" cy="19987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AE3D6BF-30CF-4972-8B15-407450BAF5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646" y="-571257"/>
            <a:ext cx="1998785" cy="19987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68C0798-CD27-4E2D-B1EC-EF3873A51D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241" y="-571258"/>
            <a:ext cx="1998785" cy="19987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B346C0B-1B97-4137-84F3-E682B2F669D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206" y="-571258"/>
            <a:ext cx="1998785" cy="19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74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46A693-D6EF-4C7F-A385-E611E2838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310" y="100012"/>
            <a:ext cx="6683004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23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F8FE8A-A4AA-48ED-BDB5-997EA5688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574" y="1818445"/>
            <a:ext cx="1998785" cy="19987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09442C-AF7F-4FC4-8E0A-33FA91219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86" y="1803545"/>
            <a:ext cx="1998785" cy="1998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CFEFF2-1C68-4087-A386-02DCA203B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86" y="1818444"/>
            <a:ext cx="1998785" cy="19987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26AEEA-6C7A-4586-9FDA-AD0B35458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248" y="1818446"/>
            <a:ext cx="1998785" cy="1998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9853DD-5968-46D4-9CF4-F4387D3510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573" y="3845315"/>
            <a:ext cx="1998785" cy="1998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093A0F-655A-46CC-8593-95F46487E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86" y="3845315"/>
            <a:ext cx="1998785" cy="19987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EB921B-C178-4667-8315-E0DB41DFAC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82" y="3845315"/>
            <a:ext cx="1998785" cy="19987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B5D520-815E-406A-B425-A0334EF250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247" y="3845316"/>
            <a:ext cx="1998785" cy="19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15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F8FE8A-A4AA-48ED-BDB5-997EA56883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67" b="22872"/>
          <a:stretch/>
        </p:blipFill>
        <p:spPr>
          <a:xfrm>
            <a:off x="7966846" y="1818442"/>
            <a:ext cx="1543733" cy="1541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CFEFF2-1C68-4087-A386-02DCA203B3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67" b="22872"/>
          <a:stretch/>
        </p:blipFill>
        <p:spPr>
          <a:xfrm>
            <a:off x="6384510" y="1818442"/>
            <a:ext cx="1543734" cy="1541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26AEEA-6C7A-4586-9FDA-AD0B35458F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67" b="22872"/>
          <a:stretch/>
        </p:blipFill>
        <p:spPr>
          <a:xfrm>
            <a:off x="4810114" y="1818444"/>
            <a:ext cx="1543733" cy="1541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9853DD-5968-46D4-9CF4-F4387D3510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67" b="22872"/>
          <a:stretch/>
        </p:blipFill>
        <p:spPr>
          <a:xfrm>
            <a:off x="7966845" y="3385476"/>
            <a:ext cx="1543733" cy="15416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093A0F-655A-46CC-8593-95F46487E5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03" b="22872"/>
          <a:stretch/>
        </p:blipFill>
        <p:spPr>
          <a:xfrm>
            <a:off x="3233696" y="3385476"/>
            <a:ext cx="1543003" cy="15416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EB921B-C178-4667-8315-E0DB41DFAC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67" b="22872"/>
          <a:stretch/>
        </p:blipFill>
        <p:spPr>
          <a:xfrm>
            <a:off x="6384511" y="3385475"/>
            <a:ext cx="1543733" cy="15416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B5D520-815E-406A-B425-A0334EF250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67" b="22872"/>
          <a:stretch/>
        </p:blipFill>
        <p:spPr>
          <a:xfrm>
            <a:off x="4810113" y="3385476"/>
            <a:ext cx="1543733" cy="15416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CEBFCA-8A2C-45F9-8977-B2B34CFE8BC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67" b="22872"/>
          <a:stretch/>
        </p:blipFill>
        <p:spPr>
          <a:xfrm>
            <a:off x="3232965" y="1818442"/>
            <a:ext cx="1543734" cy="154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12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MODAMIO CHAMARRO</dc:creator>
  <cp:lastModifiedBy>Jennifer MODAMIO CHAMARRO</cp:lastModifiedBy>
  <cp:revision>4</cp:revision>
  <dcterms:created xsi:type="dcterms:W3CDTF">2021-07-12T20:55:39Z</dcterms:created>
  <dcterms:modified xsi:type="dcterms:W3CDTF">2021-07-15T09:09:12Z</dcterms:modified>
</cp:coreProperties>
</file>