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9EA35-38D5-402B-8732-B292123ACCA1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D96C-CDDA-402E-8FF6-875056FC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40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9EA35-38D5-402B-8732-B292123ACCA1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D96C-CDDA-402E-8FF6-875056FC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99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9EA35-38D5-402B-8732-B292123ACCA1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D96C-CDDA-402E-8FF6-875056FC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69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9EA35-38D5-402B-8732-B292123ACCA1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D96C-CDDA-402E-8FF6-875056FC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35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9EA35-38D5-402B-8732-B292123ACCA1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D96C-CDDA-402E-8FF6-875056FC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99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9EA35-38D5-402B-8732-B292123ACCA1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D96C-CDDA-402E-8FF6-875056FC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93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9EA35-38D5-402B-8732-B292123ACCA1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D96C-CDDA-402E-8FF6-875056FC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6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9EA35-38D5-402B-8732-B292123ACCA1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D96C-CDDA-402E-8FF6-875056FC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20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9EA35-38D5-402B-8732-B292123ACCA1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D96C-CDDA-402E-8FF6-875056FC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59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9EA35-38D5-402B-8732-B292123ACCA1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D96C-CDDA-402E-8FF6-875056FC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17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9EA35-38D5-402B-8732-B292123ACCA1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D96C-CDDA-402E-8FF6-875056FC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69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9EA35-38D5-402B-8732-B292123ACCA1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AD96C-CDDA-402E-8FF6-875056FC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4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9" y="4143333"/>
            <a:ext cx="5381625" cy="2495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9" y="842350"/>
            <a:ext cx="5381625" cy="32554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6" t="44848" r="33451" b="33969"/>
          <a:stretch/>
        </p:blipFill>
        <p:spPr>
          <a:xfrm>
            <a:off x="6622733" y="4143333"/>
            <a:ext cx="2495629" cy="24956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8" t="32496" r="23098" b="51265"/>
          <a:stretch/>
        </p:blipFill>
        <p:spPr>
          <a:xfrm>
            <a:off x="6622732" y="1579453"/>
            <a:ext cx="2495629" cy="25183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80547" y="1890462"/>
            <a:ext cx="561474" cy="553452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19073" y="5251283"/>
            <a:ext cx="561474" cy="553452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7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9" y="4143333"/>
            <a:ext cx="5381625" cy="2495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9" y="842350"/>
            <a:ext cx="5381625" cy="32554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8" y="842350"/>
            <a:ext cx="5381625" cy="32554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8" y="4150051"/>
            <a:ext cx="5381625" cy="2495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6" t="44848" r="33451" b="33969"/>
          <a:stretch/>
        </p:blipFill>
        <p:spPr>
          <a:xfrm>
            <a:off x="6622733" y="4143333"/>
            <a:ext cx="2495629" cy="24956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8" t="32496" r="23098" b="51265"/>
          <a:stretch/>
        </p:blipFill>
        <p:spPr>
          <a:xfrm>
            <a:off x="6622732" y="1579453"/>
            <a:ext cx="2495629" cy="25183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2" t="31899" r="22832" b="51493"/>
          <a:stretch/>
        </p:blipFill>
        <p:spPr>
          <a:xfrm>
            <a:off x="6627640" y="1579452"/>
            <a:ext cx="2490721" cy="24689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0" t="44317" r="33094" b="33869"/>
          <a:stretch/>
        </p:blipFill>
        <p:spPr>
          <a:xfrm>
            <a:off x="6622732" y="4143333"/>
            <a:ext cx="2495634" cy="24956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80547" y="1890462"/>
            <a:ext cx="561474" cy="553452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19073" y="5251283"/>
            <a:ext cx="561474" cy="553452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19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C4451F-15DC-4D3E-A18B-D5FDC35C8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620" y="514859"/>
            <a:ext cx="8346147" cy="582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61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7" y="817678"/>
            <a:ext cx="5381625" cy="32554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8" y="4150051"/>
            <a:ext cx="5381625" cy="24956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2" t="31899" r="22832" b="51493"/>
          <a:stretch/>
        </p:blipFill>
        <p:spPr>
          <a:xfrm>
            <a:off x="6634912" y="817678"/>
            <a:ext cx="2888402" cy="28631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0" t="44317" r="33094" b="33869"/>
          <a:stretch/>
        </p:blipFill>
        <p:spPr>
          <a:xfrm>
            <a:off x="6634911" y="3748998"/>
            <a:ext cx="2894099" cy="28940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80547" y="1890462"/>
            <a:ext cx="561474" cy="553452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19073" y="5251283"/>
            <a:ext cx="561474" cy="553452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92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LCSB Lab</dc:creator>
  <cp:lastModifiedBy>Jennifer MODAMIO CHAMARRO</cp:lastModifiedBy>
  <cp:revision>4</cp:revision>
  <dcterms:created xsi:type="dcterms:W3CDTF">2020-08-16T06:29:00Z</dcterms:created>
  <dcterms:modified xsi:type="dcterms:W3CDTF">2021-06-21T13:38:40Z</dcterms:modified>
</cp:coreProperties>
</file>