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4DBD8"/>
    <a:srgbClr val="B15E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4" autoAdjust="0"/>
    <p:restoredTop sz="96710" autoAdjust="0"/>
  </p:normalViewPr>
  <p:slideViewPr>
    <p:cSldViewPr snapToGrid="0">
      <p:cViewPr varScale="1">
        <p:scale>
          <a:sx n="88" d="100"/>
          <a:sy n="88" d="100"/>
        </p:scale>
        <p:origin x="446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8D0B6D-A2BF-4926-9E3B-75975A6404AE}" type="datetimeFigureOut">
              <a:rPr lang="en-GB" smtClean="0"/>
              <a:t>16/11/2020</a:t>
            </a:fld>
            <a:endParaRPr lang="en-GB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812A6F-9B5D-4DBD-AFB4-4F553DBC40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18052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ADB7A99-3D7A-405A-9F60-7456F6C6E9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CC8DE06-9CF6-4C5C-B47D-5E78CB71B7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6" indent="0" algn="ctr">
              <a:buNone/>
              <a:defRPr sz="2000"/>
            </a:lvl2pPr>
            <a:lvl3pPr marL="914411" indent="0" algn="ctr">
              <a:buNone/>
              <a:defRPr sz="1801"/>
            </a:lvl3pPr>
            <a:lvl4pPr marL="1371617" indent="0" algn="ctr">
              <a:buNone/>
              <a:defRPr sz="1600"/>
            </a:lvl4pPr>
            <a:lvl5pPr marL="1828823" indent="0" algn="ctr">
              <a:buNone/>
              <a:defRPr sz="1600"/>
            </a:lvl5pPr>
            <a:lvl6pPr marL="2286029" indent="0" algn="ctr">
              <a:buNone/>
              <a:defRPr sz="1600"/>
            </a:lvl6pPr>
            <a:lvl7pPr marL="2743234" indent="0" algn="ctr">
              <a:buNone/>
              <a:defRPr sz="1600"/>
            </a:lvl7pPr>
            <a:lvl8pPr marL="3200440" indent="0" algn="ctr">
              <a:buNone/>
              <a:defRPr sz="1600"/>
            </a:lvl8pPr>
            <a:lvl9pPr marL="3657646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GB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DCA903B-1BA2-4998-844C-6D5C353526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06F0A-74BC-45AB-9EF4-D05437C50E39}" type="datetimeFigureOut">
              <a:rPr lang="en-GB" smtClean="0"/>
              <a:t>16/11/2020</a:t>
            </a:fld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88CDD4C-D16F-4FB0-A89B-7A98B0458B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B4076E8-729B-4BC8-A7FC-660E117F19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E1DD5-F2B9-40B8-84A1-0CC373CC7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6819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6DA13B9-9508-40AF-AA93-C4F17ADDDA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7EE26BA-DC78-401B-97E8-FA155E8A41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713FDA4-1393-407B-BF68-FCCE9ABB1D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06F0A-74BC-45AB-9EF4-D05437C50E39}" type="datetimeFigureOut">
              <a:rPr lang="en-GB" smtClean="0"/>
              <a:t>16/11/2020</a:t>
            </a:fld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AE51DFD-0860-415B-AC64-8591180E6D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55ACADC-4EA7-467F-B34D-B427CFD485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E1DD5-F2B9-40B8-84A1-0CC373CC7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5040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0C9BB010-3B86-49B8-964F-0BE100F1C6D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899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96F1050-0F7B-4763-A555-D61A65DFA0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199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2CCABE0-497B-48B3-8A4A-78FA1A399E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06F0A-74BC-45AB-9EF4-D05437C50E39}" type="datetimeFigureOut">
              <a:rPr lang="en-GB" smtClean="0"/>
              <a:t>16/11/2020</a:t>
            </a:fld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A8BF0A1-0A01-4A7B-8D9B-DC2B599D3A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86DD351-93DF-4B3D-893E-BA1B924A21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E1DD5-F2B9-40B8-84A1-0CC373CC7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7898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CADF021-A56D-4DCA-929C-01BBD12E8F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27E9543-BAAF-4667-A329-46FCAC65A3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479F318-E6DB-4F2B-B1DB-B25596FE39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06F0A-74BC-45AB-9EF4-D05437C50E39}" type="datetimeFigureOut">
              <a:rPr lang="en-GB" smtClean="0"/>
              <a:t>16/11/2020</a:t>
            </a:fld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E7D3D11-5ECB-4627-9AA8-22961038EB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1BC030B-9474-4812-80A2-521846366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E1DD5-F2B9-40B8-84A1-0CC373CC7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3676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FE51DAF-02F0-42E0-AD31-28478F0D4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2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1786B62-1DDB-4CBD-9CFC-360B6719B4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2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6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11" indent="0">
              <a:buNone/>
              <a:defRPr sz="1801">
                <a:solidFill>
                  <a:schemeClr val="tx1">
                    <a:tint val="75000"/>
                  </a:schemeClr>
                </a:solidFill>
              </a:defRPr>
            </a:lvl3pPr>
            <a:lvl4pPr marL="137161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2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2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3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4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AB676DA-C2D3-476E-ADC4-A61CA934BB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06F0A-74BC-45AB-9EF4-D05437C50E39}" type="datetimeFigureOut">
              <a:rPr lang="en-GB" smtClean="0"/>
              <a:t>16/11/2020</a:t>
            </a:fld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88F006F-95AF-40E7-ACBC-1F6814DC5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F25DEE3-D63B-4B65-8EDC-A923E98B0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E1DD5-F2B9-40B8-84A1-0CC373CC7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5469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3277117-ACEA-4DB7-B94A-39670452C9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3380D02-7C67-46BE-B3FB-69EC15123C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12609D4-2A2C-48F6-90C3-EB62F91F80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3DC5888-D2BC-40F0-B0BE-2441467A10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06F0A-74BC-45AB-9EF4-D05437C50E39}" type="datetimeFigureOut">
              <a:rPr lang="en-GB" smtClean="0"/>
              <a:t>16/11/2020</a:t>
            </a:fld>
            <a:endParaRPr lang="en-GB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06D7EF7-0057-4191-8247-CF80556E7B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A02603D-7BA1-4D34-9843-A34AF1CF2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E1DD5-F2B9-40B8-84A1-0CC373CC7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67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88D08EF-75AF-40FB-917D-E54FE27892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4DC9B5A-1C80-4FEE-B054-6D88CA0AE0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6" indent="0">
              <a:buNone/>
              <a:defRPr sz="2000" b="1"/>
            </a:lvl2pPr>
            <a:lvl3pPr marL="914411" indent="0">
              <a:buNone/>
              <a:defRPr sz="1801" b="1"/>
            </a:lvl3pPr>
            <a:lvl4pPr marL="1371617" indent="0">
              <a:buNone/>
              <a:defRPr sz="1600" b="1"/>
            </a:lvl4pPr>
            <a:lvl5pPr marL="1828823" indent="0">
              <a:buNone/>
              <a:defRPr sz="1600" b="1"/>
            </a:lvl5pPr>
            <a:lvl6pPr marL="2286029" indent="0">
              <a:buNone/>
              <a:defRPr sz="1600" b="1"/>
            </a:lvl6pPr>
            <a:lvl7pPr marL="2743234" indent="0">
              <a:buNone/>
              <a:defRPr sz="1600" b="1"/>
            </a:lvl7pPr>
            <a:lvl8pPr marL="3200440" indent="0">
              <a:buNone/>
              <a:defRPr sz="1600" b="1"/>
            </a:lvl8pPr>
            <a:lvl9pPr marL="3657646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A56FC7B-1E2A-441B-BC17-EBE7D77443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6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FA3370F-DBDD-4FEE-AE4E-9A46D1DA81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6" indent="0">
              <a:buNone/>
              <a:defRPr sz="2000" b="1"/>
            </a:lvl2pPr>
            <a:lvl3pPr marL="914411" indent="0">
              <a:buNone/>
              <a:defRPr sz="1801" b="1"/>
            </a:lvl3pPr>
            <a:lvl4pPr marL="1371617" indent="0">
              <a:buNone/>
              <a:defRPr sz="1600" b="1"/>
            </a:lvl4pPr>
            <a:lvl5pPr marL="1828823" indent="0">
              <a:buNone/>
              <a:defRPr sz="1600" b="1"/>
            </a:lvl5pPr>
            <a:lvl6pPr marL="2286029" indent="0">
              <a:buNone/>
              <a:defRPr sz="1600" b="1"/>
            </a:lvl6pPr>
            <a:lvl7pPr marL="2743234" indent="0">
              <a:buNone/>
              <a:defRPr sz="1600" b="1"/>
            </a:lvl7pPr>
            <a:lvl8pPr marL="3200440" indent="0">
              <a:buNone/>
              <a:defRPr sz="1600" b="1"/>
            </a:lvl8pPr>
            <a:lvl9pPr marL="3657646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4C0C4625-1DBB-4CD2-82EF-0063D0477F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2" y="2505076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F01FF0B5-E442-49BC-A3CD-8F3D009C42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06F0A-74BC-45AB-9EF4-D05437C50E39}" type="datetimeFigureOut">
              <a:rPr lang="en-GB" smtClean="0"/>
              <a:t>16/11/2020</a:t>
            </a:fld>
            <a:endParaRPr lang="en-GB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2B270126-34D5-4107-AA94-E6816D0DB7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E0C82861-19A8-4ECE-ACE8-B359E4F8A6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E1DD5-F2B9-40B8-84A1-0CC373CC7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7741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5FBC953-7C5A-425F-B323-FBEBD918C4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A0C0CB2D-C50A-4325-ACC2-7775A188AA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06F0A-74BC-45AB-9EF4-D05437C50E39}" type="datetimeFigureOut">
              <a:rPr lang="en-GB" smtClean="0"/>
              <a:t>16/11/2020</a:t>
            </a:fld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CF43562-7B25-47E1-AFF5-53A6216327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ECD3E1F-A997-4483-8CC4-7F102755A6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E1DD5-F2B9-40B8-84A1-0CC373CC7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13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BF8F0650-289C-47EB-9F6B-E4BED8120C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06F0A-74BC-45AB-9EF4-D05437C50E39}" type="datetimeFigureOut">
              <a:rPr lang="en-GB" smtClean="0"/>
              <a:t>16/11/2020</a:t>
            </a:fld>
            <a:endParaRPr lang="en-GB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8C6DEECF-77F0-4D9C-B0FA-8146C50292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92F44F5-055D-4E21-BCBF-354EDFB77A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E1DD5-F2B9-40B8-84A1-0CC373CC7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5549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A1252C1-9336-4EB3-A558-39A1329E8C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0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706DA6E-7EDA-481D-85C0-51108DC0DD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BC235B0-F078-46F5-93A5-D848985191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0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6" indent="0">
              <a:buNone/>
              <a:defRPr sz="1401"/>
            </a:lvl2pPr>
            <a:lvl3pPr marL="914411" indent="0">
              <a:buNone/>
              <a:defRPr sz="1200"/>
            </a:lvl3pPr>
            <a:lvl4pPr marL="1371617" indent="0">
              <a:buNone/>
              <a:defRPr sz="1001"/>
            </a:lvl4pPr>
            <a:lvl5pPr marL="1828823" indent="0">
              <a:buNone/>
              <a:defRPr sz="1001"/>
            </a:lvl5pPr>
            <a:lvl6pPr marL="2286029" indent="0">
              <a:buNone/>
              <a:defRPr sz="1001"/>
            </a:lvl6pPr>
            <a:lvl7pPr marL="2743234" indent="0">
              <a:buNone/>
              <a:defRPr sz="1001"/>
            </a:lvl7pPr>
            <a:lvl8pPr marL="3200440" indent="0">
              <a:buNone/>
              <a:defRPr sz="1001"/>
            </a:lvl8pPr>
            <a:lvl9pPr marL="3657646" indent="0">
              <a:buNone/>
              <a:defRPr sz="100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755EA2A-C16C-4CCD-BEC5-71A0DB0033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06F0A-74BC-45AB-9EF4-D05437C50E39}" type="datetimeFigureOut">
              <a:rPr lang="en-GB" smtClean="0"/>
              <a:t>16/11/2020</a:t>
            </a:fld>
            <a:endParaRPr lang="en-GB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3E27CD4-AD25-42AF-8B31-7189211EB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C4DD185-BC3B-46A3-AA01-940208CFE2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E1DD5-F2B9-40B8-84A1-0CC373CC7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1073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D79D63D-38E6-41D5-8320-050DC39DCC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0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B87F6079-FCFB-45A1-B157-72A9241AFB0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1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6" indent="0">
              <a:buNone/>
              <a:defRPr sz="2800"/>
            </a:lvl2pPr>
            <a:lvl3pPr marL="914411" indent="0">
              <a:buNone/>
              <a:defRPr sz="2400"/>
            </a:lvl3pPr>
            <a:lvl4pPr marL="1371617" indent="0">
              <a:buNone/>
              <a:defRPr sz="2000"/>
            </a:lvl4pPr>
            <a:lvl5pPr marL="1828823" indent="0">
              <a:buNone/>
              <a:defRPr sz="2000"/>
            </a:lvl5pPr>
            <a:lvl6pPr marL="2286029" indent="0">
              <a:buNone/>
              <a:defRPr sz="2000"/>
            </a:lvl6pPr>
            <a:lvl7pPr marL="2743234" indent="0">
              <a:buNone/>
              <a:defRPr sz="2000"/>
            </a:lvl7pPr>
            <a:lvl8pPr marL="3200440" indent="0">
              <a:buNone/>
              <a:defRPr sz="2000"/>
            </a:lvl8pPr>
            <a:lvl9pPr marL="3657646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CFA5741-EC10-4F11-9404-0BB9904125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0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6" indent="0">
              <a:buNone/>
              <a:defRPr sz="1401"/>
            </a:lvl2pPr>
            <a:lvl3pPr marL="914411" indent="0">
              <a:buNone/>
              <a:defRPr sz="1200"/>
            </a:lvl3pPr>
            <a:lvl4pPr marL="1371617" indent="0">
              <a:buNone/>
              <a:defRPr sz="1001"/>
            </a:lvl4pPr>
            <a:lvl5pPr marL="1828823" indent="0">
              <a:buNone/>
              <a:defRPr sz="1001"/>
            </a:lvl5pPr>
            <a:lvl6pPr marL="2286029" indent="0">
              <a:buNone/>
              <a:defRPr sz="1001"/>
            </a:lvl6pPr>
            <a:lvl7pPr marL="2743234" indent="0">
              <a:buNone/>
              <a:defRPr sz="1001"/>
            </a:lvl7pPr>
            <a:lvl8pPr marL="3200440" indent="0">
              <a:buNone/>
              <a:defRPr sz="1001"/>
            </a:lvl8pPr>
            <a:lvl9pPr marL="3657646" indent="0">
              <a:buNone/>
              <a:defRPr sz="100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60937DC-18DE-47A7-A3CB-7726D6874E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06F0A-74BC-45AB-9EF4-D05437C50E39}" type="datetimeFigureOut">
              <a:rPr lang="en-GB" smtClean="0"/>
              <a:t>16/11/2020</a:t>
            </a:fld>
            <a:endParaRPr lang="en-GB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E87D6D5-4234-4936-B4AA-159EFDA284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78A4AC8-1891-40DC-8B8F-2AA1388B0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E1DD5-F2B9-40B8-84A1-0CC373CC7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69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C465E447-90ED-48E7-9D82-7A22F9148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2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542D505-FE55-4231-A131-EC9C35CC29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2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FD44E0A-4177-4588-98F2-D9F2A822B0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1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006F0A-74BC-45AB-9EF4-D05437C50E39}" type="datetimeFigureOut">
              <a:rPr lang="en-GB" smtClean="0"/>
              <a:t>16/11/2020</a:t>
            </a:fld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6BBBBDB-6077-4B21-BF10-D08E58E573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2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A52A6DB-0D8A-443F-8D8B-BF2DC348D8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1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7E1DD5-F2B9-40B8-84A1-0CC373CC7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5185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11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4" indent="-228604" algn="l" defTabSz="914411" rtl="0" eaLnBrk="1" latinLnBrk="0" hangingPunct="1">
        <a:lnSpc>
          <a:spcPct val="90000"/>
        </a:lnSpc>
        <a:spcBef>
          <a:spcPts val="1001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9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15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21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27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32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971838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429044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886249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6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411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17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23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29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34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40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46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png"/><Relationship Id="rId7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8.png"/><Relationship Id="rId4" Type="http://schemas.openxmlformats.org/officeDocument/2006/relationships/image" Target="../media/image3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4161" y="2054673"/>
            <a:ext cx="676557" cy="1290292"/>
          </a:xfrm>
          <a:prstGeom prst="rect">
            <a:avLst/>
          </a:prstGeom>
        </p:spPr>
      </p:pic>
      <p:pic>
        <p:nvPicPr>
          <p:cNvPr id="20" name="Image 19" descr="Une image contenant assis, noir, blanc, table&#10;&#10;Description générée automatiquement">
            <a:extLst>
              <a:ext uri="{FF2B5EF4-FFF2-40B4-BE49-F238E27FC236}">
                <a16:creationId xmlns:a16="http://schemas.microsoft.com/office/drawing/2014/main" id="{A0640AFB-B97C-43AC-8CCB-AF1C917FCB6F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049" y="4308834"/>
            <a:ext cx="531622" cy="890675"/>
          </a:xfrm>
          <a:prstGeom prst="rect">
            <a:avLst/>
          </a:prstGeom>
        </p:spPr>
      </p:pic>
      <p:sp>
        <p:nvSpPr>
          <p:cNvPr id="3" name="Rounded Rectangle 22">
            <a:extLst>
              <a:ext uri="{FF2B5EF4-FFF2-40B4-BE49-F238E27FC236}">
                <a16:creationId xmlns:a16="http://schemas.microsoft.com/office/drawing/2014/main" id="{51D2581C-8FA6-4A18-9759-6AEE70AE24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6673" y="401802"/>
            <a:ext cx="1933340" cy="622392"/>
          </a:xfrm>
          <a:prstGeom prst="roundRect">
            <a:avLst>
              <a:gd name="adj" fmla="val 16667"/>
            </a:avLst>
          </a:prstGeom>
          <a:solidFill>
            <a:schemeClr val="bg2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CH" altLang="en-US" sz="1700" b="1" i="0" u="none" strike="noStrike" cap="none" normalizeH="0" baseline="0" dirty="0">
                <a:ln>
                  <a:noFill/>
                </a:ln>
                <a:solidFill>
                  <a:srgbClr val="2C2C2D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Skin biopsies</a:t>
            </a:r>
            <a:endParaRPr kumimoji="0" lang="fr-CH" altLang="en-US" sz="1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Rounded Rectangle 26">
            <a:extLst>
              <a:ext uri="{FF2B5EF4-FFF2-40B4-BE49-F238E27FC236}">
                <a16:creationId xmlns:a16="http://schemas.microsoft.com/office/drawing/2014/main" id="{D0FA1E98-5169-4A10-9823-217F91B336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94518" y="399208"/>
            <a:ext cx="1865759" cy="623141"/>
          </a:xfrm>
          <a:prstGeom prst="roundRect">
            <a:avLst>
              <a:gd name="adj" fmla="val 16667"/>
            </a:avLst>
          </a:prstGeom>
          <a:solidFill>
            <a:schemeClr val="bg2">
              <a:lumMod val="50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CH" altLang="en-US" sz="1700" b="1" i="0" u="none" strike="noStrike" cap="none" normalizeH="0" baseline="0" dirty="0">
                <a:ln>
                  <a:noFill/>
                </a:ln>
                <a:solidFill>
                  <a:srgbClr val="2C2C2D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Dissociation techniques</a:t>
            </a:r>
            <a:endParaRPr kumimoji="0" lang="fr-CH" altLang="en-US" sz="1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ounded Rectangle 27">
            <a:extLst>
              <a:ext uri="{FF2B5EF4-FFF2-40B4-BE49-F238E27FC236}">
                <a16:creationId xmlns:a16="http://schemas.microsoft.com/office/drawing/2014/main" id="{F1E146AA-813A-4435-9379-AE67AF5AF3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6187" y="403991"/>
            <a:ext cx="1797776" cy="627700"/>
          </a:xfrm>
          <a:prstGeom prst="roundRect">
            <a:avLst>
              <a:gd name="adj" fmla="val 16667"/>
            </a:avLst>
          </a:prstGeom>
          <a:solidFill>
            <a:schemeClr val="bg2"/>
          </a:solidFill>
          <a:ln w="25400">
            <a:noFill/>
            <a:round/>
            <a:headEnd/>
            <a:tailEnd/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CH" altLang="en-US" sz="1700" b="1" i="0" u="none" strike="noStrike" cap="none" normalizeH="0" baseline="0" dirty="0">
                <a:ln>
                  <a:noFill/>
                </a:ln>
                <a:solidFill>
                  <a:srgbClr val="2C2C2D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PASSAGE 1</a:t>
            </a:r>
            <a:endParaRPr kumimoji="0" lang="fr-CH" altLang="en-US" sz="1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ounded Rectangle 28">
            <a:extLst>
              <a:ext uri="{FF2B5EF4-FFF2-40B4-BE49-F238E27FC236}">
                <a16:creationId xmlns:a16="http://schemas.microsoft.com/office/drawing/2014/main" id="{3AB7A553-D0BA-4572-AE97-BC03AD33C8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37417" y="395120"/>
            <a:ext cx="497845" cy="626380"/>
          </a:xfrm>
          <a:prstGeom prst="roundRect">
            <a:avLst>
              <a:gd name="adj" fmla="val 16667"/>
            </a:avLst>
          </a:prstGeom>
          <a:solidFill>
            <a:schemeClr val="bg2"/>
          </a:solidFill>
          <a:ln>
            <a:noFill/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CH" altLang="en-US" sz="1700" b="1" i="0" u="none" strike="noStrike" cap="none" normalizeH="0" baseline="0" dirty="0">
                <a:ln>
                  <a:noFill/>
                </a:ln>
                <a:solidFill>
                  <a:srgbClr val="2C2C2D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P2</a:t>
            </a:r>
            <a:endParaRPr kumimoji="0" lang="fr-CH" altLang="en-US" sz="1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Rounded Rectangle 24">
            <a:extLst>
              <a:ext uri="{FF2B5EF4-FFF2-40B4-BE49-F238E27FC236}">
                <a16:creationId xmlns:a16="http://schemas.microsoft.com/office/drawing/2014/main" id="{24D363D6-38F0-4EE2-9D5E-5493AB2437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49471" y="406899"/>
            <a:ext cx="1614273" cy="634295"/>
          </a:xfrm>
          <a:prstGeom prst="roundRect">
            <a:avLst>
              <a:gd name="adj" fmla="val 16667"/>
            </a:avLst>
          </a:prstGeom>
          <a:solidFill>
            <a:schemeClr val="bg2"/>
          </a:solidFill>
          <a:ln>
            <a:noFill/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CH" altLang="en-US" sz="1700" b="1" i="0" u="none" strike="noStrike" cap="none" normalizeH="0" baseline="0" dirty="0">
                <a:ln>
                  <a:noFill/>
                </a:ln>
                <a:solidFill>
                  <a:srgbClr val="2C2C2D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PASSAGE 10</a:t>
            </a:r>
            <a:endParaRPr kumimoji="0" lang="fr-CH" altLang="en-US" sz="1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" name="Rectangle 16">
            <a:extLst>
              <a:ext uri="{FF2B5EF4-FFF2-40B4-BE49-F238E27FC236}">
                <a16:creationId xmlns:a16="http://schemas.microsoft.com/office/drawing/2014/main" id="{3CB828F0-E27D-46E7-A6A2-6917666D4E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30375" y="2237223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CH" altLang="en-US" sz="1100" b="0" i="0" u="none" strike="noStrike" cap="none" normalizeH="0" baseline="0" dirty="0">
                <a:ln>
                  <a:noFill/>
                </a:ln>
                <a:solidFill>
                  <a:srgbClr val="2C2C2D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kumimoji="0" lang="fr-CH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8" name="Image 17">
            <a:extLst>
              <a:ext uri="{FF2B5EF4-FFF2-40B4-BE49-F238E27FC236}">
                <a16:creationId xmlns:a16="http://schemas.microsoft.com/office/drawing/2014/main" id="{AD82690D-9684-49DD-84B8-D485E9A911EA}"/>
              </a:ext>
            </a:extLst>
          </p:cNvPr>
          <p:cNvPicPr>
            <a:picLocks noChangeAspect="1"/>
          </p:cNvPicPr>
          <p:nvPr/>
        </p:nvPicPr>
        <p:blipFill>
          <a:blip r:embed="rId4">
            <a:grayscl/>
          </a:blip>
          <a:stretch>
            <a:fillRect/>
          </a:stretch>
        </p:blipFill>
        <p:spPr>
          <a:xfrm>
            <a:off x="311133" y="1067492"/>
            <a:ext cx="1990086" cy="1010119"/>
          </a:xfrm>
          <a:prstGeom prst="rect">
            <a:avLst/>
          </a:prstGeom>
        </p:spPr>
      </p:pic>
      <p:pic>
        <p:nvPicPr>
          <p:cNvPr id="23" name="Image 22" descr="Une image contenant assis, noir, blanc, table&#10;&#10;Description générée automatiquement">
            <a:extLst>
              <a:ext uri="{FF2B5EF4-FFF2-40B4-BE49-F238E27FC236}">
                <a16:creationId xmlns:a16="http://schemas.microsoft.com/office/drawing/2014/main" id="{B712DB87-3062-4297-8ACC-A0243A9C5FC5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511" y="4313672"/>
            <a:ext cx="531622" cy="890675"/>
          </a:xfrm>
          <a:prstGeom prst="rect">
            <a:avLst/>
          </a:prstGeom>
        </p:spPr>
      </p:pic>
      <p:pic>
        <p:nvPicPr>
          <p:cNvPr id="24" name="Image 23" descr="Une image contenant assis, noir, blanc, table&#10;&#10;Description générée automatiquement">
            <a:extLst>
              <a:ext uri="{FF2B5EF4-FFF2-40B4-BE49-F238E27FC236}">
                <a16:creationId xmlns:a16="http://schemas.microsoft.com/office/drawing/2014/main" id="{DB9DB2A8-3A74-4C3B-8B26-30951E9CA2B7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5902" y="4306228"/>
            <a:ext cx="531622" cy="890675"/>
          </a:xfrm>
          <a:prstGeom prst="rect">
            <a:avLst/>
          </a:prstGeom>
        </p:spPr>
      </p:pic>
      <p:sp>
        <p:nvSpPr>
          <p:cNvPr id="68" name="ZoneTexte 67">
            <a:extLst>
              <a:ext uri="{FF2B5EF4-FFF2-40B4-BE49-F238E27FC236}">
                <a16:creationId xmlns:a16="http://schemas.microsoft.com/office/drawing/2014/main" id="{36563A28-629D-4C78-A688-9A849BCDD29E}"/>
              </a:ext>
            </a:extLst>
          </p:cNvPr>
          <p:cNvSpPr txBox="1"/>
          <p:nvPr/>
        </p:nvSpPr>
        <p:spPr>
          <a:xfrm>
            <a:off x="3525321" y="1785119"/>
            <a:ext cx="15007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COLL (n = 3)</a:t>
            </a:r>
            <a:endParaRPr lang="en-GB" dirty="0"/>
          </a:p>
        </p:txBody>
      </p:sp>
      <p:sp>
        <p:nvSpPr>
          <p:cNvPr id="69" name="ZoneTexte 68">
            <a:extLst>
              <a:ext uri="{FF2B5EF4-FFF2-40B4-BE49-F238E27FC236}">
                <a16:creationId xmlns:a16="http://schemas.microsoft.com/office/drawing/2014/main" id="{02E9E5C2-9CD4-4460-B233-2D7E1F4338ED}"/>
              </a:ext>
            </a:extLst>
          </p:cNvPr>
          <p:cNvSpPr txBox="1"/>
          <p:nvPr/>
        </p:nvSpPr>
        <p:spPr>
          <a:xfrm>
            <a:off x="10158336" y="1814241"/>
            <a:ext cx="12559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NS (n = 3)</a:t>
            </a:r>
            <a:endParaRPr lang="en-GB" dirty="0"/>
          </a:p>
        </p:txBody>
      </p:sp>
      <p:pic>
        <p:nvPicPr>
          <p:cNvPr id="79" name="Image 78">
            <a:extLst>
              <a:ext uri="{FF2B5EF4-FFF2-40B4-BE49-F238E27FC236}">
                <a16:creationId xmlns:a16="http://schemas.microsoft.com/office/drawing/2014/main" id="{B8645BFF-8F92-421C-86B3-15893BA4D210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945837">
            <a:off x="6250813" y="3486398"/>
            <a:ext cx="625766" cy="358272"/>
          </a:xfrm>
          <a:prstGeom prst="rect">
            <a:avLst/>
          </a:prstGeom>
        </p:spPr>
      </p:pic>
      <p:sp>
        <p:nvSpPr>
          <p:cNvPr id="80" name="ZoneTexte 79">
            <a:extLst>
              <a:ext uri="{FF2B5EF4-FFF2-40B4-BE49-F238E27FC236}">
                <a16:creationId xmlns:a16="http://schemas.microsoft.com/office/drawing/2014/main" id="{0F4586C4-4C17-4251-B6DB-239F1BA0B267}"/>
              </a:ext>
            </a:extLst>
          </p:cNvPr>
          <p:cNvSpPr txBox="1"/>
          <p:nvPr/>
        </p:nvSpPr>
        <p:spPr>
          <a:xfrm>
            <a:off x="6060358" y="1817950"/>
            <a:ext cx="12559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PHY (n = 3)</a:t>
            </a:r>
            <a:endParaRPr lang="en-GB" dirty="0"/>
          </a:p>
        </p:txBody>
      </p:sp>
      <p:cxnSp>
        <p:nvCxnSpPr>
          <p:cNvPr id="21" name="Connecteur droit avec flèche 20">
            <a:extLst>
              <a:ext uri="{FF2B5EF4-FFF2-40B4-BE49-F238E27FC236}">
                <a16:creationId xmlns:a16="http://schemas.microsoft.com/office/drawing/2014/main" id="{C0586EEB-3167-40F8-B53B-705CE5DD0924}"/>
              </a:ext>
            </a:extLst>
          </p:cNvPr>
          <p:cNvCxnSpPr>
            <a:cxnSpLocks/>
            <a:stCxn id="18" idx="2"/>
          </p:cNvCxnSpPr>
          <p:nvPr/>
        </p:nvCxnSpPr>
        <p:spPr>
          <a:xfrm flipH="1">
            <a:off x="1289888" y="2077611"/>
            <a:ext cx="16288" cy="190117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71" name="Connecteur droit avec flèche 70">
            <a:extLst>
              <a:ext uri="{FF2B5EF4-FFF2-40B4-BE49-F238E27FC236}">
                <a16:creationId xmlns:a16="http://schemas.microsoft.com/office/drawing/2014/main" id="{05D978C1-4F3B-43AE-9319-E837A42FA4D5}"/>
              </a:ext>
            </a:extLst>
          </p:cNvPr>
          <p:cNvCxnSpPr>
            <a:cxnSpLocks/>
            <a:stCxn id="4" idx="2"/>
          </p:cNvCxnSpPr>
          <p:nvPr/>
        </p:nvCxnSpPr>
        <p:spPr>
          <a:xfrm flipH="1">
            <a:off x="3227397" y="1022349"/>
            <a:ext cx="1" cy="728076"/>
          </a:xfrm>
          <a:prstGeom prst="straightConnector1">
            <a:avLst/>
          </a:prstGeom>
          <a:ln w="38100"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30" name="ZoneTexte 29">
            <a:extLst>
              <a:ext uri="{FF2B5EF4-FFF2-40B4-BE49-F238E27FC236}">
                <a16:creationId xmlns:a16="http://schemas.microsoft.com/office/drawing/2014/main" id="{FC6BC472-499D-4FE1-8C0D-6BA948BE2D26}"/>
              </a:ext>
            </a:extLst>
          </p:cNvPr>
          <p:cNvSpPr txBox="1"/>
          <p:nvPr/>
        </p:nvSpPr>
        <p:spPr>
          <a:xfrm>
            <a:off x="6064754" y="3447614"/>
            <a:ext cx="3000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/>
              <a:t>+</a:t>
            </a:r>
            <a:endParaRPr lang="en-GB" dirty="0"/>
          </a:p>
        </p:txBody>
      </p:sp>
      <p:sp>
        <p:nvSpPr>
          <p:cNvPr id="83" name="ZoneTexte 82">
            <a:extLst>
              <a:ext uri="{FF2B5EF4-FFF2-40B4-BE49-F238E27FC236}">
                <a16:creationId xmlns:a16="http://schemas.microsoft.com/office/drawing/2014/main" id="{AFFF22AD-BDE4-454F-A06A-C0D61F774D51}"/>
              </a:ext>
            </a:extLst>
          </p:cNvPr>
          <p:cNvSpPr txBox="1"/>
          <p:nvPr/>
        </p:nvSpPr>
        <p:spPr>
          <a:xfrm>
            <a:off x="8274564" y="1785119"/>
            <a:ext cx="12559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/>
              <a:t>GM (n = 3)</a:t>
            </a:r>
            <a:endParaRPr lang="en-GB" dirty="0"/>
          </a:p>
        </p:txBody>
      </p:sp>
      <p:pic>
        <p:nvPicPr>
          <p:cNvPr id="33" name="Image 32" descr="Une image contenant nid d’abeille, objet&#10;&#10;Description générée automatiquement">
            <a:extLst>
              <a:ext uri="{FF2B5EF4-FFF2-40B4-BE49-F238E27FC236}">
                <a16:creationId xmlns:a16="http://schemas.microsoft.com/office/drawing/2014/main" id="{23321F3C-D6DF-4F02-8C41-46DCDE20DD56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harpenSoften amount="50000"/>
                    </a14:imgEffect>
                    <a14:imgEffect>
                      <a14:colorTemperature colorTemp="7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6848" y="1118163"/>
            <a:ext cx="517838" cy="496800"/>
          </a:xfrm>
          <a:prstGeom prst="rect">
            <a:avLst/>
          </a:prstGeom>
        </p:spPr>
      </p:pic>
      <p:sp>
        <p:nvSpPr>
          <p:cNvPr id="34" name="ZoneTexte 33">
            <a:extLst>
              <a:ext uri="{FF2B5EF4-FFF2-40B4-BE49-F238E27FC236}">
                <a16:creationId xmlns:a16="http://schemas.microsoft.com/office/drawing/2014/main" id="{53CA3F6E-4C57-4FEF-9511-5233798B0BE2}"/>
              </a:ext>
            </a:extLst>
          </p:cNvPr>
          <p:cNvSpPr txBox="1"/>
          <p:nvPr/>
        </p:nvSpPr>
        <p:spPr>
          <a:xfrm>
            <a:off x="3430396" y="6012341"/>
            <a:ext cx="22094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err="1"/>
              <a:t>Cryopreservation</a:t>
            </a:r>
            <a:endParaRPr lang="en-GB" dirty="0"/>
          </a:p>
        </p:txBody>
      </p:sp>
      <p:cxnSp>
        <p:nvCxnSpPr>
          <p:cNvPr id="87" name="Connecteur droit avec flèche 86">
            <a:extLst>
              <a:ext uri="{FF2B5EF4-FFF2-40B4-BE49-F238E27FC236}">
                <a16:creationId xmlns:a16="http://schemas.microsoft.com/office/drawing/2014/main" id="{C0BDC9DF-09A4-4169-A477-7C41F65061AB}"/>
              </a:ext>
            </a:extLst>
          </p:cNvPr>
          <p:cNvCxnSpPr>
            <a:cxnSpLocks/>
            <a:endCxn id="56" idx="1"/>
          </p:cNvCxnSpPr>
          <p:nvPr/>
        </p:nvCxnSpPr>
        <p:spPr>
          <a:xfrm flipV="1">
            <a:off x="5263854" y="5941606"/>
            <a:ext cx="519633" cy="284208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90" name="Connecteur droit avec flèche 89">
            <a:extLst>
              <a:ext uri="{FF2B5EF4-FFF2-40B4-BE49-F238E27FC236}">
                <a16:creationId xmlns:a16="http://schemas.microsoft.com/office/drawing/2014/main" id="{40C4C1B8-2F11-47C8-ADAB-577EF7F422E2}"/>
              </a:ext>
            </a:extLst>
          </p:cNvPr>
          <p:cNvCxnSpPr>
            <a:cxnSpLocks/>
            <a:endCxn id="91" idx="1"/>
          </p:cNvCxnSpPr>
          <p:nvPr/>
        </p:nvCxnSpPr>
        <p:spPr>
          <a:xfrm>
            <a:off x="5256002" y="6211396"/>
            <a:ext cx="513105" cy="284208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56" name="ZoneTexte 55">
            <a:extLst>
              <a:ext uri="{FF2B5EF4-FFF2-40B4-BE49-F238E27FC236}">
                <a16:creationId xmlns:a16="http://schemas.microsoft.com/office/drawing/2014/main" id="{DFE94257-0096-46CD-8277-ACF544B66EE4}"/>
              </a:ext>
            </a:extLst>
          </p:cNvPr>
          <p:cNvSpPr txBox="1"/>
          <p:nvPr/>
        </p:nvSpPr>
        <p:spPr>
          <a:xfrm>
            <a:off x="5783487" y="5756940"/>
            <a:ext cx="6479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/>
              <a:t>CS10</a:t>
            </a:r>
            <a:endParaRPr lang="en-GB" dirty="0"/>
          </a:p>
        </p:txBody>
      </p:sp>
      <p:sp>
        <p:nvSpPr>
          <p:cNvPr id="91" name="ZoneTexte 90">
            <a:extLst>
              <a:ext uri="{FF2B5EF4-FFF2-40B4-BE49-F238E27FC236}">
                <a16:creationId xmlns:a16="http://schemas.microsoft.com/office/drawing/2014/main" id="{C524E6AD-64BF-45E7-AE07-A8E8712F75F1}"/>
              </a:ext>
            </a:extLst>
          </p:cNvPr>
          <p:cNvSpPr txBox="1"/>
          <p:nvPr/>
        </p:nvSpPr>
        <p:spPr>
          <a:xfrm>
            <a:off x="5769107" y="6310938"/>
            <a:ext cx="7216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/>
              <a:t>DGFD</a:t>
            </a:r>
            <a:endParaRPr lang="en-GB" dirty="0"/>
          </a:p>
        </p:txBody>
      </p:sp>
      <p:sp>
        <p:nvSpPr>
          <p:cNvPr id="93" name="ZoneTexte 92">
            <a:extLst>
              <a:ext uri="{FF2B5EF4-FFF2-40B4-BE49-F238E27FC236}">
                <a16:creationId xmlns:a16="http://schemas.microsoft.com/office/drawing/2014/main" id="{D80C0147-70EF-461E-86C7-75274F69405D}"/>
              </a:ext>
            </a:extLst>
          </p:cNvPr>
          <p:cNvSpPr txBox="1"/>
          <p:nvPr/>
        </p:nvSpPr>
        <p:spPr>
          <a:xfrm>
            <a:off x="10120252" y="3503425"/>
            <a:ext cx="3000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/>
              <a:t>+</a:t>
            </a:r>
            <a:endParaRPr lang="en-GB" dirty="0"/>
          </a:p>
        </p:txBody>
      </p:sp>
      <p:sp>
        <p:nvSpPr>
          <p:cNvPr id="57" name="ZoneTexte 56">
            <a:extLst>
              <a:ext uri="{FF2B5EF4-FFF2-40B4-BE49-F238E27FC236}">
                <a16:creationId xmlns:a16="http://schemas.microsoft.com/office/drawing/2014/main" id="{B860C980-57C5-4790-AF2F-EDFBA9E68EBA}"/>
              </a:ext>
            </a:extLst>
          </p:cNvPr>
          <p:cNvSpPr txBox="1"/>
          <p:nvPr/>
        </p:nvSpPr>
        <p:spPr>
          <a:xfrm flipH="1">
            <a:off x="3537545" y="3420478"/>
            <a:ext cx="1816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/>
              <a:t>+ </a:t>
            </a:r>
            <a:r>
              <a:rPr lang="fr-BE" dirty="0" err="1"/>
              <a:t>collagenase</a:t>
            </a:r>
            <a:endParaRPr lang="en-GB" dirty="0"/>
          </a:p>
        </p:txBody>
      </p:sp>
      <p:sp>
        <p:nvSpPr>
          <p:cNvPr id="95" name="Rounded Rectangle 28">
            <a:extLst>
              <a:ext uri="{FF2B5EF4-FFF2-40B4-BE49-F238E27FC236}">
                <a16:creationId xmlns:a16="http://schemas.microsoft.com/office/drawing/2014/main" id="{E022B4DD-2CA7-4BBE-AB7F-8C7CA6AFF2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84331" y="408212"/>
            <a:ext cx="497845" cy="619257"/>
          </a:xfrm>
          <a:prstGeom prst="roundRect">
            <a:avLst>
              <a:gd name="adj" fmla="val 16667"/>
            </a:avLst>
          </a:prstGeom>
          <a:solidFill>
            <a:schemeClr val="bg2"/>
          </a:solidFill>
          <a:ln>
            <a:noFill/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CH" altLang="en-US" sz="1700" b="1" i="0" u="none" strike="noStrike" cap="none" normalizeH="0" baseline="0" dirty="0">
                <a:ln>
                  <a:noFill/>
                </a:ln>
                <a:solidFill>
                  <a:srgbClr val="2C2C2D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P3</a:t>
            </a:r>
            <a:endParaRPr kumimoji="0" lang="fr-CH" altLang="en-US" sz="1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6" name="Rounded Rectangle 28">
            <a:extLst>
              <a:ext uri="{FF2B5EF4-FFF2-40B4-BE49-F238E27FC236}">
                <a16:creationId xmlns:a16="http://schemas.microsoft.com/office/drawing/2014/main" id="{A62320AE-7B27-417E-BED4-FF22919382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27849" y="401802"/>
            <a:ext cx="497845" cy="619698"/>
          </a:xfrm>
          <a:prstGeom prst="roundRect">
            <a:avLst>
              <a:gd name="adj" fmla="val 16667"/>
            </a:avLst>
          </a:prstGeom>
          <a:solidFill>
            <a:schemeClr val="bg2"/>
          </a:solidFill>
          <a:ln>
            <a:noFill/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CH" altLang="en-US" sz="1700" b="1" i="0" u="none" strike="noStrike" cap="none" normalizeH="0" baseline="0" dirty="0">
                <a:ln>
                  <a:noFill/>
                </a:ln>
                <a:solidFill>
                  <a:srgbClr val="2C2C2D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P4</a:t>
            </a:r>
            <a:endParaRPr kumimoji="0" lang="fr-CH" altLang="en-US" sz="1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7" name="Rounded Rectangle 28">
            <a:extLst>
              <a:ext uri="{FF2B5EF4-FFF2-40B4-BE49-F238E27FC236}">
                <a16:creationId xmlns:a16="http://schemas.microsoft.com/office/drawing/2014/main" id="{99CC54F4-C555-44CC-A1AB-04B28A5803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8855" y="399485"/>
            <a:ext cx="497845" cy="622015"/>
          </a:xfrm>
          <a:prstGeom prst="roundRect">
            <a:avLst>
              <a:gd name="adj" fmla="val 16667"/>
            </a:avLst>
          </a:prstGeom>
          <a:solidFill>
            <a:schemeClr val="bg2"/>
          </a:solidFill>
          <a:ln>
            <a:noFill/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CH" altLang="en-US" sz="1700" b="1" i="0" u="none" strike="noStrike" cap="none" normalizeH="0" baseline="0" dirty="0">
                <a:ln>
                  <a:noFill/>
                </a:ln>
                <a:solidFill>
                  <a:srgbClr val="2C2C2D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P5</a:t>
            </a:r>
            <a:endParaRPr kumimoji="0" lang="fr-CH" altLang="en-US" sz="1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8" name="Rounded Rectangle 28">
            <a:extLst>
              <a:ext uri="{FF2B5EF4-FFF2-40B4-BE49-F238E27FC236}">
                <a16:creationId xmlns:a16="http://schemas.microsoft.com/office/drawing/2014/main" id="{98472934-E6C7-4F5C-AF5A-F36529CEA0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89861" y="396427"/>
            <a:ext cx="497845" cy="625073"/>
          </a:xfrm>
          <a:prstGeom prst="roundRect">
            <a:avLst>
              <a:gd name="adj" fmla="val 16667"/>
            </a:avLst>
          </a:prstGeom>
          <a:solidFill>
            <a:schemeClr val="bg2"/>
          </a:solidFill>
          <a:ln>
            <a:noFill/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CH" altLang="en-US" sz="1700" b="1" i="0" u="none" strike="noStrike" cap="none" normalizeH="0" baseline="0" dirty="0">
                <a:ln>
                  <a:noFill/>
                </a:ln>
                <a:solidFill>
                  <a:srgbClr val="2C2C2D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P6</a:t>
            </a:r>
            <a:endParaRPr kumimoji="0" lang="fr-CH" altLang="en-US" sz="1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9" name="Rounded Rectangle 28">
            <a:extLst>
              <a:ext uri="{FF2B5EF4-FFF2-40B4-BE49-F238E27FC236}">
                <a16:creationId xmlns:a16="http://schemas.microsoft.com/office/drawing/2014/main" id="{BEC708FE-E4F3-472E-B761-A21032BF82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20867" y="396427"/>
            <a:ext cx="497845" cy="625073"/>
          </a:xfrm>
          <a:prstGeom prst="roundRect">
            <a:avLst>
              <a:gd name="adj" fmla="val 16667"/>
            </a:avLst>
          </a:prstGeom>
          <a:solidFill>
            <a:schemeClr val="bg2"/>
          </a:solidFill>
          <a:ln>
            <a:noFill/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CH" altLang="en-US" sz="1700" b="1" i="0" u="none" strike="noStrike" cap="none" normalizeH="0" baseline="0" dirty="0">
                <a:ln>
                  <a:noFill/>
                </a:ln>
                <a:solidFill>
                  <a:srgbClr val="2C2C2D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P7</a:t>
            </a:r>
            <a:endParaRPr kumimoji="0" lang="fr-CH" altLang="en-US" sz="1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0" name="Rounded Rectangle 28">
            <a:extLst>
              <a:ext uri="{FF2B5EF4-FFF2-40B4-BE49-F238E27FC236}">
                <a16:creationId xmlns:a16="http://schemas.microsoft.com/office/drawing/2014/main" id="{39CF04D3-4D15-4744-9A05-21C69424AB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59039" y="395120"/>
            <a:ext cx="497845" cy="626380"/>
          </a:xfrm>
          <a:prstGeom prst="roundRect">
            <a:avLst>
              <a:gd name="adj" fmla="val 16667"/>
            </a:avLst>
          </a:prstGeom>
          <a:solidFill>
            <a:schemeClr val="bg2"/>
          </a:solidFill>
          <a:ln>
            <a:noFill/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CH" altLang="en-US" sz="1700" b="1" i="0" u="none" strike="noStrike" cap="none" normalizeH="0" baseline="0" dirty="0">
                <a:ln>
                  <a:noFill/>
                </a:ln>
                <a:solidFill>
                  <a:srgbClr val="2C2C2D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P8</a:t>
            </a:r>
            <a:endParaRPr kumimoji="0" lang="fr-CH" altLang="en-US" sz="1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1" name="Rounded Rectangle 28">
            <a:extLst>
              <a:ext uri="{FF2B5EF4-FFF2-40B4-BE49-F238E27FC236}">
                <a16:creationId xmlns:a16="http://schemas.microsoft.com/office/drawing/2014/main" id="{EF21A46E-ADA3-4575-A617-031F077200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03466" y="395120"/>
            <a:ext cx="497845" cy="626380"/>
          </a:xfrm>
          <a:prstGeom prst="roundRect">
            <a:avLst>
              <a:gd name="adj" fmla="val 16667"/>
            </a:avLst>
          </a:prstGeom>
          <a:solidFill>
            <a:schemeClr val="bg2"/>
          </a:solidFill>
          <a:ln>
            <a:noFill/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CH" altLang="en-US" sz="1700" b="1" i="0" u="none" strike="noStrike" cap="none" normalizeH="0" baseline="0" dirty="0">
                <a:ln>
                  <a:noFill/>
                </a:ln>
                <a:solidFill>
                  <a:srgbClr val="2C2C2D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P9</a:t>
            </a:r>
            <a:endParaRPr kumimoji="0" lang="fr-CH" altLang="en-US" sz="17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0631" y="2174838"/>
            <a:ext cx="2024853" cy="977515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27017" y="2154451"/>
            <a:ext cx="2024853" cy="96006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7233" y="2176353"/>
            <a:ext cx="2024853" cy="960060"/>
          </a:xfrm>
          <a:prstGeom prst="rect">
            <a:avLst/>
          </a:prstGeom>
        </p:spPr>
      </p:pic>
      <p:sp>
        <p:nvSpPr>
          <p:cNvPr id="16" name="Rounded Rectangle 15"/>
          <p:cNvSpPr/>
          <p:nvPr/>
        </p:nvSpPr>
        <p:spPr>
          <a:xfrm>
            <a:off x="2865277" y="1763217"/>
            <a:ext cx="9098467" cy="1559452"/>
          </a:xfrm>
          <a:prstGeom prst="roundRect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Rounded Rectangle 102"/>
          <p:cNvSpPr/>
          <p:nvPr/>
        </p:nvSpPr>
        <p:spPr>
          <a:xfrm>
            <a:off x="402658" y="3980438"/>
            <a:ext cx="9246739" cy="1558800"/>
          </a:xfrm>
          <a:prstGeom prst="roundRect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2" name="Connecteur droit avec flèche 80">
            <a:extLst>
              <a:ext uri="{FF2B5EF4-FFF2-40B4-BE49-F238E27FC236}">
                <a16:creationId xmlns:a16="http://schemas.microsoft.com/office/drawing/2014/main" id="{666E47CB-0E8D-450A-B110-A0CBCBD53983}"/>
              </a:ext>
            </a:extLst>
          </p:cNvPr>
          <p:cNvCxnSpPr>
            <a:cxnSpLocks/>
          </p:cNvCxnSpPr>
          <p:nvPr/>
        </p:nvCxnSpPr>
        <p:spPr>
          <a:xfrm flipV="1">
            <a:off x="4671420" y="3191989"/>
            <a:ext cx="2025347" cy="1162145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43" name="Connecteur droit avec flèche 80">
            <a:extLst>
              <a:ext uri="{FF2B5EF4-FFF2-40B4-BE49-F238E27FC236}">
                <a16:creationId xmlns:a16="http://schemas.microsoft.com/office/drawing/2014/main" id="{666E47CB-0E8D-450A-B110-A0CBCBD53983}"/>
              </a:ext>
            </a:extLst>
          </p:cNvPr>
          <p:cNvCxnSpPr>
            <a:cxnSpLocks/>
          </p:cNvCxnSpPr>
          <p:nvPr/>
        </p:nvCxnSpPr>
        <p:spPr>
          <a:xfrm flipV="1">
            <a:off x="6750941" y="3208739"/>
            <a:ext cx="2025347" cy="1162145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44" name="Connecteur droit avec flèche 80">
            <a:extLst>
              <a:ext uri="{FF2B5EF4-FFF2-40B4-BE49-F238E27FC236}">
                <a16:creationId xmlns:a16="http://schemas.microsoft.com/office/drawing/2014/main" id="{666E47CB-0E8D-450A-B110-A0CBCBD53983}"/>
              </a:ext>
            </a:extLst>
          </p:cNvPr>
          <p:cNvCxnSpPr>
            <a:cxnSpLocks/>
          </p:cNvCxnSpPr>
          <p:nvPr/>
        </p:nvCxnSpPr>
        <p:spPr>
          <a:xfrm flipV="1">
            <a:off x="8741639" y="3214706"/>
            <a:ext cx="2025347" cy="1162145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pic>
        <p:nvPicPr>
          <p:cNvPr id="145" name="Image 19" descr="Une image contenant assis, noir, blanc, table&#10;&#10;Description générée automatiquement">
            <a:extLst>
              <a:ext uri="{FF2B5EF4-FFF2-40B4-BE49-F238E27FC236}">
                <a16:creationId xmlns:a16="http://schemas.microsoft.com/office/drawing/2014/main" id="{A0640AFB-B97C-43AC-8CCB-AF1C917FCB6F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2424" y="4308709"/>
            <a:ext cx="531622" cy="890675"/>
          </a:xfrm>
          <a:prstGeom prst="rect">
            <a:avLst/>
          </a:prstGeom>
        </p:spPr>
      </p:pic>
      <p:pic>
        <p:nvPicPr>
          <p:cNvPr id="146" name="Image 22" descr="Une image contenant assis, noir, blanc, table&#10;&#10;Description générée automatiquement">
            <a:extLst>
              <a:ext uri="{FF2B5EF4-FFF2-40B4-BE49-F238E27FC236}">
                <a16:creationId xmlns:a16="http://schemas.microsoft.com/office/drawing/2014/main" id="{B712DB87-3062-4297-8ACC-A0243A9C5FC5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1886" y="4313547"/>
            <a:ext cx="531622" cy="890675"/>
          </a:xfrm>
          <a:prstGeom prst="rect">
            <a:avLst/>
          </a:prstGeom>
        </p:spPr>
      </p:pic>
      <p:pic>
        <p:nvPicPr>
          <p:cNvPr id="147" name="Image 23" descr="Une image contenant assis, noir, blanc, table&#10;&#10;Description générée automatiquement">
            <a:extLst>
              <a:ext uri="{FF2B5EF4-FFF2-40B4-BE49-F238E27FC236}">
                <a16:creationId xmlns:a16="http://schemas.microsoft.com/office/drawing/2014/main" id="{DB9DB2A8-3A74-4C3B-8B26-30951E9CA2B7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0277" y="4306103"/>
            <a:ext cx="531622" cy="890675"/>
          </a:xfrm>
          <a:prstGeom prst="rect">
            <a:avLst/>
          </a:prstGeom>
        </p:spPr>
      </p:pic>
      <p:pic>
        <p:nvPicPr>
          <p:cNvPr id="148" name="Image 19" descr="Une image contenant assis, noir, blanc, table&#10;&#10;Description générée automatiquement">
            <a:extLst>
              <a:ext uri="{FF2B5EF4-FFF2-40B4-BE49-F238E27FC236}">
                <a16:creationId xmlns:a16="http://schemas.microsoft.com/office/drawing/2014/main" id="{A0640AFB-B97C-43AC-8CCB-AF1C917FCB6F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6540" y="4308709"/>
            <a:ext cx="531622" cy="890675"/>
          </a:xfrm>
          <a:prstGeom prst="rect">
            <a:avLst/>
          </a:prstGeom>
        </p:spPr>
      </p:pic>
      <p:pic>
        <p:nvPicPr>
          <p:cNvPr id="149" name="Image 22" descr="Une image contenant assis, noir, blanc, table&#10;&#10;Description générée automatiquement">
            <a:extLst>
              <a:ext uri="{FF2B5EF4-FFF2-40B4-BE49-F238E27FC236}">
                <a16:creationId xmlns:a16="http://schemas.microsoft.com/office/drawing/2014/main" id="{B712DB87-3062-4297-8ACC-A0243A9C5FC5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002" y="4313547"/>
            <a:ext cx="531622" cy="890675"/>
          </a:xfrm>
          <a:prstGeom prst="rect">
            <a:avLst/>
          </a:prstGeom>
        </p:spPr>
      </p:pic>
      <p:pic>
        <p:nvPicPr>
          <p:cNvPr id="150" name="Image 23" descr="Une image contenant assis, noir, blanc, table&#10;&#10;Description générée automatiquement">
            <a:extLst>
              <a:ext uri="{FF2B5EF4-FFF2-40B4-BE49-F238E27FC236}">
                <a16:creationId xmlns:a16="http://schemas.microsoft.com/office/drawing/2014/main" id="{DB9DB2A8-3A74-4C3B-8B26-30951E9CA2B7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4393" y="4306103"/>
            <a:ext cx="531622" cy="890675"/>
          </a:xfrm>
          <a:prstGeom prst="rect">
            <a:avLst/>
          </a:prstGeom>
        </p:spPr>
      </p:pic>
      <p:pic>
        <p:nvPicPr>
          <p:cNvPr id="151" name="Image 19" descr="Une image contenant assis, noir, blanc, table&#10;&#10;Description générée automatiquement">
            <a:extLst>
              <a:ext uri="{FF2B5EF4-FFF2-40B4-BE49-F238E27FC236}">
                <a16:creationId xmlns:a16="http://schemas.microsoft.com/office/drawing/2014/main" id="{A0640AFB-B97C-43AC-8CCB-AF1C917FCB6F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9489" y="4353780"/>
            <a:ext cx="531622" cy="890675"/>
          </a:xfrm>
          <a:prstGeom prst="rect">
            <a:avLst/>
          </a:prstGeom>
        </p:spPr>
      </p:pic>
      <p:pic>
        <p:nvPicPr>
          <p:cNvPr id="152" name="Image 22" descr="Une image contenant assis, noir, blanc, table&#10;&#10;Description générée automatiquement">
            <a:extLst>
              <a:ext uri="{FF2B5EF4-FFF2-40B4-BE49-F238E27FC236}">
                <a16:creationId xmlns:a16="http://schemas.microsoft.com/office/drawing/2014/main" id="{B712DB87-3062-4297-8ACC-A0243A9C5FC5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08951" y="4358618"/>
            <a:ext cx="531622" cy="890675"/>
          </a:xfrm>
          <a:prstGeom prst="rect">
            <a:avLst/>
          </a:prstGeom>
        </p:spPr>
      </p:pic>
      <p:pic>
        <p:nvPicPr>
          <p:cNvPr id="153" name="Image 23" descr="Une image contenant assis, noir, blanc, table&#10;&#10;Description générée automatiquement">
            <a:extLst>
              <a:ext uri="{FF2B5EF4-FFF2-40B4-BE49-F238E27FC236}">
                <a16:creationId xmlns:a16="http://schemas.microsoft.com/office/drawing/2014/main" id="{DB9DB2A8-3A74-4C3B-8B26-30951E9CA2B7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7342" y="4351174"/>
            <a:ext cx="531622" cy="890675"/>
          </a:xfrm>
          <a:prstGeom prst="rect">
            <a:avLst/>
          </a:prstGeom>
        </p:spPr>
      </p:pic>
      <p:pic>
        <p:nvPicPr>
          <p:cNvPr id="154" name="Image 32" descr="Une image contenant nid d’abeille, objet&#10;&#10;Description générée automatiquement">
            <a:extLst>
              <a:ext uri="{FF2B5EF4-FFF2-40B4-BE49-F238E27FC236}">
                <a16:creationId xmlns:a16="http://schemas.microsoft.com/office/drawing/2014/main" id="{23321F3C-D6DF-4F02-8C41-46DCDE20DD56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harpenSoften amount="50000"/>
                    </a14:imgEffect>
                    <a14:imgEffect>
                      <a14:colorTemperature colorTemp="7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2192" y="1118058"/>
            <a:ext cx="517838" cy="496800"/>
          </a:xfrm>
          <a:prstGeom prst="rect">
            <a:avLst/>
          </a:prstGeom>
        </p:spPr>
      </p:pic>
      <p:pic>
        <p:nvPicPr>
          <p:cNvPr id="155" name="Image 32" descr="Une image contenant nid d’abeille, objet&#10;&#10;Description générée automatiquement">
            <a:extLst>
              <a:ext uri="{FF2B5EF4-FFF2-40B4-BE49-F238E27FC236}">
                <a16:creationId xmlns:a16="http://schemas.microsoft.com/office/drawing/2014/main" id="{23321F3C-D6DF-4F02-8C41-46DCDE20DD56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harpenSoften amount="50000"/>
                    </a14:imgEffect>
                    <a14:imgEffect>
                      <a14:colorTemperature colorTemp="7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3295" y="1118058"/>
            <a:ext cx="517838" cy="496800"/>
          </a:xfrm>
          <a:prstGeom prst="rect">
            <a:avLst/>
          </a:prstGeom>
        </p:spPr>
      </p:pic>
      <p:pic>
        <p:nvPicPr>
          <p:cNvPr id="156" name="Image 32" descr="Une image contenant nid d’abeille, objet&#10;&#10;Description générée automatiquement">
            <a:extLst>
              <a:ext uri="{FF2B5EF4-FFF2-40B4-BE49-F238E27FC236}">
                <a16:creationId xmlns:a16="http://schemas.microsoft.com/office/drawing/2014/main" id="{23321F3C-D6DF-4F02-8C41-46DCDE20DD56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harpenSoften amount="50000"/>
                    </a14:imgEffect>
                    <a14:imgEffect>
                      <a14:colorTemperature colorTemp="7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4398" y="1118058"/>
            <a:ext cx="517838" cy="496800"/>
          </a:xfrm>
          <a:prstGeom prst="rect">
            <a:avLst/>
          </a:prstGeom>
        </p:spPr>
      </p:pic>
      <p:sp>
        <p:nvSpPr>
          <p:cNvPr id="160" name="Rounded Rectangle 159"/>
          <p:cNvSpPr/>
          <p:nvPr/>
        </p:nvSpPr>
        <p:spPr>
          <a:xfrm>
            <a:off x="2774406" y="5735020"/>
            <a:ext cx="3760856" cy="991885"/>
          </a:xfrm>
          <a:prstGeom prst="roundRect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1" name="Image 32" descr="Une image contenant nid d’abeille, objet&#10;&#10;Description générée automatiquement">
            <a:extLst>
              <a:ext uri="{FF2B5EF4-FFF2-40B4-BE49-F238E27FC236}">
                <a16:creationId xmlns:a16="http://schemas.microsoft.com/office/drawing/2014/main" id="{23321F3C-D6DF-4F02-8C41-46DCDE20DD56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harpenSoften amount="50000"/>
                    </a14:imgEffect>
                    <a14:imgEffect>
                      <a14:colorTemperature colorTemp="7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1957" y="5981129"/>
            <a:ext cx="517838" cy="496800"/>
          </a:xfrm>
          <a:prstGeom prst="rect">
            <a:avLst/>
          </a:prstGeom>
        </p:spPr>
      </p:pic>
      <p:pic>
        <p:nvPicPr>
          <p:cNvPr id="167" name="Image 78">
            <a:extLst>
              <a:ext uri="{FF2B5EF4-FFF2-40B4-BE49-F238E27FC236}">
                <a16:creationId xmlns:a16="http://schemas.microsoft.com/office/drawing/2014/main" id="{B8645BFF-8F92-421C-86B3-15893BA4D210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945837">
            <a:off x="10315269" y="3534767"/>
            <a:ext cx="625766" cy="358272"/>
          </a:xfrm>
          <a:prstGeom prst="rect">
            <a:avLst/>
          </a:prstGeom>
        </p:spPr>
      </p:pic>
      <p:cxnSp>
        <p:nvCxnSpPr>
          <p:cNvPr id="81" name="Connecteur droit avec flèche 80">
            <a:extLst>
              <a:ext uri="{FF2B5EF4-FFF2-40B4-BE49-F238E27FC236}">
                <a16:creationId xmlns:a16="http://schemas.microsoft.com/office/drawing/2014/main" id="{666E47CB-0E8D-450A-B110-A0CBCBD53983}"/>
              </a:ext>
            </a:extLst>
          </p:cNvPr>
          <p:cNvCxnSpPr>
            <a:cxnSpLocks/>
          </p:cNvCxnSpPr>
          <p:nvPr/>
        </p:nvCxnSpPr>
        <p:spPr>
          <a:xfrm flipV="1">
            <a:off x="2094537" y="3208738"/>
            <a:ext cx="2025347" cy="1162145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pic>
        <p:nvPicPr>
          <p:cNvPr id="60" name="Image 32" descr="Une image contenant nid d’abeille, objet&#10;&#10;Description générée automatiquement">
            <a:extLst>
              <a:ext uri="{FF2B5EF4-FFF2-40B4-BE49-F238E27FC236}">
                <a16:creationId xmlns:a16="http://schemas.microsoft.com/office/drawing/2014/main" id="{23321F3C-D6DF-4F02-8C41-46DCDE20DD56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harpenSoften amount="50000"/>
                    </a14:imgEffect>
                    <a14:imgEffect>
                      <a14:colorTemperature colorTemp="7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5623" y="1114315"/>
            <a:ext cx="517838" cy="49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407328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2398</TotalTime>
  <Words>48</Words>
  <Application>Microsoft Office PowerPoint</Application>
  <PresentationFormat>Widescreen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Thème Office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MOMMAERTS Kathleen Michèle Ghislaine Marie</dc:creator>
  <cp:lastModifiedBy>Kathleen Mommaerts</cp:lastModifiedBy>
  <cp:revision>91</cp:revision>
  <dcterms:created xsi:type="dcterms:W3CDTF">2020-04-10T09:47:00Z</dcterms:created>
  <dcterms:modified xsi:type="dcterms:W3CDTF">2020-11-16T13:50:30Z</dcterms:modified>
</cp:coreProperties>
</file>