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87" r:id="rId2"/>
    <p:sldId id="28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DBD8"/>
    <a:srgbClr val="B15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6710" autoAdjust="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D0B6D-A2BF-4926-9E3B-75975A6404AE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12A6F-9B5D-4DBD-AFB4-4F553DBC40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80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DB7A99-3D7A-405A-9F60-7456F6C6E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CC8DE06-9CF6-4C5C-B47D-5E78CB71B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CA903B-1BA2-4998-844C-6D5C353526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8CDD4C-D16F-4FB0-A89B-7A98B045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4076E8-729B-4BC8-A7FC-660E117F1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819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79D63D-38E6-41D5-8320-050DC39DC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7F6079-FCFB-45A1-B157-72A9241AFB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FA5741-EC10-4F11-9404-0BB990412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0937DC-18DE-47A7-A3CB-7726D6874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87D6D5-4234-4936-B4AA-159EFDA28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78A4AC8-1891-40DC-8B8F-2AA1388B0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9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DA13B9-9508-40AF-AA93-C4F17ADDD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7EE26BA-DC78-401B-97E8-FA155E8A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13FDA4-1393-407B-BF68-FCCE9ABB1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E51DFD-0860-415B-AC64-8591180E6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5ACADC-4EA7-467F-B34D-B427CFD4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040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C9BB010-3B86-49B8-964F-0BE100F1C6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96F1050-0F7B-4763-A555-D61A65DFA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CCABE0-497B-48B3-8A4A-78FA1A399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BF0A1-0A01-4A7B-8D9B-DC2B599D3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6DD351-93DF-4B3D-893E-BA1B924A2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89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ADF021-A56D-4DCA-929C-01BBD12E8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7E9543-BAAF-4667-A329-46FCAC65A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79F318-E6DB-4F2B-B1DB-B25596FE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7D3D11-5ECB-4627-9AA8-22961038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BC030B-9474-4812-80A2-52184636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67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E51DAF-02F0-42E0-AD31-28478F0D4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786B62-1DDB-4CBD-9CFC-360B6719B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B676DA-C2D3-476E-ADC4-A61CA934B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8F006F-95AF-40E7-ACBC-1F6814DC5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25DEE3-D63B-4B65-8EDC-A923E98B0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46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277117-ACEA-4DB7-B94A-39670452C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380D02-7C67-46BE-B3FB-69EC15123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12609D4-2A2C-48F6-90C3-EB62F91F8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DC5888-D2BC-40F0-B0BE-2441467A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6D7EF7-0057-4191-8247-CF80556E7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02603D-7BA1-4D34-9843-A34AF1CF2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756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8D08EF-75AF-40FB-917D-E54FE2789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DC9B5A-1C80-4FEE-B054-6D88CA0AE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56FC7B-1E2A-441B-BC17-EBE7D7744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FA3370F-DBDD-4FEE-AE4E-9A46D1DA81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C0C4625-1DBB-4CD2-82EF-0063D0477F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01FF0B5-E442-49BC-A3CD-8F3D009C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B270126-34D5-4107-AA94-E6816D0DB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C82861-19A8-4ECE-ACE8-B359E4F8A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741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FBC953-7C5A-425F-B323-FBEBD918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C0CB2D-C50A-4325-ACC2-7775A188A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CF43562-7B25-47E1-AFF5-53A621632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CD3E1F-A997-4483-8CC4-7F102755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53280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006898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2753280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4006898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2753280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4006898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2753280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4006898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1"/>
          </p:nvPr>
        </p:nvSpPr>
        <p:spPr>
          <a:xfrm>
            <a:off x="2753280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2"/>
          </p:nvPr>
        </p:nvSpPr>
        <p:spPr>
          <a:xfrm>
            <a:off x="4006898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3"/>
          </p:nvPr>
        </p:nvSpPr>
        <p:spPr>
          <a:xfrm>
            <a:off x="2753280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4"/>
          </p:nvPr>
        </p:nvSpPr>
        <p:spPr>
          <a:xfrm>
            <a:off x="4006898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25"/>
          </p:nvPr>
        </p:nvSpPr>
        <p:spPr>
          <a:xfrm>
            <a:off x="5997672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2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7251290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5997672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4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7251290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5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5997672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6" name="Picture Placeholder 15"/>
          <p:cNvSpPr>
            <a:spLocks noGrp="1"/>
          </p:cNvSpPr>
          <p:nvPr>
            <p:ph type="pic" sz="quarter" idx="30"/>
          </p:nvPr>
        </p:nvSpPr>
        <p:spPr>
          <a:xfrm>
            <a:off x="7251290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7" name="Picture Placeholder 17"/>
          <p:cNvSpPr>
            <a:spLocks noGrp="1"/>
          </p:cNvSpPr>
          <p:nvPr>
            <p:ph type="pic" sz="quarter" idx="31"/>
          </p:nvPr>
        </p:nvSpPr>
        <p:spPr>
          <a:xfrm>
            <a:off x="5997672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8" name="Picture Placeholder 19"/>
          <p:cNvSpPr>
            <a:spLocks noGrp="1"/>
          </p:cNvSpPr>
          <p:nvPr>
            <p:ph type="pic" sz="quarter" idx="32"/>
          </p:nvPr>
        </p:nvSpPr>
        <p:spPr>
          <a:xfrm>
            <a:off x="7251290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9" name="Picture Placeholder 21"/>
          <p:cNvSpPr>
            <a:spLocks noGrp="1"/>
          </p:cNvSpPr>
          <p:nvPr>
            <p:ph type="pic" sz="quarter" idx="33"/>
          </p:nvPr>
        </p:nvSpPr>
        <p:spPr>
          <a:xfrm>
            <a:off x="5997672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0" name="Picture Placeholder 23"/>
          <p:cNvSpPr>
            <a:spLocks noGrp="1"/>
          </p:cNvSpPr>
          <p:nvPr>
            <p:ph type="pic" sz="quarter" idx="34"/>
          </p:nvPr>
        </p:nvSpPr>
        <p:spPr>
          <a:xfrm>
            <a:off x="7251290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35"/>
          </p:nvPr>
        </p:nvSpPr>
        <p:spPr>
          <a:xfrm>
            <a:off x="5997672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2" name="Picture Placeholder 27"/>
          <p:cNvSpPr>
            <a:spLocks noGrp="1"/>
          </p:cNvSpPr>
          <p:nvPr>
            <p:ph type="pic" sz="quarter" idx="36"/>
          </p:nvPr>
        </p:nvSpPr>
        <p:spPr>
          <a:xfrm>
            <a:off x="7251290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37"/>
          </p:nvPr>
        </p:nvSpPr>
        <p:spPr>
          <a:xfrm>
            <a:off x="9242064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4" name="Picture Placeholder 7"/>
          <p:cNvSpPr>
            <a:spLocks noGrp="1"/>
          </p:cNvSpPr>
          <p:nvPr>
            <p:ph type="pic" sz="quarter" idx="38"/>
          </p:nvPr>
        </p:nvSpPr>
        <p:spPr>
          <a:xfrm>
            <a:off x="10495682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39"/>
          </p:nvPr>
        </p:nvSpPr>
        <p:spPr>
          <a:xfrm>
            <a:off x="9242064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6" name="Picture Placeholder 11"/>
          <p:cNvSpPr>
            <a:spLocks noGrp="1"/>
          </p:cNvSpPr>
          <p:nvPr>
            <p:ph type="pic" sz="quarter" idx="40"/>
          </p:nvPr>
        </p:nvSpPr>
        <p:spPr>
          <a:xfrm>
            <a:off x="10495682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41"/>
          </p:nvPr>
        </p:nvSpPr>
        <p:spPr>
          <a:xfrm>
            <a:off x="9242064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8" name="Picture Placeholder 15"/>
          <p:cNvSpPr>
            <a:spLocks noGrp="1"/>
          </p:cNvSpPr>
          <p:nvPr>
            <p:ph type="pic" sz="quarter" idx="42"/>
          </p:nvPr>
        </p:nvSpPr>
        <p:spPr>
          <a:xfrm>
            <a:off x="10495682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9" name="Picture Placeholder 17"/>
          <p:cNvSpPr>
            <a:spLocks noGrp="1"/>
          </p:cNvSpPr>
          <p:nvPr>
            <p:ph type="pic" sz="quarter" idx="43"/>
          </p:nvPr>
        </p:nvSpPr>
        <p:spPr>
          <a:xfrm>
            <a:off x="9242064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0" name="Picture Placeholder 19"/>
          <p:cNvSpPr>
            <a:spLocks noGrp="1"/>
          </p:cNvSpPr>
          <p:nvPr>
            <p:ph type="pic" sz="quarter" idx="44"/>
          </p:nvPr>
        </p:nvSpPr>
        <p:spPr>
          <a:xfrm>
            <a:off x="10495682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1" name="Picture Placeholder 21"/>
          <p:cNvSpPr>
            <a:spLocks noGrp="1"/>
          </p:cNvSpPr>
          <p:nvPr>
            <p:ph type="pic" sz="quarter" idx="45"/>
          </p:nvPr>
        </p:nvSpPr>
        <p:spPr>
          <a:xfrm>
            <a:off x="9242064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2" name="Picture Placeholder 23"/>
          <p:cNvSpPr>
            <a:spLocks noGrp="1"/>
          </p:cNvSpPr>
          <p:nvPr>
            <p:ph type="pic" sz="quarter" idx="46"/>
          </p:nvPr>
        </p:nvSpPr>
        <p:spPr>
          <a:xfrm>
            <a:off x="10495682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3" name="Picture Placeholder 25"/>
          <p:cNvSpPr>
            <a:spLocks noGrp="1"/>
          </p:cNvSpPr>
          <p:nvPr>
            <p:ph type="pic" sz="quarter" idx="47"/>
          </p:nvPr>
        </p:nvSpPr>
        <p:spPr>
          <a:xfrm>
            <a:off x="9242064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4" name="Picture Placeholder 27"/>
          <p:cNvSpPr>
            <a:spLocks noGrp="1"/>
          </p:cNvSpPr>
          <p:nvPr>
            <p:ph type="pic" sz="quarter" idx="48"/>
          </p:nvPr>
        </p:nvSpPr>
        <p:spPr>
          <a:xfrm>
            <a:off x="10495682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4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241852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495470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241852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5495470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241852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5495470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4241852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5495470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1"/>
          </p:nvPr>
        </p:nvSpPr>
        <p:spPr>
          <a:xfrm>
            <a:off x="4241852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2"/>
          </p:nvPr>
        </p:nvSpPr>
        <p:spPr>
          <a:xfrm>
            <a:off x="5495470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3"/>
          </p:nvPr>
        </p:nvSpPr>
        <p:spPr>
          <a:xfrm>
            <a:off x="4241852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4"/>
          </p:nvPr>
        </p:nvSpPr>
        <p:spPr>
          <a:xfrm>
            <a:off x="5495470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25"/>
          </p:nvPr>
        </p:nvSpPr>
        <p:spPr>
          <a:xfrm>
            <a:off x="6924838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2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8178456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3" name="Picture Placeholder 9"/>
          <p:cNvSpPr>
            <a:spLocks noGrp="1"/>
          </p:cNvSpPr>
          <p:nvPr>
            <p:ph type="pic" sz="quarter" idx="27"/>
          </p:nvPr>
        </p:nvSpPr>
        <p:spPr>
          <a:xfrm>
            <a:off x="6924838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4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8178456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5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6924838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6" name="Picture Placeholder 15"/>
          <p:cNvSpPr>
            <a:spLocks noGrp="1"/>
          </p:cNvSpPr>
          <p:nvPr>
            <p:ph type="pic" sz="quarter" idx="30"/>
          </p:nvPr>
        </p:nvSpPr>
        <p:spPr>
          <a:xfrm>
            <a:off x="8178456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7" name="Picture Placeholder 17"/>
          <p:cNvSpPr>
            <a:spLocks noGrp="1"/>
          </p:cNvSpPr>
          <p:nvPr>
            <p:ph type="pic" sz="quarter" idx="31"/>
          </p:nvPr>
        </p:nvSpPr>
        <p:spPr>
          <a:xfrm>
            <a:off x="6924838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8" name="Picture Placeholder 19"/>
          <p:cNvSpPr>
            <a:spLocks noGrp="1"/>
          </p:cNvSpPr>
          <p:nvPr>
            <p:ph type="pic" sz="quarter" idx="32"/>
          </p:nvPr>
        </p:nvSpPr>
        <p:spPr>
          <a:xfrm>
            <a:off x="8178456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9" name="Picture Placeholder 21"/>
          <p:cNvSpPr>
            <a:spLocks noGrp="1"/>
          </p:cNvSpPr>
          <p:nvPr>
            <p:ph type="pic" sz="quarter" idx="33"/>
          </p:nvPr>
        </p:nvSpPr>
        <p:spPr>
          <a:xfrm>
            <a:off x="6924838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0" name="Picture Placeholder 23"/>
          <p:cNvSpPr>
            <a:spLocks noGrp="1"/>
          </p:cNvSpPr>
          <p:nvPr>
            <p:ph type="pic" sz="quarter" idx="34"/>
          </p:nvPr>
        </p:nvSpPr>
        <p:spPr>
          <a:xfrm>
            <a:off x="8178456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35"/>
          </p:nvPr>
        </p:nvSpPr>
        <p:spPr>
          <a:xfrm>
            <a:off x="6924838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2" name="Picture Placeholder 27"/>
          <p:cNvSpPr>
            <a:spLocks noGrp="1"/>
          </p:cNvSpPr>
          <p:nvPr>
            <p:ph type="pic" sz="quarter" idx="36"/>
          </p:nvPr>
        </p:nvSpPr>
        <p:spPr>
          <a:xfrm>
            <a:off x="8178456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37"/>
          </p:nvPr>
        </p:nvSpPr>
        <p:spPr>
          <a:xfrm>
            <a:off x="9607824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4" name="Picture Placeholder 7"/>
          <p:cNvSpPr>
            <a:spLocks noGrp="1"/>
          </p:cNvSpPr>
          <p:nvPr>
            <p:ph type="pic" sz="quarter" idx="38"/>
          </p:nvPr>
        </p:nvSpPr>
        <p:spPr>
          <a:xfrm>
            <a:off x="10861442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39"/>
          </p:nvPr>
        </p:nvSpPr>
        <p:spPr>
          <a:xfrm>
            <a:off x="9607824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6" name="Picture Placeholder 11"/>
          <p:cNvSpPr>
            <a:spLocks noGrp="1"/>
          </p:cNvSpPr>
          <p:nvPr>
            <p:ph type="pic" sz="quarter" idx="40"/>
          </p:nvPr>
        </p:nvSpPr>
        <p:spPr>
          <a:xfrm>
            <a:off x="10861442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41"/>
          </p:nvPr>
        </p:nvSpPr>
        <p:spPr>
          <a:xfrm>
            <a:off x="9607824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8" name="Picture Placeholder 15"/>
          <p:cNvSpPr>
            <a:spLocks noGrp="1"/>
          </p:cNvSpPr>
          <p:nvPr>
            <p:ph type="pic" sz="quarter" idx="42"/>
          </p:nvPr>
        </p:nvSpPr>
        <p:spPr>
          <a:xfrm>
            <a:off x="10861442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9" name="Picture Placeholder 17"/>
          <p:cNvSpPr>
            <a:spLocks noGrp="1"/>
          </p:cNvSpPr>
          <p:nvPr>
            <p:ph type="pic" sz="quarter" idx="43"/>
          </p:nvPr>
        </p:nvSpPr>
        <p:spPr>
          <a:xfrm>
            <a:off x="9607824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0" name="Picture Placeholder 19"/>
          <p:cNvSpPr>
            <a:spLocks noGrp="1"/>
          </p:cNvSpPr>
          <p:nvPr>
            <p:ph type="pic" sz="quarter" idx="44"/>
          </p:nvPr>
        </p:nvSpPr>
        <p:spPr>
          <a:xfrm>
            <a:off x="10861442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1" name="Picture Placeholder 21"/>
          <p:cNvSpPr>
            <a:spLocks noGrp="1"/>
          </p:cNvSpPr>
          <p:nvPr>
            <p:ph type="pic" sz="quarter" idx="45"/>
          </p:nvPr>
        </p:nvSpPr>
        <p:spPr>
          <a:xfrm>
            <a:off x="9607824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2" name="Picture Placeholder 23"/>
          <p:cNvSpPr>
            <a:spLocks noGrp="1"/>
          </p:cNvSpPr>
          <p:nvPr>
            <p:ph type="pic" sz="quarter" idx="46"/>
          </p:nvPr>
        </p:nvSpPr>
        <p:spPr>
          <a:xfrm>
            <a:off x="10861442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3" name="Picture Placeholder 25"/>
          <p:cNvSpPr>
            <a:spLocks noGrp="1"/>
          </p:cNvSpPr>
          <p:nvPr>
            <p:ph type="pic" sz="quarter" idx="47"/>
          </p:nvPr>
        </p:nvSpPr>
        <p:spPr>
          <a:xfrm>
            <a:off x="9607824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4" name="Picture Placeholder 27"/>
          <p:cNvSpPr>
            <a:spLocks noGrp="1"/>
          </p:cNvSpPr>
          <p:nvPr>
            <p:ph type="pic" sz="quarter" idx="48"/>
          </p:nvPr>
        </p:nvSpPr>
        <p:spPr>
          <a:xfrm>
            <a:off x="10861442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8" name="Picture Placeholder 5"/>
          <p:cNvSpPr>
            <a:spLocks noGrp="1"/>
          </p:cNvSpPr>
          <p:nvPr>
            <p:ph type="pic" sz="quarter" idx="49"/>
          </p:nvPr>
        </p:nvSpPr>
        <p:spPr>
          <a:xfrm>
            <a:off x="1558866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9" name="Picture Placeholder 7"/>
          <p:cNvSpPr>
            <a:spLocks noGrp="1"/>
          </p:cNvSpPr>
          <p:nvPr>
            <p:ph type="pic" sz="quarter" idx="50"/>
          </p:nvPr>
        </p:nvSpPr>
        <p:spPr>
          <a:xfrm>
            <a:off x="2812484" y="56295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0" name="Picture Placeholder 9"/>
          <p:cNvSpPr>
            <a:spLocks noGrp="1"/>
          </p:cNvSpPr>
          <p:nvPr>
            <p:ph type="pic" sz="quarter" idx="51"/>
          </p:nvPr>
        </p:nvSpPr>
        <p:spPr>
          <a:xfrm>
            <a:off x="1558866" y="1523235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5" name="Picture Placeholder 11"/>
          <p:cNvSpPr>
            <a:spLocks noGrp="1"/>
          </p:cNvSpPr>
          <p:nvPr>
            <p:ph type="pic" sz="quarter" idx="52"/>
          </p:nvPr>
        </p:nvSpPr>
        <p:spPr>
          <a:xfrm>
            <a:off x="2812484" y="1519939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6" name="Picture Placeholder 13"/>
          <p:cNvSpPr>
            <a:spLocks noGrp="1"/>
          </p:cNvSpPr>
          <p:nvPr>
            <p:ph type="pic" sz="quarter" idx="53"/>
          </p:nvPr>
        </p:nvSpPr>
        <p:spPr>
          <a:xfrm>
            <a:off x="1558866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7" name="Picture Placeholder 15"/>
          <p:cNvSpPr>
            <a:spLocks noGrp="1"/>
          </p:cNvSpPr>
          <p:nvPr>
            <p:ph type="pic" sz="quarter" idx="54"/>
          </p:nvPr>
        </p:nvSpPr>
        <p:spPr>
          <a:xfrm>
            <a:off x="2812484" y="266262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8" name="Picture Placeholder 17"/>
          <p:cNvSpPr>
            <a:spLocks noGrp="1"/>
          </p:cNvSpPr>
          <p:nvPr>
            <p:ph type="pic" sz="quarter" idx="55"/>
          </p:nvPr>
        </p:nvSpPr>
        <p:spPr>
          <a:xfrm>
            <a:off x="1558866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9" name="Picture Placeholder 19"/>
          <p:cNvSpPr>
            <a:spLocks noGrp="1"/>
          </p:cNvSpPr>
          <p:nvPr>
            <p:ph type="pic" sz="quarter" idx="56"/>
          </p:nvPr>
        </p:nvSpPr>
        <p:spPr>
          <a:xfrm>
            <a:off x="2812484" y="3622898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0" name="Picture Placeholder 21"/>
          <p:cNvSpPr>
            <a:spLocks noGrp="1"/>
          </p:cNvSpPr>
          <p:nvPr>
            <p:ph type="pic" sz="quarter" idx="57"/>
          </p:nvPr>
        </p:nvSpPr>
        <p:spPr>
          <a:xfrm>
            <a:off x="1558866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1" name="Picture Placeholder 23"/>
          <p:cNvSpPr>
            <a:spLocks noGrp="1"/>
          </p:cNvSpPr>
          <p:nvPr>
            <p:ph type="pic" sz="quarter" idx="58"/>
          </p:nvPr>
        </p:nvSpPr>
        <p:spPr>
          <a:xfrm>
            <a:off x="2812484" y="4762284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2" name="Picture Placeholder 25"/>
          <p:cNvSpPr>
            <a:spLocks noGrp="1"/>
          </p:cNvSpPr>
          <p:nvPr>
            <p:ph type="pic" sz="quarter" idx="59"/>
          </p:nvPr>
        </p:nvSpPr>
        <p:spPr>
          <a:xfrm>
            <a:off x="1558866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3" name="Picture Placeholder 27"/>
          <p:cNvSpPr>
            <a:spLocks noGrp="1"/>
          </p:cNvSpPr>
          <p:nvPr>
            <p:ph type="pic" sz="quarter" idx="60"/>
          </p:nvPr>
        </p:nvSpPr>
        <p:spPr>
          <a:xfrm>
            <a:off x="2812484" y="5722561"/>
            <a:ext cx="1180800" cy="90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70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1252C1-9336-4EB3-A558-39A1329E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06DA6E-7EDA-481D-85C0-51108DC0D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BC235B0-F078-46F5-93A5-D84898519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755EA2A-C16C-4CCD-BEC5-71A0DB003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0006F0A-74BC-45AB-9EF4-D05437C50E39}" type="datetimeFigureOut">
              <a:rPr lang="en-GB" smtClean="0"/>
              <a:t>19/05/2021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E27CD4-AD25-42AF-8B31-7189211E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4DD185-BC3B-46A3-AA01-940208CFE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C7E1DD5-F2B9-40B8-84A1-0CC373CC7B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073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18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26" Type="http://schemas.openxmlformats.org/officeDocument/2006/relationships/image" Target="../media/image73.png"/><Relationship Id="rId39" Type="http://schemas.openxmlformats.org/officeDocument/2006/relationships/image" Target="../media/image86.png"/><Relationship Id="rId3" Type="http://schemas.openxmlformats.org/officeDocument/2006/relationships/image" Target="../media/image50.png"/><Relationship Id="rId21" Type="http://schemas.openxmlformats.org/officeDocument/2006/relationships/image" Target="../media/image68.png"/><Relationship Id="rId34" Type="http://schemas.openxmlformats.org/officeDocument/2006/relationships/image" Target="../media/image81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image" Target="../media/image72.png"/><Relationship Id="rId33" Type="http://schemas.openxmlformats.org/officeDocument/2006/relationships/image" Target="../media/image80.png"/><Relationship Id="rId38" Type="http://schemas.openxmlformats.org/officeDocument/2006/relationships/image" Target="../media/image85.png"/><Relationship Id="rId2" Type="http://schemas.openxmlformats.org/officeDocument/2006/relationships/image" Target="../media/image49.pn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29" Type="http://schemas.openxmlformats.org/officeDocument/2006/relationships/image" Target="../media/image76.png"/><Relationship Id="rId41" Type="http://schemas.openxmlformats.org/officeDocument/2006/relationships/image" Target="../media/image8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24" Type="http://schemas.openxmlformats.org/officeDocument/2006/relationships/image" Target="../media/image71.png"/><Relationship Id="rId32" Type="http://schemas.openxmlformats.org/officeDocument/2006/relationships/image" Target="../media/image79.png"/><Relationship Id="rId37" Type="http://schemas.openxmlformats.org/officeDocument/2006/relationships/image" Target="../media/image84.png"/><Relationship Id="rId40" Type="http://schemas.openxmlformats.org/officeDocument/2006/relationships/image" Target="../media/image87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23" Type="http://schemas.openxmlformats.org/officeDocument/2006/relationships/image" Target="../media/image70.png"/><Relationship Id="rId28" Type="http://schemas.openxmlformats.org/officeDocument/2006/relationships/image" Target="../media/image75.png"/><Relationship Id="rId36" Type="http://schemas.openxmlformats.org/officeDocument/2006/relationships/image" Target="../media/image83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31" Type="http://schemas.openxmlformats.org/officeDocument/2006/relationships/image" Target="../media/image78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Relationship Id="rId22" Type="http://schemas.openxmlformats.org/officeDocument/2006/relationships/image" Target="../media/image69.png"/><Relationship Id="rId27" Type="http://schemas.openxmlformats.org/officeDocument/2006/relationships/image" Target="../media/image74.png"/><Relationship Id="rId30" Type="http://schemas.openxmlformats.org/officeDocument/2006/relationships/image" Target="../media/image77.png"/><Relationship Id="rId35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Placeholder 69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1" name="Picture Placeholder 70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3" name="Picture Placeholder 72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72" name="Picture Placeholder 71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4" name="Picture Placeholder 73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5" name="Picture Placeholder 74"/>
          <p:cNvPicPr>
            <a:picLocks noGrp="1" noChangeAspect="1"/>
          </p:cNvPicPr>
          <p:nvPr>
            <p:ph type="pic" sz="quarter" idx="18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7" name="Picture Placeholder 76"/>
          <p:cNvPicPr>
            <a:picLocks noGrp="1" noChangeAspect="1"/>
          </p:cNvPicPr>
          <p:nvPr>
            <p:ph type="pic" sz="quarter" idx="19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6" name="Picture Placeholder 75"/>
          <p:cNvPicPr>
            <a:picLocks noGrp="1" noChangeAspect="1"/>
          </p:cNvPicPr>
          <p:nvPr>
            <p:ph type="pic" sz="quarter" idx="20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8" name="Picture Placeholder 77"/>
          <p:cNvPicPr>
            <a:picLocks noGrp="1" noChangeAspect="1"/>
          </p:cNvPicPr>
          <p:nvPr>
            <p:ph type="pic" sz="quarter" idx="21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9" name="Picture Placeholder 78"/>
          <p:cNvPicPr>
            <a:picLocks noGrp="1" noChangeAspect="1"/>
          </p:cNvPicPr>
          <p:nvPr>
            <p:ph type="pic" sz="quarter" idx="22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1" name="Picture Placeholder 80"/>
          <p:cNvPicPr>
            <a:picLocks noGrp="1" noChangeAspect="1"/>
          </p:cNvPicPr>
          <p:nvPr>
            <p:ph type="pic" sz="quarter" idx="23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0" name="Picture Placeholder 79"/>
          <p:cNvPicPr>
            <a:picLocks noGrp="1" noChangeAspect="1"/>
          </p:cNvPicPr>
          <p:nvPr>
            <p:ph type="pic" sz="quarter" idx="24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2" name="Picture Placeholder 1"/>
          <p:cNvPicPr>
            <a:picLocks noGrp="1" noChangeAspect="1"/>
          </p:cNvPicPr>
          <p:nvPr>
            <p:ph type="pic" sz="quarter" idx="25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" name="Picture Placeholder 2"/>
          <p:cNvPicPr>
            <a:picLocks noGrp="1" noChangeAspect="1"/>
          </p:cNvPicPr>
          <p:nvPr>
            <p:ph type="pic" sz="quarter" idx="26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27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28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29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30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31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32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2" name="Picture Placeholder 41"/>
          <p:cNvPicPr>
            <a:picLocks noGrp="1" noChangeAspect="1"/>
          </p:cNvPicPr>
          <p:nvPr>
            <p:ph type="pic" sz="quarter" idx="33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3" name="Picture Placeholder 42"/>
          <p:cNvPicPr>
            <a:picLocks noGrp="1" noChangeAspect="1"/>
          </p:cNvPicPr>
          <p:nvPr>
            <p:ph type="pic" sz="quarter" idx="34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5" name="Picture Placeholder 44"/>
          <p:cNvPicPr>
            <a:picLocks noGrp="1" noChangeAspect="1"/>
          </p:cNvPicPr>
          <p:nvPr>
            <p:ph type="pic" sz="quarter" idx="35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4" name="Picture Placeholder 43"/>
          <p:cNvPicPr>
            <a:picLocks noGrp="1" noChangeAspect="1"/>
          </p:cNvPicPr>
          <p:nvPr>
            <p:ph type="pic" sz="quarter" idx="36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37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38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39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40"/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8" name="Picture Placeholder 37"/>
          <p:cNvPicPr>
            <a:picLocks noGrp="1" noChangeAspect="1"/>
          </p:cNvPicPr>
          <p:nvPr>
            <p:ph type="pic" sz="quarter" idx="41"/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39" name="Picture Placeholder 38"/>
          <p:cNvPicPr>
            <a:picLocks noGrp="1" noChangeAspect="1"/>
          </p:cNvPicPr>
          <p:nvPr>
            <p:ph type="pic" sz="quarter" idx="42"/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1" name="Picture Placeholder 40"/>
          <p:cNvPicPr>
            <a:picLocks noGrp="1" noChangeAspect="1"/>
          </p:cNvPicPr>
          <p:nvPr>
            <p:ph type="pic" sz="quarter" idx="43"/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0" name="Picture Placeholder 39"/>
          <p:cNvPicPr>
            <a:picLocks noGrp="1" noChangeAspect="1"/>
          </p:cNvPicPr>
          <p:nvPr>
            <p:ph type="pic" sz="quarter" idx="44"/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6" name="Picture Placeholder 45"/>
          <p:cNvPicPr>
            <a:picLocks noGrp="1" noChangeAspect="1"/>
          </p:cNvPicPr>
          <p:nvPr>
            <p:ph type="pic" sz="quarter" idx="45"/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7" name="Picture Placeholder 46"/>
          <p:cNvPicPr>
            <a:picLocks noGrp="1" noChangeAspect="1"/>
          </p:cNvPicPr>
          <p:nvPr>
            <p:ph type="pic" sz="quarter" idx="46"/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9" name="Picture Placeholder 48"/>
          <p:cNvPicPr>
            <a:picLocks noGrp="1" noChangeAspect="1"/>
          </p:cNvPicPr>
          <p:nvPr>
            <p:ph type="pic" sz="quarter" idx="47"/>
          </p:nvPr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48" name="Picture Placeholder 47"/>
          <p:cNvPicPr>
            <a:picLocks noGrp="1" noChangeAspect="1"/>
          </p:cNvPicPr>
          <p:nvPr>
            <p:ph type="pic" sz="quarter" idx="48"/>
          </p:nvPr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8" name="Picture Placeholder 57"/>
          <p:cNvPicPr>
            <a:picLocks noGrp="1" noChangeAspect="1"/>
          </p:cNvPicPr>
          <p:nvPr>
            <p:ph type="pic" sz="quarter" idx="49"/>
          </p:nvPr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9" name="Picture Placeholder 58"/>
          <p:cNvPicPr>
            <a:picLocks noGrp="1" noChangeAspect="1"/>
          </p:cNvPicPr>
          <p:nvPr>
            <p:ph type="pic" sz="quarter" idx="50"/>
          </p:nvPr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61" name="Picture Placeholder 60"/>
          <p:cNvPicPr>
            <a:picLocks noGrp="1" noChangeAspect="1"/>
          </p:cNvPicPr>
          <p:nvPr>
            <p:ph type="pic" sz="quarter" idx="51"/>
          </p:nvPr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60" name="Picture Placeholder 59"/>
          <p:cNvPicPr>
            <a:picLocks noGrp="1" noChangeAspect="1"/>
          </p:cNvPicPr>
          <p:nvPr>
            <p:ph type="pic" sz="quarter" idx="52"/>
          </p:nvPr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62" name="Picture Placeholder 61"/>
          <p:cNvPicPr>
            <a:picLocks noGrp="1" noChangeAspect="1"/>
          </p:cNvPicPr>
          <p:nvPr>
            <p:ph type="pic" sz="quarter" idx="53"/>
          </p:nvPr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3" name="Picture Placeholder 62"/>
          <p:cNvPicPr>
            <a:picLocks noGrp="1" noChangeAspect="1"/>
          </p:cNvPicPr>
          <p:nvPr>
            <p:ph type="pic" sz="quarter" idx="54"/>
          </p:nvPr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65" name="Picture Placeholder 64"/>
          <p:cNvPicPr>
            <a:picLocks noGrp="1" noChangeAspect="1"/>
          </p:cNvPicPr>
          <p:nvPr>
            <p:ph type="pic" sz="quarter" idx="55"/>
          </p:nvPr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4" name="Picture Placeholder 63"/>
          <p:cNvPicPr>
            <a:picLocks noGrp="1" noChangeAspect="1"/>
          </p:cNvPicPr>
          <p:nvPr>
            <p:ph type="pic" sz="quarter" idx="56"/>
          </p:nvPr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66" name="Picture Placeholder 65"/>
          <p:cNvPicPr>
            <a:picLocks noGrp="1" noChangeAspect="1"/>
          </p:cNvPicPr>
          <p:nvPr>
            <p:ph type="pic" sz="quarter" idx="57"/>
          </p:nvPr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7" name="Picture Placeholder 66"/>
          <p:cNvPicPr>
            <a:picLocks noGrp="1" noChangeAspect="1"/>
          </p:cNvPicPr>
          <p:nvPr>
            <p:ph type="pic" sz="quarter" idx="58"/>
          </p:nvPr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69" name="Picture Placeholder 68"/>
          <p:cNvPicPr>
            <a:picLocks noGrp="1" noChangeAspect="1"/>
          </p:cNvPicPr>
          <p:nvPr>
            <p:ph type="pic" sz="quarter" idx="59"/>
          </p:nvPr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8" name="Picture Placeholder 67"/>
          <p:cNvPicPr>
            <a:picLocks noGrp="1" noChangeAspect="1"/>
          </p:cNvPicPr>
          <p:nvPr>
            <p:ph type="pic" sz="quarter" idx="60"/>
          </p:nvPr>
        </p:nvPicPr>
        <p:blipFill>
          <a:blip r:embed="rId4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sp>
        <p:nvSpPr>
          <p:cNvPr id="50" name="TextBox 49"/>
          <p:cNvSpPr txBox="1"/>
          <p:nvPr/>
        </p:nvSpPr>
        <p:spPr bwMode="auto">
          <a:xfrm>
            <a:off x="355993" y="1042885"/>
            <a:ext cx="10421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SSEA4</a:t>
            </a:r>
          </a:p>
          <a:p>
            <a:r>
              <a:rPr lang="en-IE" sz="1400" dirty="0" err="1">
                <a:solidFill>
                  <a:srgbClr val="FF0000"/>
                </a:solidFill>
                <a:latin typeface="Trebuchet MS" pitchFamily="34" charset="0"/>
              </a:rPr>
              <a:t>Nanog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7030A0"/>
                </a:solidFill>
                <a:latin typeface="Trebuchet MS" pitchFamily="34" charset="0"/>
              </a:rPr>
              <a:t>Merge</a:t>
            </a:r>
          </a:p>
        </p:txBody>
      </p:sp>
      <p:sp>
        <p:nvSpPr>
          <p:cNvPr id="51" name="TextBox 50"/>
          <p:cNvSpPr txBox="1"/>
          <p:nvPr/>
        </p:nvSpPr>
        <p:spPr bwMode="auto">
          <a:xfrm>
            <a:off x="268117" y="3145844"/>
            <a:ext cx="121792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TRA-1-60</a:t>
            </a:r>
          </a:p>
          <a:p>
            <a:r>
              <a:rPr lang="en-IE" sz="1400" dirty="0">
                <a:solidFill>
                  <a:srgbClr val="FF0000"/>
                </a:solidFill>
                <a:latin typeface="Trebuchet MS" pitchFamily="34" charset="0"/>
              </a:rPr>
              <a:t>Oct4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7030A0"/>
                </a:solidFill>
                <a:latin typeface="Trebuchet MS" pitchFamily="34" charset="0"/>
              </a:rPr>
              <a:t>Merge</a:t>
            </a:r>
            <a:endParaRPr lang="en-IE" sz="1400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52" name="TextBox 51"/>
          <p:cNvSpPr txBox="1"/>
          <p:nvPr/>
        </p:nvSpPr>
        <p:spPr bwMode="auto">
          <a:xfrm>
            <a:off x="268119" y="5245507"/>
            <a:ext cx="10421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TRA-1-81</a:t>
            </a:r>
          </a:p>
          <a:p>
            <a:r>
              <a:rPr lang="en-IE" sz="1400" dirty="0">
                <a:solidFill>
                  <a:srgbClr val="FF0000"/>
                </a:solidFill>
                <a:latin typeface="Trebuchet MS" pitchFamily="34" charset="0"/>
              </a:rPr>
              <a:t>SOX2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7030A0"/>
                </a:solidFill>
                <a:latin typeface="Trebuchet MS" pitchFamily="34" charset="0"/>
              </a:rPr>
              <a:t>Merge</a:t>
            </a:r>
            <a:endParaRPr lang="en-IE" sz="1400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67675" y="179781"/>
            <a:ext cx="1216800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COLL-CS10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852257" y="179780"/>
            <a:ext cx="1252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COLL-DGFD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7533647" y="179780"/>
            <a:ext cx="1216800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PHY-CS10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0217042" y="181377"/>
            <a:ext cx="1216800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PHY-DGFD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5993" y="186702"/>
            <a:ext cx="595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dirty="0" smtClean="0"/>
              <a:t>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59348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Placeholder 4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7" name="Picture Placeholder 5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8" name="Picture Placeholder 57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90" name="Picture Placeholder 89"/>
          <p:cNvPicPr>
            <a:picLocks noGrp="1" noChangeAspect="1"/>
          </p:cNvPicPr>
          <p:nvPr>
            <p:ph type="pic" sz="quarter" idx="17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91" name="Picture Placeholder 90"/>
          <p:cNvPicPr>
            <a:picLocks noGrp="1" noChangeAspect="1"/>
          </p:cNvPicPr>
          <p:nvPr>
            <p:ph type="pic" sz="quarter" idx="18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92" name="Picture Placeholder 91"/>
          <p:cNvPicPr>
            <a:picLocks noGrp="1" noChangeAspect="1"/>
          </p:cNvPicPr>
          <p:nvPr>
            <p:ph type="pic" sz="quarter" idx="19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3" name="Picture Placeholder 62"/>
          <p:cNvPicPr>
            <a:picLocks noGrp="1" noChangeAspect="1"/>
          </p:cNvPicPr>
          <p:nvPr>
            <p:ph type="pic" sz="quarter" idx="21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4" name="Picture Placeholder 63"/>
          <p:cNvPicPr>
            <a:picLocks noGrp="1" noChangeAspect="1"/>
          </p:cNvPicPr>
          <p:nvPr>
            <p:ph type="pic" sz="quarter" idx="22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6" name="Picture Placeholder 65"/>
          <p:cNvPicPr>
            <a:picLocks noGrp="1" noChangeAspect="1"/>
          </p:cNvPicPr>
          <p:nvPr>
            <p:ph type="pic" sz="quarter" idx="23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5" name="Picture Placeholder 64"/>
          <p:cNvPicPr>
            <a:picLocks noGrp="1" noChangeAspect="1"/>
          </p:cNvPicPr>
          <p:nvPr>
            <p:ph type="pic" sz="quarter" idx="24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7" name="Picture Placeholder 66"/>
          <p:cNvPicPr>
            <a:picLocks noGrp="1" noChangeAspect="1"/>
          </p:cNvPicPr>
          <p:nvPr>
            <p:ph type="pic" sz="quarter" idx="25"/>
          </p:nvPr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8" name="Picture Placeholder 67"/>
          <p:cNvPicPr>
            <a:picLocks noGrp="1" noChangeAspect="1"/>
          </p:cNvPicPr>
          <p:nvPr>
            <p:ph type="pic" sz="quarter" idx="26"/>
          </p:nvPr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9" name="Picture Placeholder 68"/>
          <p:cNvPicPr>
            <a:picLocks noGrp="1" noChangeAspect="1"/>
          </p:cNvPicPr>
          <p:nvPr>
            <p:ph type="pic" sz="quarter" idx="27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81" name="Picture Placeholder 80"/>
          <p:cNvPicPr>
            <a:picLocks noGrp="1" noChangeAspect="1"/>
          </p:cNvPicPr>
          <p:nvPr>
            <p:ph type="pic" sz="quarter" idx="29"/>
          </p:nvPr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2" name="Picture Placeholder 81"/>
          <p:cNvPicPr>
            <a:picLocks noGrp="1" noChangeAspect="1"/>
          </p:cNvPicPr>
          <p:nvPr>
            <p:ph type="pic" sz="quarter" idx="30"/>
          </p:nvPr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3" name="Picture Placeholder 82"/>
          <p:cNvPicPr>
            <a:picLocks noGrp="1" noChangeAspect="1"/>
          </p:cNvPicPr>
          <p:nvPr>
            <p:ph type="pic" sz="quarter" idx="31"/>
          </p:nvPr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3" name="Picture Placeholder 72"/>
          <p:cNvPicPr>
            <a:picLocks noGrp="1" noChangeAspect="1"/>
          </p:cNvPicPr>
          <p:nvPr>
            <p:ph type="pic" sz="quarter" idx="33"/>
          </p:nvPr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4" name="Picture Placeholder 73"/>
          <p:cNvPicPr>
            <a:picLocks noGrp="1" noChangeAspect="1"/>
          </p:cNvPicPr>
          <p:nvPr>
            <p:ph type="pic" sz="quarter" idx="34"/>
          </p:nvPr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6" name="Picture Placeholder 75"/>
          <p:cNvPicPr>
            <a:picLocks noGrp="1" noChangeAspect="1"/>
          </p:cNvPicPr>
          <p:nvPr>
            <p:ph type="pic" sz="quarter" idx="35"/>
          </p:nvPr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5" name="Picture Placeholder 74"/>
          <p:cNvPicPr>
            <a:picLocks noGrp="1" noChangeAspect="1"/>
          </p:cNvPicPr>
          <p:nvPr>
            <p:ph type="pic" sz="quarter" idx="36"/>
          </p:nvPr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0" name="Picture Placeholder 69"/>
          <p:cNvPicPr>
            <a:picLocks noGrp="1" noChangeAspect="1"/>
          </p:cNvPicPr>
          <p:nvPr>
            <p:ph type="pic" sz="quarter" idx="37"/>
          </p:nvPr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1" name="Picture Placeholder 70"/>
          <p:cNvPicPr>
            <a:picLocks noGrp="1" noChangeAspect="1"/>
          </p:cNvPicPr>
          <p:nvPr>
            <p:ph type="pic" sz="quarter" idx="38"/>
          </p:nvPr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2" name="Picture Placeholder 71"/>
          <p:cNvPicPr>
            <a:picLocks noGrp="1" noChangeAspect="1"/>
          </p:cNvPicPr>
          <p:nvPr>
            <p:ph type="pic" sz="quarter" idx="39"/>
          </p:nvPr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84" name="Picture Placeholder 83"/>
          <p:cNvPicPr>
            <a:picLocks noGrp="1" noChangeAspect="1"/>
          </p:cNvPicPr>
          <p:nvPr>
            <p:ph type="pic" sz="quarter" idx="41"/>
          </p:nvPr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5" name="Picture Placeholder 84"/>
          <p:cNvPicPr>
            <a:picLocks noGrp="1" noChangeAspect="1"/>
          </p:cNvPicPr>
          <p:nvPr>
            <p:ph type="pic" sz="quarter" idx="42"/>
          </p:nvPr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6" name="Picture Placeholder 85"/>
          <p:cNvPicPr>
            <a:picLocks noGrp="1" noChangeAspect="1"/>
          </p:cNvPicPr>
          <p:nvPr>
            <p:ph type="pic" sz="quarter" idx="43"/>
          </p:nvPr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7" name="Picture Placeholder 76"/>
          <p:cNvPicPr>
            <a:picLocks noGrp="1" noChangeAspect="1"/>
          </p:cNvPicPr>
          <p:nvPr>
            <p:ph type="pic" sz="quarter" idx="45"/>
          </p:nvPr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8" name="Picture Placeholder 77"/>
          <p:cNvPicPr>
            <a:picLocks noGrp="1" noChangeAspect="1"/>
          </p:cNvPicPr>
          <p:nvPr>
            <p:ph type="pic" sz="quarter" idx="46"/>
          </p:nvPr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0" name="Picture Placeholder 79"/>
          <p:cNvPicPr>
            <a:picLocks noGrp="1" noChangeAspect="1"/>
          </p:cNvPicPr>
          <p:nvPr>
            <p:ph type="pic" sz="quarter" idx="47"/>
          </p:nvPr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79" name="Picture Placeholder 78"/>
          <p:cNvPicPr>
            <a:picLocks noGrp="1" noChangeAspect="1"/>
          </p:cNvPicPr>
          <p:nvPr>
            <p:ph type="pic" sz="quarter" idx="48"/>
          </p:nvPr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49"/>
          </p:nvPr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7" name="Picture Placeholder 86"/>
          <p:cNvPicPr>
            <a:picLocks noGrp="1" noChangeAspect="1"/>
          </p:cNvPicPr>
          <p:nvPr>
            <p:ph type="pic" sz="quarter" idx="53"/>
          </p:nvPr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88" name="Picture Placeholder 87"/>
          <p:cNvPicPr>
            <a:picLocks noGrp="1" noChangeAspect="1"/>
          </p:cNvPicPr>
          <p:nvPr>
            <p:ph type="pic" sz="quarter" idx="54"/>
          </p:nvPr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89" name="Picture Placeholder 88"/>
          <p:cNvPicPr>
            <a:picLocks noGrp="1" noChangeAspect="1"/>
          </p:cNvPicPr>
          <p:nvPr>
            <p:ph type="pic" sz="quarter" idx="55"/>
          </p:nvPr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59" name="Picture Placeholder 58"/>
          <p:cNvPicPr>
            <a:picLocks noGrp="1" noChangeAspect="1"/>
          </p:cNvPicPr>
          <p:nvPr>
            <p:ph type="pic" sz="quarter" idx="57"/>
          </p:nvPr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0" name="Picture Placeholder 59"/>
          <p:cNvPicPr>
            <a:picLocks noGrp="1" noChangeAspect="1"/>
          </p:cNvPicPr>
          <p:nvPr>
            <p:ph type="pic" sz="quarter" idx="58"/>
          </p:nvPr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pic>
        <p:nvPicPr>
          <p:cNvPr id="62" name="Picture Placeholder 61"/>
          <p:cNvPicPr>
            <a:picLocks noGrp="1" noChangeAspect="1"/>
          </p:cNvPicPr>
          <p:nvPr>
            <p:ph type="pic" sz="quarter" idx="59"/>
          </p:nvPr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61" name="Picture Placeholder 60"/>
          <p:cNvPicPr>
            <a:picLocks noGrp="1" noChangeAspect="1"/>
          </p:cNvPicPr>
          <p:nvPr>
            <p:ph type="pic" sz="quarter" idx="60"/>
          </p:nvPr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sp>
        <p:nvSpPr>
          <p:cNvPr id="50" name="TextBox 49"/>
          <p:cNvSpPr txBox="1"/>
          <p:nvPr/>
        </p:nvSpPr>
        <p:spPr bwMode="auto">
          <a:xfrm>
            <a:off x="355993" y="1042885"/>
            <a:ext cx="104217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SOX17</a:t>
            </a:r>
          </a:p>
          <a:p>
            <a:r>
              <a:rPr lang="en-IE" sz="1400" dirty="0" smtClean="0">
                <a:solidFill>
                  <a:srgbClr val="7030A0"/>
                </a:solidFill>
                <a:latin typeface="Trebuchet MS" pitchFamily="34" charset="0"/>
              </a:rPr>
              <a:t>Merge</a:t>
            </a:r>
          </a:p>
        </p:txBody>
      </p:sp>
      <p:sp>
        <p:nvSpPr>
          <p:cNvPr id="51" name="TextBox 50"/>
          <p:cNvSpPr txBox="1"/>
          <p:nvPr/>
        </p:nvSpPr>
        <p:spPr bwMode="auto">
          <a:xfrm>
            <a:off x="268117" y="3145844"/>
            <a:ext cx="121792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l-GR" sz="1400" dirty="0" smtClean="0">
                <a:solidFill>
                  <a:srgbClr val="00B050"/>
                </a:solidFill>
                <a:latin typeface="Trebuchet MS" pitchFamily="34" charset="0"/>
              </a:rPr>
              <a:t>α</a:t>
            </a:r>
            <a:r>
              <a:rPr lang="fr-CH" sz="1400" dirty="0" smtClean="0">
                <a:solidFill>
                  <a:srgbClr val="00B050"/>
                </a:solidFill>
                <a:latin typeface="Trebuchet MS" pitchFamily="34" charset="0"/>
              </a:rPr>
              <a:t>-SMA</a:t>
            </a:r>
            <a:endParaRPr lang="en-IE" sz="1400" dirty="0" smtClean="0">
              <a:solidFill>
                <a:srgbClr val="00B050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7030A0"/>
                </a:solidFill>
                <a:latin typeface="Trebuchet MS" pitchFamily="34" charset="0"/>
              </a:rPr>
              <a:t>Merge</a:t>
            </a:r>
            <a:endParaRPr lang="en-IE" sz="1400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52" name="TextBox 51"/>
          <p:cNvSpPr txBox="1"/>
          <p:nvPr/>
        </p:nvSpPr>
        <p:spPr bwMode="auto">
          <a:xfrm>
            <a:off x="268119" y="5245507"/>
            <a:ext cx="10421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IE" sz="1400" dirty="0" smtClean="0">
                <a:solidFill>
                  <a:srgbClr val="0070C0"/>
                </a:solidFill>
                <a:latin typeface="Trebuchet MS" pitchFamily="34" charset="0"/>
              </a:rPr>
              <a:t>Hoechst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00B050"/>
                </a:solidFill>
                <a:latin typeface="Trebuchet MS" pitchFamily="34" charset="0"/>
              </a:rPr>
              <a:t>TUBB3</a:t>
            </a:r>
          </a:p>
          <a:p>
            <a:r>
              <a:rPr lang="en-IE" sz="1400" dirty="0">
                <a:solidFill>
                  <a:srgbClr val="FF0000"/>
                </a:solidFill>
                <a:latin typeface="Trebuchet MS" pitchFamily="34" charset="0"/>
              </a:rPr>
              <a:t>SOX1</a:t>
            </a:r>
            <a:endParaRPr lang="en-IE" sz="1400" dirty="0">
              <a:solidFill>
                <a:schemeClr val="bg2"/>
              </a:solidFill>
              <a:latin typeface="Trebuchet MS" pitchFamily="34" charset="0"/>
            </a:endParaRPr>
          </a:p>
          <a:p>
            <a:r>
              <a:rPr lang="en-IE" sz="1400" dirty="0" smtClean="0">
                <a:solidFill>
                  <a:srgbClr val="7030A0"/>
                </a:solidFill>
                <a:latin typeface="Trebuchet MS" pitchFamily="34" charset="0"/>
              </a:rPr>
              <a:t>Merge</a:t>
            </a:r>
            <a:endParaRPr lang="en-IE" sz="1400" dirty="0">
              <a:solidFill>
                <a:srgbClr val="7030A0"/>
              </a:solidFill>
              <a:latin typeface="Trebuchet MS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67675" y="179781"/>
            <a:ext cx="1216800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COLL-CS10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852257" y="179780"/>
            <a:ext cx="1252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COLL-DGFD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7533647" y="179780"/>
            <a:ext cx="1216800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PHY-CS10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0217042" y="181377"/>
            <a:ext cx="1216800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PHY-DGFD</a:t>
            </a:r>
            <a:endParaRPr lang="en-US" dirty="0"/>
          </a:p>
        </p:txBody>
      </p:sp>
      <p:pic>
        <p:nvPicPr>
          <p:cNvPr id="41" name="Picture Placeholder 40"/>
          <p:cNvPicPr>
            <a:picLocks noGrp="1" noChangeAspect="1"/>
          </p:cNvPicPr>
          <p:nvPr>
            <p:ph type="pic" sz="quarter" idx="51"/>
          </p:nvPr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>
            <a:fillRect/>
          </a:stretch>
        </p:blipFill>
        <p:spPr/>
      </p:pic>
      <p:pic>
        <p:nvPicPr>
          <p:cNvPr id="33" name="Picture Placeholder 32"/>
          <p:cNvPicPr>
            <a:picLocks noGrp="1" noChangeAspect="1"/>
          </p:cNvPicPr>
          <p:nvPr>
            <p:ph type="pic" sz="quarter" idx="50"/>
          </p:nvPr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r="80"/>
          <a:stretch>
            <a:fillRect/>
          </a:stretch>
        </p:blipFill>
        <p:spPr/>
      </p:pic>
      <p:sp>
        <p:nvSpPr>
          <p:cNvPr id="49" name="TextBox 48"/>
          <p:cNvSpPr txBox="1"/>
          <p:nvPr/>
        </p:nvSpPr>
        <p:spPr>
          <a:xfrm>
            <a:off x="355993" y="186702"/>
            <a:ext cx="595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dirty="0"/>
              <a:t>B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1328594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2446</TotalTime>
  <Words>33</Words>
  <Application>Microsoft Office PowerPoint</Application>
  <PresentationFormat>Widescreen</PresentationFormat>
  <Paragraphs>32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Trebuchet MS</vt:lpstr>
      <vt:lpstr>Thème Office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MOMMAERTS Kathleen Michèle Ghislaine Marie</dc:creator>
  <cp:lastModifiedBy>Kathleen Mommaerts</cp:lastModifiedBy>
  <cp:revision>117</cp:revision>
  <dcterms:created xsi:type="dcterms:W3CDTF">2020-04-10T09:47:00Z</dcterms:created>
  <dcterms:modified xsi:type="dcterms:W3CDTF">2021-05-19T09:56:46Z</dcterms:modified>
</cp:coreProperties>
</file>