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80" r:id="rId2"/>
    <p:sldId id="282" r:id="rId3"/>
    <p:sldId id="283" r:id="rId4"/>
    <p:sldId id="284" r:id="rId5"/>
    <p:sldId id="286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74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34" Type="http://schemas.openxmlformats.org/officeDocument/2006/relationships/image" Target="../media/image141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33" Type="http://schemas.openxmlformats.org/officeDocument/2006/relationships/image" Target="../media/image140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32" Type="http://schemas.openxmlformats.org/officeDocument/2006/relationships/image" Target="../media/image139.png"/><Relationship Id="rId37" Type="http://schemas.openxmlformats.org/officeDocument/2006/relationships/image" Target="../media/image144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28" Type="http://schemas.openxmlformats.org/officeDocument/2006/relationships/image" Target="../media/image135.png"/><Relationship Id="rId36" Type="http://schemas.openxmlformats.org/officeDocument/2006/relationships/image" Target="../media/image143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31" Type="http://schemas.openxmlformats.org/officeDocument/2006/relationships/image" Target="../media/image138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Relationship Id="rId35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26" Type="http://schemas.openxmlformats.org/officeDocument/2006/relationships/image" Target="../media/image169.png"/><Relationship Id="rId3" Type="http://schemas.openxmlformats.org/officeDocument/2006/relationships/image" Target="../media/image146.png"/><Relationship Id="rId21" Type="http://schemas.openxmlformats.org/officeDocument/2006/relationships/image" Target="../media/image164.png"/><Relationship Id="rId34" Type="http://schemas.openxmlformats.org/officeDocument/2006/relationships/image" Target="../media/image177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5" Type="http://schemas.openxmlformats.org/officeDocument/2006/relationships/image" Target="../media/image168.png"/><Relationship Id="rId33" Type="http://schemas.openxmlformats.org/officeDocument/2006/relationships/image" Target="../media/image176.png"/><Relationship Id="rId2" Type="http://schemas.openxmlformats.org/officeDocument/2006/relationships/image" Target="../media/image145.png"/><Relationship Id="rId16" Type="http://schemas.openxmlformats.org/officeDocument/2006/relationships/image" Target="../media/image159.png"/><Relationship Id="rId20" Type="http://schemas.openxmlformats.org/officeDocument/2006/relationships/image" Target="../media/image163.png"/><Relationship Id="rId29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24" Type="http://schemas.openxmlformats.org/officeDocument/2006/relationships/image" Target="../media/image167.png"/><Relationship Id="rId32" Type="http://schemas.openxmlformats.org/officeDocument/2006/relationships/image" Target="../media/image175.png"/><Relationship Id="rId37" Type="http://schemas.openxmlformats.org/officeDocument/2006/relationships/image" Target="../media/image180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23" Type="http://schemas.openxmlformats.org/officeDocument/2006/relationships/image" Target="../media/image166.png"/><Relationship Id="rId28" Type="http://schemas.openxmlformats.org/officeDocument/2006/relationships/image" Target="../media/image171.png"/><Relationship Id="rId36" Type="http://schemas.openxmlformats.org/officeDocument/2006/relationships/image" Target="../media/image179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31" Type="http://schemas.openxmlformats.org/officeDocument/2006/relationships/image" Target="../media/image174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165.png"/><Relationship Id="rId27" Type="http://schemas.openxmlformats.org/officeDocument/2006/relationships/image" Target="../media/image170.png"/><Relationship Id="rId30" Type="http://schemas.openxmlformats.org/officeDocument/2006/relationships/image" Target="../media/image173.png"/><Relationship Id="rId35" Type="http://schemas.openxmlformats.org/officeDocument/2006/relationships/image" Target="../media/image1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197.png"/><Relationship Id="rId26" Type="http://schemas.openxmlformats.org/officeDocument/2006/relationships/image" Target="../media/image205.png"/><Relationship Id="rId3" Type="http://schemas.openxmlformats.org/officeDocument/2006/relationships/image" Target="../media/image182.png"/><Relationship Id="rId21" Type="http://schemas.openxmlformats.org/officeDocument/2006/relationships/image" Target="../media/image200.png"/><Relationship Id="rId34" Type="http://schemas.openxmlformats.org/officeDocument/2006/relationships/image" Target="../media/image213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6.png"/><Relationship Id="rId25" Type="http://schemas.openxmlformats.org/officeDocument/2006/relationships/image" Target="../media/image204.png"/><Relationship Id="rId33" Type="http://schemas.openxmlformats.org/officeDocument/2006/relationships/image" Target="../media/image212.png"/><Relationship Id="rId2" Type="http://schemas.openxmlformats.org/officeDocument/2006/relationships/image" Target="../media/image181.png"/><Relationship Id="rId16" Type="http://schemas.openxmlformats.org/officeDocument/2006/relationships/image" Target="../media/image195.png"/><Relationship Id="rId20" Type="http://schemas.openxmlformats.org/officeDocument/2006/relationships/image" Target="../media/image199.png"/><Relationship Id="rId29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24" Type="http://schemas.openxmlformats.org/officeDocument/2006/relationships/image" Target="../media/image203.png"/><Relationship Id="rId32" Type="http://schemas.openxmlformats.org/officeDocument/2006/relationships/image" Target="../media/image211.png"/><Relationship Id="rId37" Type="http://schemas.openxmlformats.org/officeDocument/2006/relationships/image" Target="../media/image216.png"/><Relationship Id="rId5" Type="http://schemas.openxmlformats.org/officeDocument/2006/relationships/image" Target="../media/image184.png"/><Relationship Id="rId15" Type="http://schemas.openxmlformats.org/officeDocument/2006/relationships/image" Target="../media/image194.png"/><Relationship Id="rId23" Type="http://schemas.openxmlformats.org/officeDocument/2006/relationships/image" Target="../media/image202.png"/><Relationship Id="rId28" Type="http://schemas.openxmlformats.org/officeDocument/2006/relationships/image" Target="../media/image207.png"/><Relationship Id="rId36" Type="http://schemas.openxmlformats.org/officeDocument/2006/relationships/image" Target="../media/image215.png"/><Relationship Id="rId10" Type="http://schemas.openxmlformats.org/officeDocument/2006/relationships/image" Target="../media/image189.png"/><Relationship Id="rId19" Type="http://schemas.openxmlformats.org/officeDocument/2006/relationships/image" Target="../media/image198.png"/><Relationship Id="rId31" Type="http://schemas.openxmlformats.org/officeDocument/2006/relationships/image" Target="../media/image210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Relationship Id="rId22" Type="http://schemas.openxmlformats.org/officeDocument/2006/relationships/image" Target="../media/image201.png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A: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Nanog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B: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Oct4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C:</a:t>
            </a:r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SOX2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pPr algn="ctr"/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S7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08" name="Picture Placeholder 107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9" name="Picture Placeholder 108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0" name="Picture Placeholder 109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1" name="Picture Placeholder 110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2" name="Picture Placeholder 111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3" name="Picture Placeholder 112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4" name="Picture Placeholder 113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5" name="Picture Placeholder 114"/>
          <p:cNvPicPr>
            <a:picLocks noGrp="1" noChangeAspect="1"/>
          </p:cNvPicPr>
          <p:nvPr>
            <p:ph type="pic" sz="quarter" idx="2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7" name="Picture Placeholder 126"/>
          <p:cNvPicPr>
            <a:picLocks noGrp="1" noChangeAspect="1"/>
          </p:cNvPicPr>
          <p:nvPr>
            <p:ph type="pic" sz="quarter" idx="3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6" name="Picture Placeholder 125"/>
          <p:cNvPicPr>
            <a:picLocks noGrp="1" noChangeAspect="1"/>
          </p:cNvPicPr>
          <p:nvPr>
            <p:ph type="pic" sz="quarter" idx="3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5" name="Picture Placeholder 124"/>
          <p:cNvPicPr>
            <a:picLocks noGrp="1" noChangeAspect="1"/>
          </p:cNvPicPr>
          <p:nvPr>
            <p:ph type="pic" sz="quarter" idx="3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4" name="Picture Placeholder 123"/>
          <p:cNvPicPr>
            <a:picLocks noGrp="1" noChangeAspect="1"/>
          </p:cNvPicPr>
          <p:nvPr>
            <p:ph type="pic" sz="quarter" idx="33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3" name="Picture Placeholder 122"/>
          <p:cNvPicPr>
            <a:picLocks noGrp="1" noChangeAspect="1"/>
          </p:cNvPicPr>
          <p:nvPr>
            <p:ph type="pic" sz="quarter" idx="31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2" name="Picture Placeholder 121"/>
          <p:cNvPicPr>
            <a:picLocks noGrp="1" noChangeAspect="1"/>
          </p:cNvPicPr>
          <p:nvPr>
            <p:ph type="pic" sz="quarter" idx="32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1" name="Picture Placeholder 120"/>
          <p:cNvPicPr>
            <a:picLocks noGrp="1" noChangeAspect="1"/>
          </p:cNvPicPr>
          <p:nvPr>
            <p:ph type="pic" sz="quarter" idx="30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29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9" name="Picture Placeholder 118"/>
          <p:cNvPicPr>
            <a:picLocks noGrp="1" noChangeAspect="1"/>
          </p:cNvPicPr>
          <p:nvPr>
            <p:ph type="pic" sz="quarter" idx="2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18" name="Picture Placeholder 117"/>
          <p:cNvPicPr>
            <a:picLocks noGrp="1" noChangeAspect="1"/>
          </p:cNvPicPr>
          <p:nvPr>
            <p:ph type="pic" sz="quarter" idx="2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7" name="Picture Placeholder 116"/>
          <p:cNvPicPr>
            <a:picLocks noGrp="1" noChangeAspect="1"/>
          </p:cNvPicPr>
          <p:nvPr>
            <p:ph type="pic" sz="quarter" idx="2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6" name="Picture Placeholder 115"/>
          <p:cNvPicPr>
            <a:picLocks noGrp="1" noChangeAspect="1"/>
          </p:cNvPicPr>
          <p:nvPr>
            <p:ph type="pic" sz="quarter" idx="2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8" name="Picture Placeholder 127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9" name="Picture Placeholder 128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2" name="Picture Placeholder 131"/>
          <p:cNvPicPr>
            <a:picLocks noGrp="1" noChangeAspect="1"/>
          </p:cNvPicPr>
          <p:nvPr>
            <p:ph type="pic" sz="quarter" idx="41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3" name="Picture Placeholder 132"/>
          <p:cNvPicPr>
            <a:picLocks noGrp="1" noChangeAspect="1"/>
          </p:cNvPicPr>
          <p:nvPr>
            <p:ph type="pic" sz="quarter" idx="42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4" name="Picture Placeholder 133"/>
          <p:cNvPicPr>
            <a:picLocks noGrp="1" noChangeAspect="1"/>
          </p:cNvPicPr>
          <p:nvPr>
            <p:ph type="pic" sz="quarter" idx="44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5" name="Picture Placeholder 134"/>
          <p:cNvPicPr>
            <a:picLocks noGrp="1" noChangeAspect="1"/>
          </p:cNvPicPr>
          <p:nvPr>
            <p:ph type="pic" sz="quarter" idx="43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6" name="Picture Placeholder 135"/>
          <p:cNvPicPr>
            <a:picLocks noGrp="1" noChangeAspect="1"/>
          </p:cNvPicPr>
          <p:nvPr>
            <p:ph type="pic" sz="quarter" idx="45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7" name="Picture Placeholder 136"/>
          <p:cNvPicPr>
            <a:picLocks noGrp="1" noChangeAspect="1"/>
          </p:cNvPicPr>
          <p:nvPr>
            <p:ph type="pic" sz="quarter" idx="46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8" name="Picture Placeholder 137"/>
          <p:cNvPicPr>
            <a:picLocks noGrp="1" noChangeAspect="1"/>
          </p:cNvPicPr>
          <p:nvPr>
            <p:ph type="pic" sz="quarter" idx="48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9" name="Picture Placeholder 138"/>
          <p:cNvPicPr>
            <a:picLocks noGrp="1" noChangeAspect="1"/>
          </p:cNvPicPr>
          <p:nvPr>
            <p:ph type="pic" sz="quarter" idx="47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0" name="Picture Placeholder 129"/>
          <p:cNvPicPr>
            <a:picLocks noGrp="1" noChangeAspect="1"/>
          </p:cNvPicPr>
          <p:nvPr>
            <p:ph type="pic" sz="quarter" idx="40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1" name="Picture Placeholder 130"/>
          <p:cNvPicPr>
            <a:picLocks noGrp="1" noChangeAspect="1"/>
          </p:cNvPicPr>
          <p:nvPr>
            <p:ph type="pic" sz="quarter" idx="39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953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Nanog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SSEA4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Oct4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SOX2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S8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2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8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1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2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4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3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5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6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48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9" name="Picture Placeholder 78"/>
          <p:cNvPicPr>
            <a:picLocks noGrp="1" noChangeAspect="1"/>
          </p:cNvPicPr>
          <p:nvPr>
            <p:ph type="pic" sz="quarter" idx="47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0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9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37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50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Nanog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SSEA4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Oct4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SOX2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S9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2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1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42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4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3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8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7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848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Nanog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SSEA4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Oct4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SOX2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S10</a:t>
            </a:r>
          </a:p>
        </p:txBody>
      </p:sp>
      <p:pic>
        <p:nvPicPr>
          <p:cNvPr id="42" name="Picture Placeholder 41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2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22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7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8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6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5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1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42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4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3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8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7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6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6561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Nanog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SSEA4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Oct4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SOX2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S11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2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41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42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4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3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5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6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8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7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099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A: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Nanog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SSEA4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564816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B: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Oct4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8912022" y="0"/>
            <a:ext cx="29181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C: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SOX2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TRA-1-81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8641" y="184666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S12</a:t>
            </a: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23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3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3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3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33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31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32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0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29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2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26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25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44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3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0" name="Picture Placeholder 79"/>
          <p:cNvPicPr>
            <a:picLocks noGrp="1" noChangeAspect="1"/>
          </p:cNvPicPr>
          <p:nvPr>
            <p:ph type="pic" sz="quarter" idx="45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2" name="Picture Placeholder 81"/>
          <p:cNvPicPr>
            <a:picLocks noGrp="1" noChangeAspect="1"/>
          </p:cNvPicPr>
          <p:nvPr>
            <p:ph type="pic" sz="quarter" idx="48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3" name="Picture Placeholder 82"/>
          <p:cNvPicPr>
            <a:picLocks noGrp="1" noChangeAspect="1"/>
          </p:cNvPicPr>
          <p:nvPr>
            <p:ph type="pic" sz="quarter" idx="47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40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9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1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2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1" name="Picture Placeholder 80"/>
          <p:cNvPicPr>
            <a:picLocks noGrp="1" noChangeAspect="1"/>
          </p:cNvPicPr>
          <p:nvPr>
            <p:ph type="pic" sz="quarter" idx="46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98203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2356</TotalTime>
  <Words>24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107</cp:revision>
  <dcterms:created xsi:type="dcterms:W3CDTF">2020-04-10T09:47:00Z</dcterms:created>
  <dcterms:modified xsi:type="dcterms:W3CDTF">2021-05-19T12:34:22Z</dcterms:modified>
</cp:coreProperties>
</file>