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80" r:id="rId2"/>
    <p:sldId id="28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BD8"/>
    <a:srgbClr val="B1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6710" autoAdjust="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0B6D-A2BF-4926-9E3B-75975A6404AE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2A6F-9B5D-4DBD-AFB4-4F553DBC4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7A99-3D7A-405A-9F60-7456F6C6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C8DE06-9CF6-4C5C-B47D-5E78CB71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A903B-1BA2-4998-844C-6D5C3535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CDD4C-D16F-4FB0-A89B-7A98B045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076E8-729B-4BC8-A7FC-660E117F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A13B9-9508-40AF-AA93-C4F17ADD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E26BA-DC78-401B-97E8-FA155E8A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FDA4-1393-407B-BF68-FCCE9ABB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51DFD-0860-415B-AC64-8591180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ACADC-4EA7-467F-B34D-B427CFD4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4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BB010-3B86-49B8-964F-0BE100F1C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F1050-0F7B-4763-A555-D61A65DF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CABE0-497B-48B3-8A4A-78FA1A39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F0A1-0A01-4A7B-8D9B-DC2B599D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DD351-93DF-4B3D-893E-BA1B924A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DF021-A56D-4DCA-929C-01BBD12E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E9543-BAAF-4667-A329-46FCAC65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9F318-E6DB-4F2B-B1DB-B25596F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D3D11-5ECB-4627-9AA8-2296103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C030B-9474-4812-80A2-5218463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51DAF-02F0-42E0-AD31-28478F0D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86B62-1DDB-4CBD-9CFC-360B6719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676DA-C2D3-476E-ADC4-A61CA934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F006F-95AF-40E7-ACBC-1F6814D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5DEE3-D63B-4B65-8EDC-A923E98B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77117-ACEA-4DB7-B94A-3967045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80D02-7C67-46BE-B3FB-69EC1512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609D4-2A2C-48F6-90C3-EB62F91F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DC5888-D2BC-40F0-B0BE-2441467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6D7EF7-0057-4191-8247-CF80556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2603D-7BA1-4D34-9843-A34AF1CF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5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D08EF-75AF-40FB-917D-E54FE278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C9B5A-1C80-4FEE-B054-6D88CA0A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6FC7B-1E2A-441B-BC17-EBE7D7744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3370F-DBDD-4FEE-AE4E-9A46D1DA8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C4625-1DBB-4CD2-82EF-0063D0477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1FF0B5-E442-49BC-A3CD-8F3D009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270126-34D5-4107-AA94-E6816D0D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C82861-19A8-4ECE-ACE8-B359E4F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BC953-7C5A-425F-B323-FBEBD918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CB2D-C50A-4325-ACC2-7775A18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43562-7B25-47E1-AFF5-53A62163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CD3E1F-A997-4483-8CC4-7F10275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006898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00689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400689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5129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725129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725129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49568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49568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49568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52C1-9336-4EB3-A558-39A1329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6DA6E-7EDA-481D-85C0-51108DC0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235B0-F078-46F5-93A5-D84898519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5EA2A-C16C-4CCD-BEC5-71A0DB00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E27CD4-AD25-42AF-8B31-7189211E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4DD185-BC3B-46A3-AA01-940208CF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9D63D-38E6-41D5-8320-050DC39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7F6079-FCFB-45A1-B157-72A9241AF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A5741-EC10-4F11-9404-0BB99041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0937DC-18DE-47A7-A3CB-7726D687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7D6D5-4234-4936-B4AA-159EFDA2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8A4AC8-1891-40DC-8B8F-2AA1388B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TUBB3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SOX1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4592" y="115060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S1</a:t>
            </a:r>
          </a:p>
        </p:txBody>
      </p:sp>
      <p:pic>
        <p:nvPicPr>
          <p:cNvPr id="102" name="Picture Placeholder 101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3" name="Picture Placeholder 102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4" name="Picture Placeholder 103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5" name="Picture Placeholder 104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4" name="Picture Placeholder 113"/>
          <p:cNvPicPr>
            <a:picLocks noGrp="1" noChangeAspect="1"/>
          </p:cNvPicPr>
          <p:nvPr>
            <p:ph type="pic" sz="quarter" idx="2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5" name="Picture Placeholder 114"/>
          <p:cNvPicPr>
            <a:picLocks noGrp="1" noChangeAspect="1"/>
          </p:cNvPicPr>
          <p:nvPr>
            <p:ph type="pic" sz="quarter" idx="22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6" name="Picture Placeholder 115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7" name="Picture Placeholder 116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4" name="Picture Placeholder 93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5" name="Picture Placeholder 94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6" name="Picture Placeholder 95"/>
          <p:cNvPicPr>
            <a:picLocks noGrp="1" noChangeAspect="1"/>
          </p:cNvPicPr>
          <p:nvPr>
            <p:ph type="pic" sz="quarter" idx="28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7" name="Picture Placeholder 96"/>
          <p:cNvPicPr>
            <a:picLocks noGrp="1" noChangeAspect="1"/>
          </p:cNvPicPr>
          <p:nvPr>
            <p:ph type="pic" sz="quarter" idx="27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06" name="Picture Placeholder 105"/>
          <p:cNvPicPr>
            <a:picLocks noGrp="1" noChangeAspect="1"/>
          </p:cNvPicPr>
          <p:nvPr>
            <p:ph type="pic" sz="quarter" idx="29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7" name="Picture Placeholder 106"/>
          <p:cNvPicPr>
            <a:picLocks noGrp="1" noChangeAspect="1"/>
          </p:cNvPicPr>
          <p:nvPr>
            <p:ph type="pic" sz="quarter" idx="30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8" name="Picture Placeholder 107"/>
          <p:cNvPicPr>
            <a:picLocks noGrp="1" noChangeAspect="1"/>
          </p:cNvPicPr>
          <p:nvPr>
            <p:ph type="pic" sz="quarter" idx="32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9" name="Picture Placeholder 108"/>
          <p:cNvPicPr>
            <a:picLocks noGrp="1" noChangeAspect="1"/>
          </p:cNvPicPr>
          <p:nvPr>
            <p:ph type="pic" sz="quarter" idx="31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1" name="Picture Placeholder 120"/>
          <p:cNvPicPr>
            <a:picLocks noGrp="1" noChangeAspect="1"/>
          </p:cNvPicPr>
          <p:nvPr>
            <p:ph type="pic" sz="quarter" idx="34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2" name="Picture Placeholder 121"/>
          <p:cNvPicPr>
            <a:picLocks noGrp="1" noChangeAspect="1"/>
          </p:cNvPicPr>
          <p:nvPr>
            <p:ph type="pic" sz="quarter" idx="36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3" name="Picture Placeholder 122"/>
          <p:cNvPicPr>
            <a:picLocks noGrp="1" noChangeAspect="1"/>
          </p:cNvPicPr>
          <p:nvPr>
            <p:ph type="pic" sz="quarter" idx="35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8" name="Picture Placeholder 97"/>
          <p:cNvPicPr>
            <a:picLocks noGrp="1" noChangeAspect="1"/>
          </p:cNvPicPr>
          <p:nvPr>
            <p:ph type="pic" sz="quarter" idx="37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9" name="Picture Placeholder 98"/>
          <p:cNvPicPr>
            <a:picLocks noGrp="1" noChangeAspect="1"/>
          </p:cNvPicPr>
          <p:nvPr>
            <p:ph type="pic" sz="quarter" idx="38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0" name="Picture Placeholder 99"/>
          <p:cNvPicPr>
            <a:picLocks noGrp="1" noChangeAspect="1"/>
          </p:cNvPicPr>
          <p:nvPr>
            <p:ph type="pic" sz="quarter" idx="40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1" name="Picture Placeholder 110"/>
          <p:cNvPicPr>
            <a:picLocks noGrp="1" noChangeAspect="1"/>
          </p:cNvPicPr>
          <p:nvPr>
            <p:ph type="pic" sz="quarter" idx="42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2" name="Picture Placeholder 111"/>
          <p:cNvPicPr>
            <a:picLocks noGrp="1" noChangeAspect="1"/>
          </p:cNvPicPr>
          <p:nvPr>
            <p:ph type="pic" sz="quarter" idx="44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1" name="Picture Placeholder 100"/>
          <p:cNvPicPr>
            <a:picLocks noGrp="1" noChangeAspect="1"/>
          </p:cNvPicPr>
          <p:nvPr>
            <p:ph type="pic" sz="quarter" idx="39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10" name="Picture Placeholder 109"/>
          <p:cNvPicPr>
            <a:picLocks noGrp="1" noChangeAspect="1"/>
          </p:cNvPicPr>
          <p:nvPr>
            <p:ph type="pic" sz="quarter" idx="41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3" name="Picture Placeholder 112"/>
          <p:cNvPicPr>
            <a:picLocks noGrp="1" noChangeAspect="1"/>
          </p:cNvPicPr>
          <p:nvPr>
            <p:ph type="pic" sz="quarter" idx="43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4" name="Picture Placeholder 123"/>
          <p:cNvPicPr>
            <a:picLocks noGrp="1" noChangeAspect="1"/>
          </p:cNvPicPr>
          <p:nvPr>
            <p:ph type="pic" sz="quarter" idx="45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5" name="Picture Placeholder 124"/>
          <p:cNvPicPr>
            <a:picLocks noGrp="1" noChangeAspect="1"/>
          </p:cNvPicPr>
          <p:nvPr>
            <p:ph type="pic" sz="quarter" idx="46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6" name="Picture Placeholder 125"/>
          <p:cNvPicPr>
            <a:picLocks noGrp="1" noChangeAspect="1"/>
          </p:cNvPicPr>
          <p:nvPr>
            <p:ph type="pic" sz="quarter" idx="48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7" name="Picture Placeholder 126"/>
          <p:cNvPicPr>
            <a:picLocks noGrp="1" noChangeAspect="1"/>
          </p:cNvPicPr>
          <p:nvPr>
            <p:ph type="pic" sz="quarter" idx="47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6" name="Picture Placeholder 85"/>
          <p:cNvPicPr>
            <a:picLocks noGrp="1" noChangeAspect="1"/>
          </p:cNvPicPr>
          <p:nvPr>
            <p:ph type="pic" sz="quarter" idx="13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7" name="Picture Placeholder 86"/>
          <p:cNvPicPr>
            <a:picLocks noGrp="1" noChangeAspect="1"/>
          </p:cNvPicPr>
          <p:nvPr>
            <p:ph type="pic" sz="quarter" idx="14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8" name="Picture Placeholder 87"/>
          <p:cNvPicPr>
            <a:picLocks noGrp="1" noChangeAspect="1"/>
          </p:cNvPicPr>
          <p:nvPr>
            <p:ph type="pic" sz="quarter" idx="16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9" name="Picture Placeholder 88"/>
          <p:cNvPicPr>
            <a:picLocks noGrp="1" noChangeAspect="1"/>
          </p:cNvPicPr>
          <p:nvPr>
            <p:ph type="pic" sz="quarter" idx="15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sp>
        <p:nvSpPr>
          <p:cNvPr id="90" name="TextBox 89"/>
          <p:cNvSpPr txBox="1"/>
          <p:nvPr/>
        </p:nvSpPr>
        <p:spPr>
          <a:xfrm>
            <a:off x="994592" y="3377955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S2</a:t>
            </a:r>
            <a:endParaRPr lang="fr-CH" dirty="0" smtClean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94592" y="542063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S3</a:t>
            </a:r>
            <a:endParaRPr lang="fr-CH" dirty="0" smtClean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 bwMode="auto">
          <a:xfrm>
            <a:off x="5792203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TUBB3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SOX1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93" name="TextBox 92"/>
          <p:cNvSpPr txBox="1"/>
          <p:nvPr/>
        </p:nvSpPr>
        <p:spPr bwMode="auto">
          <a:xfrm>
            <a:off x="887654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TUBB3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SOX1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pic>
        <p:nvPicPr>
          <p:cNvPr id="120" name="Picture Placeholder 119"/>
          <p:cNvPicPr>
            <a:picLocks noGrp="1" noChangeAspect="1"/>
          </p:cNvPicPr>
          <p:nvPr>
            <p:ph type="pic" sz="quarter" idx="33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953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TUBB3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4592" y="115060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94592" y="3377955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S5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94592" y="542063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S6</a:t>
            </a:r>
          </a:p>
        </p:txBody>
      </p:sp>
      <p:sp>
        <p:nvSpPr>
          <p:cNvPr id="92" name="TextBox 91"/>
          <p:cNvSpPr txBox="1"/>
          <p:nvPr/>
        </p:nvSpPr>
        <p:spPr bwMode="auto">
          <a:xfrm>
            <a:off x="5792203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TUBB3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 bwMode="auto">
          <a:xfrm>
            <a:off x="887654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TUBB3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2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2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8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27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32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1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33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4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3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35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40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39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41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42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44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43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5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6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8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7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79412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2349</TotalTime>
  <Words>12</Words>
  <Application>Microsoft Office PowerPoint</Application>
  <PresentationFormat>Widescreen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Trebuchet MS</vt:lpstr>
      <vt:lpstr>Thème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MOMMAERTS Kathleen Michèle Ghislaine Marie</dc:creator>
  <cp:lastModifiedBy>Kathleen Mommaerts</cp:lastModifiedBy>
  <cp:revision>104</cp:revision>
  <dcterms:created xsi:type="dcterms:W3CDTF">2020-04-10T09:47:00Z</dcterms:created>
  <dcterms:modified xsi:type="dcterms:W3CDTF">2021-04-14T15:20:42Z</dcterms:modified>
</cp:coreProperties>
</file>