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2" r:id="rId2"/>
    <p:sldId id="28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DBD8"/>
    <a:srgbClr val="B15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6710" autoAdjust="0"/>
  </p:normalViewPr>
  <p:slideViewPr>
    <p:cSldViewPr snapToGrid="0">
      <p:cViewPr varScale="1">
        <p:scale>
          <a:sx n="88" d="100"/>
          <a:sy n="88" d="100"/>
        </p:scale>
        <p:origin x="4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D0B6D-A2BF-4926-9E3B-75975A6404AE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2A6F-9B5D-4DBD-AFB4-4F553DBC4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80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DB7A99-3D7A-405A-9F60-7456F6C6E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C8DE06-9CF6-4C5C-B47D-5E78CB71B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CA903B-1BA2-4998-844C-6D5C3535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0006F0A-74BC-45AB-9EF4-D05437C50E39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8CDD4C-D16F-4FB0-A89B-7A98B0458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4076E8-729B-4BC8-A7FC-660E117F1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7E1DD5-F2B9-40B8-84A1-0CC373CC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81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1252C1-9336-4EB3-A558-39A1329E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06DA6E-7EDA-481D-85C0-51108DC0D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C235B0-F078-46F5-93A5-D84898519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55EA2A-C16C-4CCD-BEC5-71A0DB00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0006F0A-74BC-45AB-9EF4-D05437C50E39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E27CD4-AD25-42AF-8B31-7189211E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4DD185-BC3B-46A3-AA01-940208CFE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7E1DD5-F2B9-40B8-84A1-0CC373CC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07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9D63D-38E6-41D5-8320-050DC39DC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7F6079-FCFB-45A1-B157-72A9241AFB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FA5741-EC10-4F11-9404-0BB990412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0937DC-18DE-47A7-A3CB-7726D687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0006F0A-74BC-45AB-9EF4-D05437C50E39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87D6D5-4234-4936-B4AA-159EFDA2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8A4AC8-1891-40DC-8B8F-2AA1388B0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7E1DD5-F2B9-40B8-84A1-0CC373CC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DA13B9-9508-40AF-AA93-C4F17ADDD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7EE26BA-DC78-401B-97E8-FA155E8A4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3FDA4-1393-407B-BF68-FCCE9ABB1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0006F0A-74BC-45AB-9EF4-D05437C50E39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E51DFD-0860-415B-AC64-8591180E6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5ACADC-4EA7-467F-B34D-B427CFD4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7E1DD5-F2B9-40B8-84A1-0CC373CC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04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C9BB010-3B86-49B8-964F-0BE100F1C6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96F1050-0F7B-4763-A555-D61A65DFA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CCABE0-497B-48B3-8A4A-78FA1A399E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0006F0A-74BC-45AB-9EF4-D05437C50E39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BF0A1-0A01-4A7B-8D9B-DC2B599D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6DD351-93DF-4B3D-893E-BA1B924A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7E1DD5-F2B9-40B8-84A1-0CC373CC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89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DF021-A56D-4DCA-929C-01BBD12E8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7E9543-BAAF-4667-A329-46FCAC65A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79F318-E6DB-4F2B-B1DB-B25596FE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0006F0A-74BC-45AB-9EF4-D05437C50E39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7D3D11-5ECB-4627-9AA8-22961038E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BC030B-9474-4812-80A2-52184636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7E1DD5-F2B9-40B8-84A1-0CC373CC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7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E51DAF-02F0-42E0-AD31-28478F0D4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786B62-1DDB-4CBD-9CFC-360B6719B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B676DA-C2D3-476E-ADC4-A61CA934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0006F0A-74BC-45AB-9EF4-D05437C50E39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8F006F-95AF-40E7-ACBC-1F6814DC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25DEE3-D63B-4B65-8EDC-A923E98B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7E1DD5-F2B9-40B8-84A1-0CC373CC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6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277117-ACEA-4DB7-B94A-39670452C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380D02-7C67-46BE-B3FB-69EC15123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2609D4-2A2C-48F6-90C3-EB62F91F8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DC5888-D2BC-40F0-B0BE-2441467A1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0006F0A-74BC-45AB-9EF4-D05437C50E39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6D7EF7-0057-4191-8247-CF80556E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02603D-7BA1-4D34-9843-A34AF1CF2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7E1DD5-F2B9-40B8-84A1-0CC373CC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75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8D08EF-75AF-40FB-917D-E54FE2789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DC9B5A-1C80-4FEE-B054-6D88CA0AE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56FC7B-1E2A-441B-BC17-EBE7D7744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FA3370F-DBDD-4FEE-AE4E-9A46D1DA8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C0C4625-1DBB-4CD2-82EF-0063D0477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01FF0B5-E442-49BC-A3CD-8F3D009C42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0006F0A-74BC-45AB-9EF4-D05437C50E39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B270126-34D5-4107-AA94-E6816D0DB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C82861-19A8-4ECE-ACE8-B359E4F8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7E1DD5-F2B9-40B8-84A1-0CC373CC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74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FBC953-7C5A-425F-B323-FBEBD918C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C0CB2D-C50A-4325-ACC2-7775A188A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0006F0A-74BC-45AB-9EF4-D05437C50E39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F43562-7B25-47E1-AFF5-53A62163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CD3E1F-A997-4483-8CC4-7F102755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7E1DD5-F2B9-40B8-84A1-0CC373CC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863725" y="1201738"/>
            <a:ext cx="1846263" cy="1296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863725" y="2620963"/>
            <a:ext cx="1846263" cy="12112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863725" y="3954463"/>
            <a:ext cx="1846263" cy="15668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822700" y="1201738"/>
            <a:ext cx="1593850" cy="1296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3822700" y="2620963"/>
            <a:ext cx="1593850" cy="12112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822700" y="3954463"/>
            <a:ext cx="1593850" cy="15668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1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53280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06898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2753280" y="1523235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2753280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4006898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2753280" y="362289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2753280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2"/>
          </p:nvPr>
        </p:nvSpPr>
        <p:spPr>
          <a:xfrm>
            <a:off x="4006898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3"/>
          </p:nvPr>
        </p:nvSpPr>
        <p:spPr>
          <a:xfrm>
            <a:off x="2753280" y="572256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1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5997672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7251290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3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5997672" y="1523235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5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5997672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6" name="Picture Placeholder 15"/>
          <p:cNvSpPr>
            <a:spLocks noGrp="1"/>
          </p:cNvSpPr>
          <p:nvPr>
            <p:ph type="pic" sz="quarter" idx="30"/>
          </p:nvPr>
        </p:nvSpPr>
        <p:spPr>
          <a:xfrm>
            <a:off x="7251290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31"/>
          </p:nvPr>
        </p:nvSpPr>
        <p:spPr>
          <a:xfrm>
            <a:off x="5997672" y="362289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9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5997672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0" name="Picture Placeholder 23"/>
          <p:cNvSpPr>
            <a:spLocks noGrp="1"/>
          </p:cNvSpPr>
          <p:nvPr>
            <p:ph type="pic" sz="quarter" idx="34"/>
          </p:nvPr>
        </p:nvSpPr>
        <p:spPr>
          <a:xfrm>
            <a:off x="7251290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35"/>
          </p:nvPr>
        </p:nvSpPr>
        <p:spPr>
          <a:xfrm>
            <a:off x="5997672" y="572256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3" name="Picture Placeholder 5"/>
          <p:cNvSpPr>
            <a:spLocks noGrp="1"/>
          </p:cNvSpPr>
          <p:nvPr>
            <p:ph type="pic" sz="quarter" idx="37"/>
          </p:nvPr>
        </p:nvSpPr>
        <p:spPr>
          <a:xfrm>
            <a:off x="9242064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10495682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5" name="Picture Placeholder 9"/>
          <p:cNvSpPr>
            <a:spLocks noGrp="1"/>
          </p:cNvSpPr>
          <p:nvPr>
            <p:ph type="pic" sz="quarter" idx="39"/>
          </p:nvPr>
        </p:nvSpPr>
        <p:spPr>
          <a:xfrm>
            <a:off x="9242064" y="1523235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7" name="Picture Placeholder 13"/>
          <p:cNvSpPr>
            <a:spLocks noGrp="1"/>
          </p:cNvSpPr>
          <p:nvPr>
            <p:ph type="pic" sz="quarter" idx="41"/>
          </p:nvPr>
        </p:nvSpPr>
        <p:spPr>
          <a:xfrm>
            <a:off x="9242064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8" name="Picture Placeholder 15"/>
          <p:cNvSpPr>
            <a:spLocks noGrp="1"/>
          </p:cNvSpPr>
          <p:nvPr>
            <p:ph type="pic" sz="quarter" idx="42"/>
          </p:nvPr>
        </p:nvSpPr>
        <p:spPr>
          <a:xfrm>
            <a:off x="10495682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9" name="Picture Placeholder 17"/>
          <p:cNvSpPr>
            <a:spLocks noGrp="1"/>
          </p:cNvSpPr>
          <p:nvPr>
            <p:ph type="pic" sz="quarter" idx="43"/>
          </p:nvPr>
        </p:nvSpPr>
        <p:spPr>
          <a:xfrm>
            <a:off x="9242064" y="362289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1" name="Picture Placeholder 21"/>
          <p:cNvSpPr>
            <a:spLocks noGrp="1"/>
          </p:cNvSpPr>
          <p:nvPr>
            <p:ph type="pic" sz="quarter" idx="45"/>
          </p:nvPr>
        </p:nvSpPr>
        <p:spPr>
          <a:xfrm>
            <a:off x="9242064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2" name="Picture Placeholder 23"/>
          <p:cNvSpPr>
            <a:spLocks noGrp="1"/>
          </p:cNvSpPr>
          <p:nvPr>
            <p:ph type="pic" sz="quarter" idx="46"/>
          </p:nvPr>
        </p:nvSpPr>
        <p:spPr>
          <a:xfrm>
            <a:off x="10495682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3" name="Picture Placeholder 25"/>
          <p:cNvSpPr>
            <a:spLocks noGrp="1"/>
          </p:cNvSpPr>
          <p:nvPr>
            <p:ph type="pic" sz="quarter" idx="47"/>
          </p:nvPr>
        </p:nvSpPr>
        <p:spPr>
          <a:xfrm>
            <a:off x="9242064" y="572256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6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53280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06898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2753280" y="1523235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006898" y="1519939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2753280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4006898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2753280" y="362289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0"/>
          </p:nvPr>
        </p:nvSpPr>
        <p:spPr>
          <a:xfrm>
            <a:off x="4006898" y="362289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2753280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2"/>
          </p:nvPr>
        </p:nvSpPr>
        <p:spPr>
          <a:xfrm>
            <a:off x="4006898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3"/>
          </p:nvPr>
        </p:nvSpPr>
        <p:spPr>
          <a:xfrm>
            <a:off x="2753280" y="572256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4006898" y="572256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1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5997672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7251290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3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5997672" y="1523235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4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7251290" y="1519939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5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5997672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6" name="Picture Placeholder 15"/>
          <p:cNvSpPr>
            <a:spLocks noGrp="1"/>
          </p:cNvSpPr>
          <p:nvPr>
            <p:ph type="pic" sz="quarter" idx="30"/>
          </p:nvPr>
        </p:nvSpPr>
        <p:spPr>
          <a:xfrm>
            <a:off x="7251290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31"/>
          </p:nvPr>
        </p:nvSpPr>
        <p:spPr>
          <a:xfrm>
            <a:off x="5997672" y="362289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8" name="Picture Placeholder 19"/>
          <p:cNvSpPr>
            <a:spLocks noGrp="1"/>
          </p:cNvSpPr>
          <p:nvPr>
            <p:ph type="pic" sz="quarter" idx="32"/>
          </p:nvPr>
        </p:nvSpPr>
        <p:spPr>
          <a:xfrm>
            <a:off x="7251290" y="362289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9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5997672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0" name="Picture Placeholder 23"/>
          <p:cNvSpPr>
            <a:spLocks noGrp="1"/>
          </p:cNvSpPr>
          <p:nvPr>
            <p:ph type="pic" sz="quarter" idx="34"/>
          </p:nvPr>
        </p:nvSpPr>
        <p:spPr>
          <a:xfrm>
            <a:off x="7251290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35"/>
          </p:nvPr>
        </p:nvSpPr>
        <p:spPr>
          <a:xfrm>
            <a:off x="5997672" y="572256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2" name="Picture Placeholder 27"/>
          <p:cNvSpPr>
            <a:spLocks noGrp="1"/>
          </p:cNvSpPr>
          <p:nvPr>
            <p:ph type="pic" sz="quarter" idx="36"/>
          </p:nvPr>
        </p:nvSpPr>
        <p:spPr>
          <a:xfrm>
            <a:off x="7251290" y="572256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3" name="Picture Placeholder 5"/>
          <p:cNvSpPr>
            <a:spLocks noGrp="1"/>
          </p:cNvSpPr>
          <p:nvPr>
            <p:ph type="pic" sz="quarter" idx="37"/>
          </p:nvPr>
        </p:nvSpPr>
        <p:spPr>
          <a:xfrm>
            <a:off x="9242064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10495682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5" name="Picture Placeholder 9"/>
          <p:cNvSpPr>
            <a:spLocks noGrp="1"/>
          </p:cNvSpPr>
          <p:nvPr>
            <p:ph type="pic" sz="quarter" idx="39"/>
          </p:nvPr>
        </p:nvSpPr>
        <p:spPr>
          <a:xfrm>
            <a:off x="9242064" y="1523235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6" name="Picture Placeholder 11"/>
          <p:cNvSpPr>
            <a:spLocks noGrp="1"/>
          </p:cNvSpPr>
          <p:nvPr>
            <p:ph type="pic" sz="quarter" idx="40"/>
          </p:nvPr>
        </p:nvSpPr>
        <p:spPr>
          <a:xfrm>
            <a:off x="10495682" y="1519939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7" name="Picture Placeholder 13"/>
          <p:cNvSpPr>
            <a:spLocks noGrp="1"/>
          </p:cNvSpPr>
          <p:nvPr>
            <p:ph type="pic" sz="quarter" idx="41"/>
          </p:nvPr>
        </p:nvSpPr>
        <p:spPr>
          <a:xfrm>
            <a:off x="9242064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8" name="Picture Placeholder 15"/>
          <p:cNvSpPr>
            <a:spLocks noGrp="1"/>
          </p:cNvSpPr>
          <p:nvPr>
            <p:ph type="pic" sz="quarter" idx="42"/>
          </p:nvPr>
        </p:nvSpPr>
        <p:spPr>
          <a:xfrm>
            <a:off x="10495682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9" name="Picture Placeholder 17"/>
          <p:cNvSpPr>
            <a:spLocks noGrp="1"/>
          </p:cNvSpPr>
          <p:nvPr>
            <p:ph type="pic" sz="quarter" idx="43"/>
          </p:nvPr>
        </p:nvSpPr>
        <p:spPr>
          <a:xfrm>
            <a:off x="9242064" y="362289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0" name="Picture Placeholder 19"/>
          <p:cNvSpPr>
            <a:spLocks noGrp="1"/>
          </p:cNvSpPr>
          <p:nvPr>
            <p:ph type="pic" sz="quarter" idx="44"/>
          </p:nvPr>
        </p:nvSpPr>
        <p:spPr>
          <a:xfrm>
            <a:off x="10495682" y="362289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1" name="Picture Placeholder 21"/>
          <p:cNvSpPr>
            <a:spLocks noGrp="1"/>
          </p:cNvSpPr>
          <p:nvPr>
            <p:ph type="pic" sz="quarter" idx="45"/>
          </p:nvPr>
        </p:nvSpPr>
        <p:spPr>
          <a:xfrm>
            <a:off x="9242064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2" name="Picture Placeholder 23"/>
          <p:cNvSpPr>
            <a:spLocks noGrp="1"/>
          </p:cNvSpPr>
          <p:nvPr>
            <p:ph type="pic" sz="quarter" idx="46"/>
          </p:nvPr>
        </p:nvSpPr>
        <p:spPr>
          <a:xfrm>
            <a:off x="10495682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3" name="Picture Placeholder 25"/>
          <p:cNvSpPr>
            <a:spLocks noGrp="1"/>
          </p:cNvSpPr>
          <p:nvPr>
            <p:ph type="pic" sz="quarter" idx="47"/>
          </p:nvPr>
        </p:nvSpPr>
        <p:spPr>
          <a:xfrm>
            <a:off x="9242064" y="572256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4" name="Picture Placeholder 27"/>
          <p:cNvSpPr>
            <a:spLocks noGrp="1"/>
          </p:cNvSpPr>
          <p:nvPr>
            <p:ph type="pic" sz="quarter" idx="48"/>
          </p:nvPr>
        </p:nvSpPr>
        <p:spPr>
          <a:xfrm>
            <a:off x="10495682" y="572256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4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18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Placeholder 3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36" name="Picture Placeholder 35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37" name="Picture Placeholder 36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>
            <a:fillRect/>
          </a:stretch>
        </p:blipFill>
        <p:spPr/>
      </p:pic>
      <p:pic>
        <p:nvPicPr>
          <p:cNvPr id="44" name="Picture Placeholder 43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5" name="Picture Placeholder 44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6" name="Picture Placeholder 45"/>
          <p:cNvPicPr>
            <a:picLocks noGrp="1" noChangeAspect="1"/>
          </p:cNvPicPr>
          <p:nvPr>
            <p:ph type="pic" sz="quarter" idx="19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3" name="Picture Placeholder 52"/>
          <p:cNvPicPr>
            <a:picLocks noGrp="1" noChangeAspect="1"/>
          </p:cNvPicPr>
          <p:nvPr>
            <p:ph type="pic" sz="quarter" idx="21"/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4" name="Picture Placeholder 53"/>
          <p:cNvPicPr>
            <a:picLocks noGrp="1" noChangeAspect="1"/>
          </p:cNvPicPr>
          <p:nvPr>
            <p:ph type="pic" sz="quarter" idx="22"/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5" name="Picture Placeholder 54"/>
          <p:cNvPicPr>
            <a:picLocks noGrp="1" noChangeAspect="1"/>
          </p:cNvPicPr>
          <p:nvPr>
            <p:ph type="pic" sz="quarter" idx="23"/>
          </p:nvPr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38" name="Picture Placeholder 37"/>
          <p:cNvPicPr>
            <a:picLocks noGrp="1" noChangeAspect="1"/>
          </p:cNvPicPr>
          <p:nvPr>
            <p:ph type="pic" sz="quarter" idx="25"/>
          </p:nvPr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39" name="Picture Placeholder 38"/>
          <p:cNvPicPr>
            <a:picLocks noGrp="1" noChangeAspect="1"/>
          </p:cNvPicPr>
          <p:nvPr>
            <p:ph type="pic" sz="quarter" idx="26"/>
          </p:nvPr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0" name="Picture Placeholder 39"/>
          <p:cNvPicPr>
            <a:picLocks noGrp="1" noChangeAspect="1"/>
          </p:cNvPicPr>
          <p:nvPr>
            <p:ph type="pic" sz="quarter" idx="27"/>
          </p:nvPr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>
            <a:fillRect/>
          </a:stretch>
        </p:blipFill>
        <p:spPr/>
      </p:pic>
      <p:pic>
        <p:nvPicPr>
          <p:cNvPr id="47" name="Picture Placeholder 46"/>
          <p:cNvPicPr>
            <a:picLocks noGrp="1" noChangeAspect="1"/>
          </p:cNvPicPr>
          <p:nvPr>
            <p:ph type="pic" sz="quarter" idx="29"/>
          </p:nvPr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8" name="Picture Placeholder 47"/>
          <p:cNvPicPr>
            <a:picLocks noGrp="1" noChangeAspect="1"/>
          </p:cNvPicPr>
          <p:nvPr>
            <p:ph type="pic" sz="quarter" idx="30"/>
          </p:nvPr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9" name="Picture Placeholder 48"/>
          <p:cNvPicPr>
            <a:picLocks noGrp="1" noChangeAspect="1"/>
          </p:cNvPicPr>
          <p:nvPr>
            <p:ph type="pic" sz="quarter" idx="31"/>
          </p:nvPr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6" name="Picture Placeholder 55"/>
          <p:cNvPicPr>
            <a:picLocks noGrp="1" noChangeAspect="1"/>
          </p:cNvPicPr>
          <p:nvPr>
            <p:ph type="pic" sz="quarter" idx="33"/>
          </p:nvPr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7" name="Picture Placeholder 56"/>
          <p:cNvPicPr>
            <a:picLocks noGrp="1" noChangeAspect="1"/>
          </p:cNvPicPr>
          <p:nvPr>
            <p:ph type="pic" sz="quarter" idx="34"/>
          </p:nvPr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8" name="Picture Placeholder 57"/>
          <p:cNvPicPr>
            <a:picLocks noGrp="1" noChangeAspect="1"/>
          </p:cNvPicPr>
          <p:nvPr>
            <p:ph type="pic" sz="quarter" idx="35"/>
          </p:nvPr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1" name="Picture Placeholder 40"/>
          <p:cNvPicPr>
            <a:picLocks noGrp="1" noChangeAspect="1"/>
          </p:cNvPicPr>
          <p:nvPr>
            <p:ph type="pic" sz="quarter" idx="37"/>
          </p:nvPr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2" name="Picture Placeholder 41"/>
          <p:cNvPicPr>
            <a:picLocks noGrp="1" noChangeAspect="1"/>
          </p:cNvPicPr>
          <p:nvPr>
            <p:ph type="pic" sz="quarter" idx="38"/>
          </p:nvPr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3" name="Picture Placeholder 42"/>
          <p:cNvPicPr>
            <a:picLocks noGrp="1" noChangeAspect="1"/>
          </p:cNvPicPr>
          <p:nvPr>
            <p:ph type="pic" sz="quarter" idx="39"/>
          </p:nvPr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>
            <a:fillRect/>
          </a:stretch>
        </p:blipFill>
        <p:spPr/>
      </p:pic>
      <p:pic>
        <p:nvPicPr>
          <p:cNvPr id="50" name="Picture Placeholder 49"/>
          <p:cNvPicPr>
            <a:picLocks noGrp="1" noChangeAspect="1"/>
          </p:cNvPicPr>
          <p:nvPr>
            <p:ph type="pic" sz="quarter" idx="41"/>
          </p:nvPr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1" name="Picture Placeholder 50"/>
          <p:cNvPicPr>
            <a:picLocks noGrp="1" noChangeAspect="1"/>
          </p:cNvPicPr>
          <p:nvPr>
            <p:ph type="pic" sz="quarter" idx="42"/>
          </p:nvPr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2" name="Picture Placeholder 51"/>
          <p:cNvPicPr>
            <a:picLocks noGrp="1" noChangeAspect="1"/>
          </p:cNvPicPr>
          <p:nvPr>
            <p:ph type="pic" sz="quarter" idx="43"/>
          </p:nvPr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9" name="Picture Placeholder 58"/>
          <p:cNvPicPr>
            <a:picLocks noGrp="1" noChangeAspect="1"/>
          </p:cNvPicPr>
          <p:nvPr>
            <p:ph type="pic" sz="quarter" idx="45"/>
          </p:nvPr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60" name="Picture Placeholder 59"/>
          <p:cNvPicPr>
            <a:picLocks noGrp="1" noChangeAspect="1"/>
          </p:cNvPicPr>
          <p:nvPr>
            <p:ph type="pic" sz="quarter" idx="46"/>
          </p:nvPr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61" name="Picture Placeholder 60"/>
          <p:cNvPicPr>
            <a:picLocks noGrp="1" noChangeAspect="1"/>
          </p:cNvPicPr>
          <p:nvPr>
            <p:ph type="pic" sz="quarter" idx="47"/>
          </p:nvPr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sp>
        <p:nvSpPr>
          <p:cNvPr id="29" name="TextBox 28"/>
          <p:cNvSpPr txBox="1"/>
          <p:nvPr/>
        </p:nvSpPr>
        <p:spPr bwMode="auto">
          <a:xfrm>
            <a:off x="2384302" y="0"/>
            <a:ext cx="29181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endParaRPr lang="en-IE" sz="1400" dirty="0" smtClean="0">
              <a:solidFill>
                <a:schemeClr val="bg2"/>
              </a:solidFill>
              <a:latin typeface="Trebuchet MS" pitchFamily="34" charset="0"/>
            </a:endParaRPr>
          </a:p>
          <a:p>
            <a:pPr algn="ctr"/>
            <a:r>
              <a:rPr lang="en-IE" sz="1400" dirty="0" smtClean="0">
                <a:solidFill>
                  <a:srgbClr val="0070C0"/>
                </a:solidFill>
                <a:latin typeface="Trebuchet MS" pitchFamily="34" charset="0"/>
              </a:rPr>
              <a:t>Hoechst</a:t>
            </a:r>
            <a:r>
              <a:rPr lang="en-IE" sz="1400" dirty="0" smtClean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 smtClean="0">
                <a:solidFill>
                  <a:srgbClr val="00B050"/>
                </a:solidFill>
                <a:latin typeface="Trebuchet MS" pitchFamily="34" charset="0"/>
              </a:rPr>
              <a:t>SOX17</a:t>
            </a:r>
            <a:endParaRPr lang="en-IE" sz="1400" dirty="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5792203" y="9600"/>
            <a:ext cx="29181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endParaRPr lang="en-IE" sz="1400" dirty="0" smtClean="0">
              <a:solidFill>
                <a:schemeClr val="bg2"/>
              </a:solidFill>
              <a:latin typeface="Trebuchet MS" pitchFamily="34" charset="0"/>
            </a:endParaRPr>
          </a:p>
          <a:p>
            <a:pPr algn="ctr"/>
            <a:r>
              <a:rPr lang="en-IE" sz="1400" dirty="0" smtClean="0">
                <a:solidFill>
                  <a:srgbClr val="0070C0"/>
                </a:solidFill>
                <a:latin typeface="Trebuchet MS" pitchFamily="34" charset="0"/>
              </a:rPr>
              <a:t>Hoechst</a:t>
            </a:r>
            <a:r>
              <a:rPr lang="en-IE" sz="1400" dirty="0" smtClean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 smtClean="0">
                <a:solidFill>
                  <a:srgbClr val="00B050"/>
                </a:solidFill>
                <a:latin typeface="Trebuchet MS" pitchFamily="34" charset="0"/>
              </a:rPr>
              <a:t>SOX17</a:t>
            </a:r>
            <a:endParaRPr lang="en-IE" sz="1400" dirty="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8871515" y="9600"/>
            <a:ext cx="29181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endParaRPr lang="en-IE" sz="1400" dirty="0" smtClean="0">
              <a:solidFill>
                <a:schemeClr val="bg2"/>
              </a:solidFill>
              <a:latin typeface="Trebuchet MS" pitchFamily="34" charset="0"/>
            </a:endParaRPr>
          </a:p>
          <a:p>
            <a:pPr algn="ctr"/>
            <a:r>
              <a:rPr lang="en-IE" sz="1400" dirty="0" smtClean="0">
                <a:solidFill>
                  <a:srgbClr val="0070C0"/>
                </a:solidFill>
                <a:latin typeface="Trebuchet MS" pitchFamily="34" charset="0"/>
              </a:rPr>
              <a:t>Hoechst</a:t>
            </a:r>
            <a:r>
              <a:rPr lang="en-IE" sz="1400" dirty="0" smtClean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 smtClean="0">
                <a:solidFill>
                  <a:srgbClr val="00B050"/>
                </a:solidFill>
                <a:latin typeface="Trebuchet MS" pitchFamily="34" charset="0"/>
              </a:rPr>
              <a:t>SOX17</a:t>
            </a:r>
            <a:endParaRPr lang="en-IE" sz="1400" dirty="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4592" y="1150607"/>
            <a:ext cx="106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</a:rPr>
              <a:t>S1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94592" y="3377955"/>
            <a:ext cx="106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</a:rPr>
              <a:t>S2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94592" y="5420637"/>
            <a:ext cx="106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</a:rPr>
              <a:t>S3</a:t>
            </a:r>
          </a:p>
        </p:txBody>
      </p:sp>
    </p:spTree>
    <p:extLst>
      <p:ext uri="{BB962C8B-B14F-4D97-AF65-F5344CB8AC3E}">
        <p14:creationId xmlns:p14="http://schemas.microsoft.com/office/powerpoint/2010/main" val="252001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33" name="Picture Placeholder 3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34" name="Picture Placeholder 33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>
            <a:fillRect/>
          </a:stretch>
        </p:blipFill>
        <p:spPr/>
      </p:pic>
      <p:pic>
        <p:nvPicPr>
          <p:cNvPr id="44" name="Picture Placeholder 43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5" name="Picture Placeholder 44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6" name="Picture Placeholder 45"/>
          <p:cNvPicPr>
            <a:picLocks noGrp="1" noChangeAspect="1"/>
          </p:cNvPicPr>
          <p:nvPr>
            <p:ph type="pic" sz="quarter" idx="19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3" name="Picture Placeholder 52"/>
          <p:cNvPicPr>
            <a:picLocks noGrp="1" noChangeAspect="1"/>
          </p:cNvPicPr>
          <p:nvPr>
            <p:ph type="pic" sz="quarter" idx="21"/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4" name="Picture Placeholder 53"/>
          <p:cNvPicPr>
            <a:picLocks noGrp="1" noChangeAspect="1"/>
          </p:cNvPicPr>
          <p:nvPr>
            <p:ph type="pic" sz="quarter" idx="22"/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5" name="Picture Placeholder 54"/>
          <p:cNvPicPr>
            <a:picLocks noGrp="1" noChangeAspect="1"/>
          </p:cNvPicPr>
          <p:nvPr>
            <p:ph type="pic" sz="quarter" idx="23"/>
          </p:nvPr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38" name="Picture Placeholder 37"/>
          <p:cNvPicPr>
            <a:picLocks noGrp="1" noChangeAspect="1"/>
          </p:cNvPicPr>
          <p:nvPr>
            <p:ph type="pic" sz="quarter" idx="25"/>
          </p:nvPr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39" name="Picture Placeholder 38"/>
          <p:cNvPicPr>
            <a:picLocks noGrp="1" noChangeAspect="1"/>
          </p:cNvPicPr>
          <p:nvPr>
            <p:ph type="pic" sz="quarter" idx="26"/>
          </p:nvPr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0" name="Picture Placeholder 39"/>
          <p:cNvPicPr>
            <a:picLocks noGrp="1" noChangeAspect="1"/>
          </p:cNvPicPr>
          <p:nvPr>
            <p:ph type="pic" sz="quarter" idx="27"/>
          </p:nvPr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>
            <a:fillRect/>
          </a:stretch>
        </p:blipFill>
        <p:spPr/>
      </p:pic>
      <p:pic>
        <p:nvPicPr>
          <p:cNvPr id="47" name="Picture Placeholder 46"/>
          <p:cNvPicPr>
            <a:picLocks noGrp="1" noChangeAspect="1"/>
          </p:cNvPicPr>
          <p:nvPr>
            <p:ph type="pic" sz="quarter" idx="29"/>
          </p:nvPr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8" name="Picture Placeholder 47"/>
          <p:cNvPicPr>
            <a:picLocks noGrp="1" noChangeAspect="1"/>
          </p:cNvPicPr>
          <p:nvPr>
            <p:ph type="pic" sz="quarter" idx="30"/>
          </p:nvPr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9" name="Picture Placeholder 48"/>
          <p:cNvPicPr>
            <a:picLocks noGrp="1" noChangeAspect="1"/>
          </p:cNvPicPr>
          <p:nvPr>
            <p:ph type="pic" sz="quarter" idx="31"/>
          </p:nvPr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6" name="Picture Placeholder 55"/>
          <p:cNvPicPr>
            <a:picLocks noGrp="1" noChangeAspect="1"/>
          </p:cNvPicPr>
          <p:nvPr>
            <p:ph type="pic" sz="quarter" idx="33"/>
          </p:nvPr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7" name="Picture Placeholder 56"/>
          <p:cNvPicPr>
            <a:picLocks noGrp="1" noChangeAspect="1"/>
          </p:cNvPicPr>
          <p:nvPr>
            <p:ph type="pic" sz="quarter" idx="34"/>
          </p:nvPr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8" name="Picture Placeholder 57"/>
          <p:cNvPicPr>
            <a:picLocks noGrp="1" noChangeAspect="1"/>
          </p:cNvPicPr>
          <p:nvPr>
            <p:ph type="pic" sz="quarter" idx="35"/>
          </p:nvPr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1" name="Picture Placeholder 40"/>
          <p:cNvPicPr>
            <a:picLocks noGrp="1" noChangeAspect="1"/>
          </p:cNvPicPr>
          <p:nvPr>
            <p:ph type="pic" sz="quarter" idx="37"/>
          </p:nvPr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2" name="Picture Placeholder 41"/>
          <p:cNvPicPr>
            <a:picLocks noGrp="1" noChangeAspect="1"/>
          </p:cNvPicPr>
          <p:nvPr>
            <p:ph type="pic" sz="quarter" idx="38"/>
          </p:nvPr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3" name="Picture Placeholder 42"/>
          <p:cNvPicPr>
            <a:picLocks noGrp="1" noChangeAspect="1"/>
          </p:cNvPicPr>
          <p:nvPr>
            <p:ph type="pic" sz="quarter" idx="39"/>
          </p:nvPr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>
            <a:fillRect/>
          </a:stretch>
        </p:blipFill>
        <p:spPr/>
      </p:pic>
      <p:pic>
        <p:nvPicPr>
          <p:cNvPr id="50" name="Picture Placeholder 49"/>
          <p:cNvPicPr>
            <a:picLocks noGrp="1" noChangeAspect="1"/>
          </p:cNvPicPr>
          <p:nvPr>
            <p:ph type="pic" sz="quarter" idx="41"/>
          </p:nvPr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1" name="Picture Placeholder 50"/>
          <p:cNvPicPr>
            <a:picLocks noGrp="1" noChangeAspect="1"/>
          </p:cNvPicPr>
          <p:nvPr>
            <p:ph type="pic" sz="quarter" idx="42"/>
          </p:nvPr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2" name="Picture Placeholder 51"/>
          <p:cNvPicPr>
            <a:picLocks noGrp="1" noChangeAspect="1"/>
          </p:cNvPicPr>
          <p:nvPr>
            <p:ph type="pic" sz="quarter" idx="43"/>
          </p:nvPr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9" name="Picture Placeholder 58"/>
          <p:cNvPicPr>
            <a:picLocks noGrp="1" noChangeAspect="1"/>
          </p:cNvPicPr>
          <p:nvPr>
            <p:ph type="pic" sz="quarter" idx="45"/>
          </p:nvPr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60" name="Picture Placeholder 59"/>
          <p:cNvPicPr>
            <a:picLocks noGrp="1" noChangeAspect="1"/>
          </p:cNvPicPr>
          <p:nvPr>
            <p:ph type="pic" sz="quarter" idx="46"/>
          </p:nvPr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61" name="Picture Placeholder 60"/>
          <p:cNvPicPr>
            <a:picLocks noGrp="1" noChangeAspect="1"/>
          </p:cNvPicPr>
          <p:nvPr>
            <p:ph type="pic" sz="quarter" idx="47"/>
          </p:nvPr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sp>
        <p:nvSpPr>
          <p:cNvPr id="29" name="TextBox 28"/>
          <p:cNvSpPr txBox="1"/>
          <p:nvPr/>
        </p:nvSpPr>
        <p:spPr bwMode="auto">
          <a:xfrm>
            <a:off x="2384302" y="0"/>
            <a:ext cx="29181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1200" cap="none" spc="0" normalizeH="0" baseline="0" noProof="0" dirty="0" smtClean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Hoechst</a:t>
            </a:r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/</a:t>
            </a:r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SOX17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5792203" y="9600"/>
            <a:ext cx="29181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1200" cap="none" spc="0" normalizeH="0" baseline="0" noProof="0" dirty="0" smtClean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Hoechst</a:t>
            </a:r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/</a:t>
            </a:r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SOX17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8871515" y="9600"/>
            <a:ext cx="29181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1200" cap="none" spc="0" normalizeH="0" baseline="0" noProof="0" dirty="0" smtClean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Hoechst</a:t>
            </a:r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/</a:t>
            </a:r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SOX17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4592" y="1150607"/>
            <a:ext cx="106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94592" y="3377955"/>
            <a:ext cx="106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94592" y="5420637"/>
            <a:ext cx="106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S6</a:t>
            </a:r>
          </a:p>
        </p:txBody>
      </p:sp>
    </p:spTree>
    <p:extLst>
      <p:ext uri="{BB962C8B-B14F-4D97-AF65-F5344CB8AC3E}">
        <p14:creationId xmlns:p14="http://schemas.microsoft.com/office/powerpoint/2010/main" val="23983294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2354</TotalTime>
  <Words>12</Words>
  <Application>Microsoft Office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Trebuchet MS</vt:lpstr>
      <vt:lpstr>Thème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MOMMAERTS Kathleen Michèle Ghislaine Marie</dc:creator>
  <cp:lastModifiedBy>Kathleen Mommaerts</cp:lastModifiedBy>
  <cp:revision>106</cp:revision>
  <dcterms:created xsi:type="dcterms:W3CDTF">2020-04-10T09:47:00Z</dcterms:created>
  <dcterms:modified xsi:type="dcterms:W3CDTF">2021-04-14T15:52:36Z</dcterms:modified>
</cp:coreProperties>
</file>