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"/>
  </p:notesMasterIdLst>
  <p:sldIdLst>
    <p:sldId id="282" r:id="rId2"/>
    <p:sldId id="283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4DBD8"/>
    <a:srgbClr val="B15E2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14" autoAdjust="0"/>
    <p:restoredTop sz="96710" autoAdjust="0"/>
  </p:normalViewPr>
  <p:slideViewPr>
    <p:cSldViewPr snapToGrid="0">
      <p:cViewPr varScale="1">
        <p:scale>
          <a:sx n="115" d="100"/>
          <a:sy n="115" d="100"/>
        </p:scale>
        <p:origin x="372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C8D0B6D-A2BF-4926-9E3B-75975A6404AE}" type="datetimeFigureOut">
              <a:rPr lang="en-GB" smtClean="0"/>
              <a:t>19/05/2021</a:t>
            </a:fld>
            <a:endParaRPr lang="en-GB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GB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1812A6F-9B5D-4DBD-AFB4-4F553DBC40F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918052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ADB7A99-3D7A-405A-9F60-7456F6C6E92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  <a:endParaRPr lang="en-GB"/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ACC8DE06-9CF6-4C5C-B47D-5E78CB71B74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6" indent="0" algn="ctr">
              <a:buNone/>
              <a:defRPr sz="2000"/>
            </a:lvl2pPr>
            <a:lvl3pPr marL="914411" indent="0" algn="ctr">
              <a:buNone/>
              <a:defRPr sz="1801"/>
            </a:lvl3pPr>
            <a:lvl4pPr marL="1371617" indent="0" algn="ctr">
              <a:buNone/>
              <a:defRPr sz="1600"/>
            </a:lvl4pPr>
            <a:lvl5pPr marL="1828823" indent="0" algn="ctr">
              <a:buNone/>
              <a:defRPr sz="1600"/>
            </a:lvl5pPr>
            <a:lvl6pPr marL="2286029" indent="0" algn="ctr">
              <a:buNone/>
              <a:defRPr sz="1600"/>
            </a:lvl6pPr>
            <a:lvl7pPr marL="2743234" indent="0" algn="ctr">
              <a:buNone/>
              <a:defRPr sz="1600"/>
            </a:lvl7pPr>
            <a:lvl8pPr marL="3200440" indent="0" algn="ctr">
              <a:buNone/>
              <a:defRPr sz="1600"/>
            </a:lvl8pPr>
            <a:lvl9pPr marL="3657646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  <a:endParaRPr lang="en-GB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2DCA903B-1BA2-4998-844C-6D5C3535264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1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D0006F0A-74BC-45AB-9EF4-D05437C50E39}" type="datetimeFigureOut">
              <a:rPr lang="en-GB" smtClean="0"/>
              <a:t>19/05/2021</a:t>
            </a:fld>
            <a:endParaRPr lang="en-GB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888CDD4C-D16F-4FB0-A89B-7A98B0458B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2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DB4076E8-729B-4BC8-A7FC-660E117F19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1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7C7E1DD5-F2B9-40B8-84A1-0CC373CC7B8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668193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A1252C1-9336-4EB3-A558-39A1329E8C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90" y="457200"/>
            <a:ext cx="3932236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en-GB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D706DA6E-7EDA-481D-85C0-51108DC0DD1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1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GB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0BC235B0-F078-46F5-93A5-D8489851915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90" y="2057400"/>
            <a:ext cx="3932236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6" indent="0">
              <a:buNone/>
              <a:defRPr sz="1401"/>
            </a:lvl2pPr>
            <a:lvl3pPr marL="914411" indent="0">
              <a:buNone/>
              <a:defRPr sz="1200"/>
            </a:lvl3pPr>
            <a:lvl4pPr marL="1371617" indent="0">
              <a:buNone/>
              <a:defRPr sz="1001"/>
            </a:lvl4pPr>
            <a:lvl5pPr marL="1828823" indent="0">
              <a:buNone/>
              <a:defRPr sz="1001"/>
            </a:lvl5pPr>
            <a:lvl6pPr marL="2286029" indent="0">
              <a:buNone/>
              <a:defRPr sz="1001"/>
            </a:lvl6pPr>
            <a:lvl7pPr marL="2743234" indent="0">
              <a:buNone/>
              <a:defRPr sz="1001"/>
            </a:lvl7pPr>
            <a:lvl8pPr marL="3200440" indent="0">
              <a:buNone/>
              <a:defRPr sz="1001"/>
            </a:lvl8pPr>
            <a:lvl9pPr marL="3657646" indent="0">
              <a:buNone/>
              <a:defRPr sz="100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0755EA2A-C16C-4CCD-BEC5-71A0DB0033F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1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D0006F0A-74BC-45AB-9EF4-D05437C50E39}" type="datetimeFigureOut">
              <a:rPr lang="en-GB" smtClean="0"/>
              <a:t>19/05/2021</a:t>
            </a:fld>
            <a:endParaRPr lang="en-GB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53E27CD4-AD25-42AF-8B31-7189211EB7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2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5C4DD185-BC3B-46A3-AA01-940208CFE2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1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7C7E1DD5-F2B9-40B8-84A1-0CC373CC7B8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010732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D79D63D-38E6-41D5-8320-050DC39DCC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90" y="457200"/>
            <a:ext cx="3932236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en-GB"/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B87F6079-FCFB-45A1-B157-72A9241AFB0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1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6" indent="0">
              <a:buNone/>
              <a:defRPr sz="2800"/>
            </a:lvl2pPr>
            <a:lvl3pPr marL="914411" indent="0">
              <a:buNone/>
              <a:defRPr sz="2400"/>
            </a:lvl3pPr>
            <a:lvl4pPr marL="1371617" indent="0">
              <a:buNone/>
              <a:defRPr sz="2000"/>
            </a:lvl4pPr>
            <a:lvl5pPr marL="1828823" indent="0">
              <a:buNone/>
              <a:defRPr sz="2000"/>
            </a:lvl5pPr>
            <a:lvl6pPr marL="2286029" indent="0">
              <a:buNone/>
              <a:defRPr sz="2000"/>
            </a:lvl6pPr>
            <a:lvl7pPr marL="2743234" indent="0">
              <a:buNone/>
              <a:defRPr sz="2000"/>
            </a:lvl7pPr>
            <a:lvl8pPr marL="3200440" indent="0">
              <a:buNone/>
              <a:defRPr sz="2000"/>
            </a:lvl8pPr>
            <a:lvl9pPr marL="3657646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9CFA5741-EC10-4F11-9404-0BB99041256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90" y="2057400"/>
            <a:ext cx="3932236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6" indent="0">
              <a:buNone/>
              <a:defRPr sz="1401"/>
            </a:lvl2pPr>
            <a:lvl3pPr marL="914411" indent="0">
              <a:buNone/>
              <a:defRPr sz="1200"/>
            </a:lvl3pPr>
            <a:lvl4pPr marL="1371617" indent="0">
              <a:buNone/>
              <a:defRPr sz="1001"/>
            </a:lvl4pPr>
            <a:lvl5pPr marL="1828823" indent="0">
              <a:buNone/>
              <a:defRPr sz="1001"/>
            </a:lvl5pPr>
            <a:lvl6pPr marL="2286029" indent="0">
              <a:buNone/>
              <a:defRPr sz="1001"/>
            </a:lvl6pPr>
            <a:lvl7pPr marL="2743234" indent="0">
              <a:buNone/>
              <a:defRPr sz="1001"/>
            </a:lvl7pPr>
            <a:lvl8pPr marL="3200440" indent="0">
              <a:buNone/>
              <a:defRPr sz="1001"/>
            </a:lvl8pPr>
            <a:lvl9pPr marL="3657646" indent="0">
              <a:buNone/>
              <a:defRPr sz="100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F60937DC-18DE-47A7-A3CB-7726D6874EC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1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D0006F0A-74BC-45AB-9EF4-D05437C50E39}" type="datetimeFigureOut">
              <a:rPr lang="en-GB" smtClean="0"/>
              <a:t>19/05/2021</a:t>
            </a:fld>
            <a:endParaRPr lang="en-GB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4E87D6D5-4234-4936-B4AA-159EFDA284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2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778A4AC8-1891-40DC-8B8F-2AA1388B0B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1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7C7E1DD5-F2B9-40B8-84A1-0CC373CC7B8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06944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6DA13B9-9508-40AF-AA93-C4F17ADDDA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2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fr-FR"/>
              <a:t>Modifiez le style du titre</a:t>
            </a:r>
            <a:endParaRPr lang="en-GB"/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C7EE26BA-DC78-401B-97E8-FA155E8A41F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2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GB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0713FDA4-1393-407B-BF68-FCCE9ABB1D4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1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D0006F0A-74BC-45AB-9EF4-D05437C50E39}" type="datetimeFigureOut">
              <a:rPr lang="en-GB" smtClean="0"/>
              <a:t>19/05/2021</a:t>
            </a:fld>
            <a:endParaRPr lang="en-GB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1AE51DFD-0860-415B-AC64-8591180E6D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2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F55ACADC-4EA7-467F-B34D-B427CFD485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1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7C7E1DD5-F2B9-40B8-84A1-0CC373CC7B8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2504084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0C9BB010-3B86-49B8-964F-0BE100F1C6D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899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fr-FR"/>
              <a:t>Modifiez le style du titre</a:t>
            </a:r>
            <a:endParaRPr lang="en-GB"/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496F1050-0F7B-4763-A555-D61A65DFA0A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199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GB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E2CCABE0-497B-48B3-8A4A-78FA1A399E2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1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D0006F0A-74BC-45AB-9EF4-D05437C50E39}" type="datetimeFigureOut">
              <a:rPr lang="en-GB" smtClean="0"/>
              <a:t>19/05/2021</a:t>
            </a:fld>
            <a:endParaRPr lang="en-GB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3A8BF0A1-0A01-4A7B-8D9B-DC2B599D3A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2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186DD351-93DF-4B3D-893E-BA1B924A21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1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7C7E1DD5-F2B9-40B8-84A1-0CC373CC7B8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878984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CADF021-A56D-4DCA-929C-01BBD12E8F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2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fr-FR"/>
              <a:t>Modifiez le style du titre</a:t>
            </a:r>
            <a:endParaRPr lang="en-GB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627E9543-BAAF-4667-A329-46FCAC65A3D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2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GB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2479F318-E6DB-4F2B-B1DB-B25596FE399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1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D0006F0A-74BC-45AB-9EF4-D05437C50E39}" type="datetimeFigureOut">
              <a:rPr lang="en-GB" smtClean="0"/>
              <a:t>19/05/2021</a:t>
            </a:fld>
            <a:endParaRPr lang="en-GB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6E7D3D11-5ECB-4627-9AA8-22961038EB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2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71BC030B-9474-4812-80A2-5218463665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1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7C7E1DD5-F2B9-40B8-84A1-0CC373CC7B8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136761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FE51DAF-02F0-42E0-AD31-28478F0D4C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2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  <a:endParaRPr lang="en-GB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21786B62-1DDB-4CBD-9CFC-360B6719B41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2" y="4589464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6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11" indent="0">
              <a:buNone/>
              <a:defRPr sz="1801">
                <a:solidFill>
                  <a:schemeClr val="tx1">
                    <a:tint val="75000"/>
                  </a:schemeClr>
                </a:solidFill>
              </a:defRPr>
            </a:lvl3pPr>
            <a:lvl4pPr marL="137161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2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2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3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4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4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8AB676DA-C2D3-476E-ADC4-A61CA934BB8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1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D0006F0A-74BC-45AB-9EF4-D05437C50E39}" type="datetimeFigureOut">
              <a:rPr lang="en-GB" smtClean="0"/>
              <a:t>19/05/2021</a:t>
            </a:fld>
            <a:endParaRPr lang="en-GB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088F006F-95AF-40E7-ACBC-1F6814DC59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2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1F25DEE3-D63B-4B65-8EDC-A923E98B00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1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7C7E1DD5-F2B9-40B8-84A1-0CC373CC7B8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154694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3277117-ACEA-4DB7-B94A-39670452C9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2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fr-FR"/>
              <a:t>Modifiez le style du titre</a:t>
            </a:r>
            <a:endParaRPr lang="en-GB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B3380D02-7C67-46BE-B3FB-69EC15123C5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1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GB"/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712609D4-2A2C-48F6-90C3-EB62F91F806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1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GB"/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63DC5888-D2BC-40F0-B0BE-2441467A101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1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D0006F0A-74BC-45AB-9EF4-D05437C50E39}" type="datetimeFigureOut">
              <a:rPr lang="en-GB" smtClean="0"/>
              <a:t>19/05/2021</a:t>
            </a:fld>
            <a:endParaRPr lang="en-GB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206D7EF7-0057-4191-8247-CF80556E7B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2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DA02603D-7BA1-4D34-9843-A34AF1CF2B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1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7C7E1DD5-F2B9-40B8-84A1-0CC373CC7B8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667564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88D08EF-75AF-40FB-917D-E54FE27892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9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fr-FR"/>
              <a:t>Modifiez le style du titre</a:t>
            </a:r>
            <a:endParaRPr lang="en-GB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64DC9B5A-1C80-4FEE-B054-6D88CA0AE09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6" indent="0">
              <a:buNone/>
              <a:defRPr sz="2000" b="1"/>
            </a:lvl2pPr>
            <a:lvl3pPr marL="914411" indent="0">
              <a:buNone/>
              <a:defRPr sz="1801" b="1"/>
            </a:lvl3pPr>
            <a:lvl4pPr marL="1371617" indent="0">
              <a:buNone/>
              <a:defRPr sz="1600" b="1"/>
            </a:lvl4pPr>
            <a:lvl5pPr marL="1828823" indent="0">
              <a:buNone/>
              <a:defRPr sz="1600" b="1"/>
            </a:lvl5pPr>
            <a:lvl6pPr marL="2286029" indent="0">
              <a:buNone/>
              <a:defRPr sz="1600" b="1"/>
            </a:lvl6pPr>
            <a:lvl7pPr marL="2743234" indent="0">
              <a:buNone/>
              <a:defRPr sz="1600" b="1"/>
            </a:lvl7pPr>
            <a:lvl8pPr marL="3200440" indent="0">
              <a:buNone/>
              <a:defRPr sz="1600" b="1"/>
            </a:lvl8pPr>
            <a:lvl9pPr marL="3657646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0A56FC7B-1E2A-441B-BC17-EBE7D774439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9" y="2505076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GB"/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2FA3370F-DBDD-4FEE-AE4E-9A46D1DA810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2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6" indent="0">
              <a:buNone/>
              <a:defRPr sz="2000" b="1"/>
            </a:lvl2pPr>
            <a:lvl3pPr marL="914411" indent="0">
              <a:buNone/>
              <a:defRPr sz="1801" b="1"/>
            </a:lvl3pPr>
            <a:lvl4pPr marL="1371617" indent="0">
              <a:buNone/>
              <a:defRPr sz="1600" b="1"/>
            </a:lvl4pPr>
            <a:lvl5pPr marL="1828823" indent="0">
              <a:buNone/>
              <a:defRPr sz="1600" b="1"/>
            </a:lvl5pPr>
            <a:lvl6pPr marL="2286029" indent="0">
              <a:buNone/>
              <a:defRPr sz="1600" b="1"/>
            </a:lvl6pPr>
            <a:lvl7pPr marL="2743234" indent="0">
              <a:buNone/>
              <a:defRPr sz="1600" b="1"/>
            </a:lvl7pPr>
            <a:lvl8pPr marL="3200440" indent="0">
              <a:buNone/>
              <a:defRPr sz="1600" b="1"/>
            </a:lvl8pPr>
            <a:lvl9pPr marL="3657646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4C0C4625-1DBB-4CD2-82EF-0063D0477F7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2" y="2505076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GB"/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F01FF0B5-E442-49BC-A3CD-8F3D009C42E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1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D0006F0A-74BC-45AB-9EF4-D05437C50E39}" type="datetimeFigureOut">
              <a:rPr lang="en-GB" smtClean="0"/>
              <a:t>19/05/2021</a:t>
            </a:fld>
            <a:endParaRPr lang="en-GB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2B270126-34D5-4107-AA94-E6816D0DB7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2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E0C82861-19A8-4ECE-ACE8-B359E4F8A6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1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7C7E1DD5-F2B9-40B8-84A1-0CC373CC7B8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477412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5FBC953-7C5A-425F-B323-FBEBD918C4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2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fr-FR"/>
              <a:t>Modifiez le style du titre</a:t>
            </a:r>
            <a:endParaRPr lang="en-GB"/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A0C0CB2D-C50A-4325-ACC2-7775A188AA5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1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D0006F0A-74BC-45AB-9EF4-D05437C50E39}" type="datetimeFigureOut">
              <a:rPr lang="en-GB" smtClean="0"/>
              <a:t>19/05/2021</a:t>
            </a:fld>
            <a:endParaRPr lang="en-GB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8CF43562-7B25-47E1-AFF5-53A6216327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2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EECD3E1F-A997-4483-8CC4-7F102755A6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1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7C7E1DD5-F2B9-40B8-84A1-0CC373CC7B8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2139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0"/>
          </p:nvPr>
        </p:nvSpPr>
        <p:spPr>
          <a:xfrm>
            <a:off x="1863725" y="1201738"/>
            <a:ext cx="1846263" cy="129698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1"/>
          </p:nvPr>
        </p:nvSpPr>
        <p:spPr>
          <a:xfrm>
            <a:off x="1863725" y="2620963"/>
            <a:ext cx="1846263" cy="1211262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12"/>
          </p:nvPr>
        </p:nvSpPr>
        <p:spPr>
          <a:xfrm>
            <a:off x="1863725" y="3954463"/>
            <a:ext cx="1846263" cy="1566862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13" name="Picture Placeholder 12"/>
          <p:cNvSpPr>
            <a:spLocks noGrp="1"/>
          </p:cNvSpPr>
          <p:nvPr>
            <p:ph type="pic" sz="quarter" idx="13"/>
          </p:nvPr>
        </p:nvSpPr>
        <p:spPr>
          <a:xfrm>
            <a:off x="3822700" y="1201738"/>
            <a:ext cx="1593850" cy="129698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15" name="Picture Placeholder 14"/>
          <p:cNvSpPr>
            <a:spLocks noGrp="1"/>
          </p:cNvSpPr>
          <p:nvPr>
            <p:ph type="pic" sz="quarter" idx="14"/>
          </p:nvPr>
        </p:nvSpPr>
        <p:spPr>
          <a:xfrm>
            <a:off x="3822700" y="2620963"/>
            <a:ext cx="1593850" cy="1211262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17" name="Picture Placeholder 16"/>
          <p:cNvSpPr>
            <a:spLocks noGrp="1"/>
          </p:cNvSpPr>
          <p:nvPr>
            <p:ph type="pic" sz="quarter" idx="15"/>
          </p:nvPr>
        </p:nvSpPr>
        <p:spPr>
          <a:xfrm>
            <a:off x="3822700" y="3954463"/>
            <a:ext cx="1593850" cy="1566862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51106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13"/>
          </p:nvPr>
        </p:nvSpPr>
        <p:spPr>
          <a:xfrm>
            <a:off x="2753280" y="562958"/>
            <a:ext cx="1180800" cy="90000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4"/>
          </p:nvPr>
        </p:nvSpPr>
        <p:spPr>
          <a:xfrm>
            <a:off x="4006898" y="562958"/>
            <a:ext cx="1180800" cy="90000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5"/>
          </p:nvPr>
        </p:nvSpPr>
        <p:spPr>
          <a:xfrm>
            <a:off x="2753280" y="1523235"/>
            <a:ext cx="1180800" cy="9000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14" name="Picture Placeholder 13"/>
          <p:cNvSpPr>
            <a:spLocks noGrp="1"/>
          </p:cNvSpPr>
          <p:nvPr>
            <p:ph type="pic" sz="quarter" idx="17"/>
          </p:nvPr>
        </p:nvSpPr>
        <p:spPr>
          <a:xfrm>
            <a:off x="2753280" y="2662621"/>
            <a:ext cx="1180800" cy="9000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16" name="Picture Placeholder 15"/>
          <p:cNvSpPr>
            <a:spLocks noGrp="1"/>
          </p:cNvSpPr>
          <p:nvPr>
            <p:ph type="pic" sz="quarter" idx="18"/>
          </p:nvPr>
        </p:nvSpPr>
        <p:spPr>
          <a:xfrm>
            <a:off x="4006898" y="2662621"/>
            <a:ext cx="1180800" cy="9000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18" name="Picture Placeholder 17"/>
          <p:cNvSpPr>
            <a:spLocks noGrp="1"/>
          </p:cNvSpPr>
          <p:nvPr>
            <p:ph type="pic" sz="quarter" idx="19"/>
          </p:nvPr>
        </p:nvSpPr>
        <p:spPr>
          <a:xfrm>
            <a:off x="2753280" y="3622898"/>
            <a:ext cx="1180800" cy="9000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22" name="Picture Placeholder 21"/>
          <p:cNvSpPr>
            <a:spLocks noGrp="1"/>
          </p:cNvSpPr>
          <p:nvPr>
            <p:ph type="pic" sz="quarter" idx="21"/>
          </p:nvPr>
        </p:nvSpPr>
        <p:spPr>
          <a:xfrm>
            <a:off x="2753280" y="4762284"/>
            <a:ext cx="1180800" cy="9000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24" name="Picture Placeholder 23"/>
          <p:cNvSpPr>
            <a:spLocks noGrp="1"/>
          </p:cNvSpPr>
          <p:nvPr>
            <p:ph type="pic" sz="quarter" idx="22"/>
          </p:nvPr>
        </p:nvSpPr>
        <p:spPr>
          <a:xfrm>
            <a:off x="4006898" y="4762284"/>
            <a:ext cx="1180800" cy="9000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26" name="Picture Placeholder 25"/>
          <p:cNvSpPr>
            <a:spLocks noGrp="1"/>
          </p:cNvSpPr>
          <p:nvPr>
            <p:ph type="pic" sz="quarter" idx="23"/>
          </p:nvPr>
        </p:nvSpPr>
        <p:spPr>
          <a:xfrm>
            <a:off x="2753280" y="5722561"/>
            <a:ext cx="1180800" cy="9000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1" name="Picture Placeholder 5"/>
          <p:cNvSpPr>
            <a:spLocks noGrp="1"/>
          </p:cNvSpPr>
          <p:nvPr>
            <p:ph type="pic" sz="quarter" idx="25"/>
          </p:nvPr>
        </p:nvSpPr>
        <p:spPr>
          <a:xfrm>
            <a:off x="5997672" y="562958"/>
            <a:ext cx="1180800" cy="90000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42" name="Picture Placeholder 7"/>
          <p:cNvSpPr>
            <a:spLocks noGrp="1"/>
          </p:cNvSpPr>
          <p:nvPr>
            <p:ph type="pic" sz="quarter" idx="26"/>
          </p:nvPr>
        </p:nvSpPr>
        <p:spPr>
          <a:xfrm>
            <a:off x="7251290" y="562958"/>
            <a:ext cx="1180800" cy="90000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43" name="Picture Placeholder 9"/>
          <p:cNvSpPr>
            <a:spLocks noGrp="1"/>
          </p:cNvSpPr>
          <p:nvPr>
            <p:ph type="pic" sz="quarter" idx="27"/>
          </p:nvPr>
        </p:nvSpPr>
        <p:spPr>
          <a:xfrm>
            <a:off x="5997672" y="1523235"/>
            <a:ext cx="1180800" cy="9000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5" name="Picture Placeholder 13"/>
          <p:cNvSpPr>
            <a:spLocks noGrp="1"/>
          </p:cNvSpPr>
          <p:nvPr>
            <p:ph type="pic" sz="quarter" idx="29"/>
          </p:nvPr>
        </p:nvSpPr>
        <p:spPr>
          <a:xfrm>
            <a:off x="5997672" y="2662621"/>
            <a:ext cx="1180800" cy="9000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6" name="Picture Placeholder 15"/>
          <p:cNvSpPr>
            <a:spLocks noGrp="1"/>
          </p:cNvSpPr>
          <p:nvPr>
            <p:ph type="pic" sz="quarter" idx="30"/>
          </p:nvPr>
        </p:nvSpPr>
        <p:spPr>
          <a:xfrm>
            <a:off x="7251290" y="2662621"/>
            <a:ext cx="1180800" cy="9000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7" name="Picture Placeholder 17"/>
          <p:cNvSpPr>
            <a:spLocks noGrp="1"/>
          </p:cNvSpPr>
          <p:nvPr>
            <p:ph type="pic" sz="quarter" idx="31"/>
          </p:nvPr>
        </p:nvSpPr>
        <p:spPr>
          <a:xfrm>
            <a:off x="5997672" y="3622898"/>
            <a:ext cx="1180800" cy="9000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9" name="Picture Placeholder 21"/>
          <p:cNvSpPr>
            <a:spLocks noGrp="1"/>
          </p:cNvSpPr>
          <p:nvPr>
            <p:ph type="pic" sz="quarter" idx="33"/>
          </p:nvPr>
        </p:nvSpPr>
        <p:spPr>
          <a:xfrm>
            <a:off x="5997672" y="4762284"/>
            <a:ext cx="1180800" cy="9000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0" name="Picture Placeholder 23"/>
          <p:cNvSpPr>
            <a:spLocks noGrp="1"/>
          </p:cNvSpPr>
          <p:nvPr>
            <p:ph type="pic" sz="quarter" idx="34"/>
          </p:nvPr>
        </p:nvSpPr>
        <p:spPr>
          <a:xfrm>
            <a:off x="7251290" y="4762284"/>
            <a:ext cx="1180800" cy="9000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1" name="Picture Placeholder 25"/>
          <p:cNvSpPr>
            <a:spLocks noGrp="1"/>
          </p:cNvSpPr>
          <p:nvPr>
            <p:ph type="pic" sz="quarter" idx="35"/>
          </p:nvPr>
        </p:nvSpPr>
        <p:spPr>
          <a:xfrm>
            <a:off x="5997672" y="5722561"/>
            <a:ext cx="1180800" cy="9000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3" name="Picture Placeholder 5"/>
          <p:cNvSpPr>
            <a:spLocks noGrp="1"/>
          </p:cNvSpPr>
          <p:nvPr>
            <p:ph type="pic" sz="quarter" idx="37"/>
          </p:nvPr>
        </p:nvSpPr>
        <p:spPr>
          <a:xfrm>
            <a:off x="9242064" y="562958"/>
            <a:ext cx="1180800" cy="90000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54" name="Picture Placeholder 7"/>
          <p:cNvSpPr>
            <a:spLocks noGrp="1"/>
          </p:cNvSpPr>
          <p:nvPr>
            <p:ph type="pic" sz="quarter" idx="38"/>
          </p:nvPr>
        </p:nvSpPr>
        <p:spPr>
          <a:xfrm>
            <a:off x="10495682" y="562958"/>
            <a:ext cx="1180800" cy="90000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55" name="Picture Placeholder 9"/>
          <p:cNvSpPr>
            <a:spLocks noGrp="1"/>
          </p:cNvSpPr>
          <p:nvPr>
            <p:ph type="pic" sz="quarter" idx="39"/>
          </p:nvPr>
        </p:nvSpPr>
        <p:spPr>
          <a:xfrm>
            <a:off x="9242064" y="1523235"/>
            <a:ext cx="1180800" cy="9000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7" name="Picture Placeholder 13"/>
          <p:cNvSpPr>
            <a:spLocks noGrp="1"/>
          </p:cNvSpPr>
          <p:nvPr>
            <p:ph type="pic" sz="quarter" idx="41"/>
          </p:nvPr>
        </p:nvSpPr>
        <p:spPr>
          <a:xfrm>
            <a:off x="9242064" y="2662621"/>
            <a:ext cx="1180800" cy="9000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8" name="Picture Placeholder 15"/>
          <p:cNvSpPr>
            <a:spLocks noGrp="1"/>
          </p:cNvSpPr>
          <p:nvPr>
            <p:ph type="pic" sz="quarter" idx="42"/>
          </p:nvPr>
        </p:nvSpPr>
        <p:spPr>
          <a:xfrm>
            <a:off x="10495682" y="2662621"/>
            <a:ext cx="1180800" cy="9000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9" name="Picture Placeholder 17"/>
          <p:cNvSpPr>
            <a:spLocks noGrp="1"/>
          </p:cNvSpPr>
          <p:nvPr>
            <p:ph type="pic" sz="quarter" idx="43"/>
          </p:nvPr>
        </p:nvSpPr>
        <p:spPr>
          <a:xfrm>
            <a:off x="9242064" y="3622898"/>
            <a:ext cx="1180800" cy="9000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1" name="Picture Placeholder 21"/>
          <p:cNvSpPr>
            <a:spLocks noGrp="1"/>
          </p:cNvSpPr>
          <p:nvPr>
            <p:ph type="pic" sz="quarter" idx="45"/>
          </p:nvPr>
        </p:nvSpPr>
        <p:spPr>
          <a:xfrm>
            <a:off x="9242064" y="4762284"/>
            <a:ext cx="1180800" cy="9000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2" name="Picture Placeholder 23"/>
          <p:cNvSpPr>
            <a:spLocks noGrp="1"/>
          </p:cNvSpPr>
          <p:nvPr>
            <p:ph type="pic" sz="quarter" idx="46"/>
          </p:nvPr>
        </p:nvSpPr>
        <p:spPr>
          <a:xfrm>
            <a:off x="10495682" y="4762284"/>
            <a:ext cx="1180800" cy="9000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3" name="Picture Placeholder 25"/>
          <p:cNvSpPr>
            <a:spLocks noGrp="1"/>
          </p:cNvSpPr>
          <p:nvPr>
            <p:ph type="pic" sz="quarter" idx="47"/>
          </p:nvPr>
        </p:nvSpPr>
        <p:spPr>
          <a:xfrm>
            <a:off x="9242064" y="5722561"/>
            <a:ext cx="1180800" cy="9000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85615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13"/>
          </p:nvPr>
        </p:nvSpPr>
        <p:spPr>
          <a:xfrm>
            <a:off x="2753280" y="562958"/>
            <a:ext cx="1180800" cy="90000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4"/>
          </p:nvPr>
        </p:nvSpPr>
        <p:spPr>
          <a:xfrm>
            <a:off x="4006898" y="562958"/>
            <a:ext cx="1180800" cy="90000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5"/>
          </p:nvPr>
        </p:nvSpPr>
        <p:spPr>
          <a:xfrm>
            <a:off x="2753280" y="1523235"/>
            <a:ext cx="1180800" cy="9000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12" name="Picture Placeholder 11"/>
          <p:cNvSpPr>
            <a:spLocks noGrp="1"/>
          </p:cNvSpPr>
          <p:nvPr>
            <p:ph type="pic" sz="quarter" idx="16"/>
          </p:nvPr>
        </p:nvSpPr>
        <p:spPr>
          <a:xfrm>
            <a:off x="4006898" y="1519939"/>
            <a:ext cx="1180800" cy="9000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14" name="Picture Placeholder 13"/>
          <p:cNvSpPr>
            <a:spLocks noGrp="1"/>
          </p:cNvSpPr>
          <p:nvPr>
            <p:ph type="pic" sz="quarter" idx="17"/>
          </p:nvPr>
        </p:nvSpPr>
        <p:spPr>
          <a:xfrm>
            <a:off x="2753280" y="2662621"/>
            <a:ext cx="1180800" cy="9000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16" name="Picture Placeholder 15"/>
          <p:cNvSpPr>
            <a:spLocks noGrp="1"/>
          </p:cNvSpPr>
          <p:nvPr>
            <p:ph type="pic" sz="quarter" idx="18"/>
          </p:nvPr>
        </p:nvSpPr>
        <p:spPr>
          <a:xfrm>
            <a:off x="4006898" y="2662621"/>
            <a:ext cx="1180800" cy="9000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18" name="Picture Placeholder 17"/>
          <p:cNvSpPr>
            <a:spLocks noGrp="1"/>
          </p:cNvSpPr>
          <p:nvPr>
            <p:ph type="pic" sz="quarter" idx="19"/>
          </p:nvPr>
        </p:nvSpPr>
        <p:spPr>
          <a:xfrm>
            <a:off x="2753280" y="3622898"/>
            <a:ext cx="1180800" cy="9000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20" name="Picture Placeholder 19"/>
          <p:cNvSpPr>
            <a:spLocks noGrp="1"/>
          </p:cNvSpPr>
          <p:nvPr>
            <p:ph type="pic" sz="quarter" idx="20"/>
          </p:nvPr>
        </p:nvSpPr>
        <p:spPr>
          <a:xfrm>
            <a:off x="4006898" y="3622898"/>
            <a:ext cx="1180800" cy="9000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22" name="Picture Placeholder 21"/>
          <p:cNvSpPr>
            <a:spLocks noGrp="1"/>
          </p:cNvSpPr>
          <p:nvPr>
            <p:ph type="pic" sz="quarter" idx="21"/>
          </p:nvPr>
        </p:nvSpPr>
        <p:spPr>
          <a:xfrm>
            <a:off x="2753280" y="4762284"/>
            <a:ext cx="1180800" cy="9000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24" name="Picture Placeholder 23"/>
          <p:cNvSpPr>
            <a:spLocks noGrp="1"/>
          </p:cNvSpPr>
          <p:nvPr>
            <p:ph type="pic" sz="quarter" idx="22"/>
          </p:nvPr>
        </p:nvSpPr>
        <p:spPr>
          <a:xfrm>
            <a:off x="4006898" y="4762284"/>
            <a:ext cx="1180800" cy="9000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26" name="Picture Placeholder 25"/>
          <p:cNvSpPr>
            <a:spLocks noGrp="1"/>
          </p:cNvSpPr>
          <p:nvPr>
            <p:ph type="pic" sz="quarter" idx="23"/>
          </p:nvPr>
        </p:nvSpPr>
        <p:spPr>
          <a:xfrm>
            <a:off x="2753280" y="5722561"/>
            <a:ext cx="1180800" cy="9000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28" name="Picture Placeholder 27"/>
          <p:cNvSpPr>
            <a:spLocks noGrp="1"/>
          </p:cNvSpPr>
          <p:nvPr>
            <p:ph type="pic" sz="quarter" idx="24"/>
          </p:nvPr>
        </p:nvSpPr>
        <p:spPr>
          <a:xfrm>
            <a:off x="4006898" y="5722561"/>
            <a:ext cx="1180800" cy="9000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1" name="Picture Placeholder 5"/>
          <p:cNvSpPr>
            <a:spLocks noGrp="1"/>
          </p:cNvSpPr>
          <p:nvPr>
            <p:ph type="pic" sz="quarter" idx="25"/>
          </p:nvPr>
        </p:nvSpPr>
        <p:spPr>
          <a:xfrm>
            <a:off x="5997672" y="562958"/>
            <a:ext cx="1180800" cy="90000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42" name="Picture Placeholder 7"/>
          <p:cNvSpPr>
            <a:spLocks noGrp="1"/>
          </p:cNvSpPr>
          <p:nvPr>
            <p:ph type="pic" sz="quarter" idx="26"/>
          </p:nvPr>
        </p:nvSpPr>
        <p:spPr>
          <a:xfrm>
            <a:off x="7251290" y="562958"/>
            <a:ext cx="1180800" cy="90000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43" name="Picture Placeholder 9"/>
          <p:cNvSpPr>
            <a:spLocks noGrp="1"/>
          </p:cNvSpPr>
          <p:nvPr>
            <p:ph type="pic" sz="quarter" idx="27"/>
          </p:nvPr>
        </p:nvSpPr>
        <p:spPr>
          <a:xfrm>
            <a:off x="5997672" y="1523235"/>
            <a:ext cx="1180800" cy="9000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4" name="Picture Placeholder 11"/>
          <p:cNvSpPr>
            <a:spLocks noGrp="1"/>
          </p:cNvSpPr>
          <p:nvPr>
            <p:ph type="pic" sz="quarter" idx="28"/>
          </p:nvPr>
        </p:nvSpPr>
        <p:spPr>
          <a:xfrm>
            <a:off x="7251290" y="1519939"/>
            <a:ext cx="1180800" cy="9000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5" name="Picture Placeholder 13"/>
          <p:cNvSpPr>
            <a:spLocks noGrp="1"/>
          </p:cNvSpPr>
          <p:nvPr>
            <p:ph type="pic" sz="quarter" idx="29"/>
          </p:nvPr>
        </p:nvSpPr>
        <p:spPr>
          <a:xfrm>
            <a:off x="5997672" y="2662621"/>
            <a:ext cx="1180800" cy="9000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6" name="Picture Placeholder 15"/>
          <p:cNvSpPr>
            <a:spLocks noGrp="1"/>
          </p:cNvSpPr>
          <p:nvPr>
            <p:ph type="pic" sz="quarter" idx="30"/>
          </p:nvPr>
        </p:nvSpPr>
        <p:spPr>
          <a:xfrm>
            <a:off x="7251290" y="2662621"/>
            <a:ext cx="1180800" cy="9000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7" name="Picture Placeholder 17"/>
          <p:cNvSpPr>
            <a:spLocks noGrp="1"/>
          </p:cNvSpPr>
          <p:nvPr>
            <p:ph type="pic" sz="quarter" idx="31"/>
          </p:nvPr>
        </p:nvSpPr>
        <p:spPr>
          <a:xfrm>
            <a:off x="5997672" y="3622898"/>
            <a:ext cx="1180800" cy="9000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8" name="Picture Placeholder 19"/>
          <p:cNvSpPr>
            <a:spLocks noGrp="1"/>
          </p:cNvSpPr>
          <p:nvPr>
            <p:ph type="pic" sz="quarter" idx="32"/>
          </p:nvPr>
        </p:nvSpPr>
        <p:spPr>
          <a:xfrm>
            <a:off x="7251290" y="3622898"/>
            <a:ext cx="1180800" cy="9000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9" name="Picture Placeholder 21"/>
          <p:cNvSpPr>
            <a:spLocks noGrp="1"/>
          </p:cNvSpPr>
          <p:nvPr>
            <p:ph type="pic" sz="quarter" idx="33"/>
          </p:nvPr>
        </p:nvSpPr>
        <p:spPr>
          <a:xfrm>
            <a:off x="5997672" y="4762284"/>
            <a:ext cx="1180800" cy="9000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0" name="Picture Placeholder 23"/>
          <p:cNvSpPr>
            <a:spLocks noGrp="1"/>
          </p:cNvSpPr>
          <p:nvPr>
            <p:ph type="pic" sz="quarter" idx="34"/>
          </p:nvPr>
        </p:nvSpPr>
        <p:spPr>
          <a:xfrm>
            <a:off x="7251290" y="4762284"/>
            <a:ext cx="1180800" cy="9000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1" name="Picture Placeholder 25"/>
          <p:cNvSpPr>
            <a:spLocks noGrp="1"/>
          </p:cNvSpPr>
          <p:nvPr>
            <p:ph type="pic" sz="quarter" idx="35"/>
          </p:nvPr>
        </p:nvSpPr>
        <p:spPr>
          <a:xfrm>
            <a:off x="5997672" y="5722561"/>
            <a:ext cx="1180800" cy="9000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2" name="Picture Placeholder 27"/>
          <p:cNvSpPr>
            <a:spLocks noGrp="1"/>
          </p:cNvSpPr>
          <p:nvPr>
            <p:ph type="pic" sz="quarter" idx="36"/>
          </p:nvPr>
        </p:nvSpPr>
        <p:spPr>
          <a:xfrm>
            <a:off x="7251290" y="5722561"/>
            <a:ext cx="1180800" cy="9000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3" name="Picture Placeholder 5"/>
          <p:cNvSpPr>
            <a:spLocks noGrp="1"/>
          </p:cNvSpPr>
          <p:nvPr>
            <p:ph type="pic" sz="quarter" idx="37"/>
          </p:nvPr>
        </p:nvSpPr>
        <p:spPr>
          <a:xfrm>
            <a:off x="9242064" y="562958"/>
            <a:ext cx="1180800" cy="90000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54" name="Picture Placeholder 7"/>
          <p:cNvSpPr>
            <a:spLocks noGrp="1"/>
          </p:cNvSpPr>
          <p:nvPr>
            <p:ph type="pic" sz="quarter" idx="38"/>
          </p:nvPr>
        </p:nvSpPr>
        <p:spPr>
          <a:xfrm>
            <a:off x="10495682" y="562958"/>
            <a:ext cx="1180800" cy="90000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55" name="Picture Placeholder 9"/>
          <p:cNvSpPr>
            <a:spLocks noGrp="1"/>
          </p:cNvSpPr>
          <p:nvPr>
            <p:ph type="pic" sz="quarter" idx="39"/>
          </p:nvPr>
        </p:nvSpPr>
        <p:spPr>
          <a:xfrm>
            <a:off x="9242064" y="1523235"/>
            <a:ext cx="1180800" cy="9000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6" name="Picture Placeholder 11"/>
          <p:cNvSpPr>
            <a:spLocks noGrp="1"/>
          </p:cNvSpPr>
          <p:nvPr>
            <p:ph type="pic" sz="quarter" idx="40"/>
          </p:nvPr>
        </p:nvSpPr>
        <p:spPr>
          <a:xfrm>
            <a:off x="10495682" y="1519939"/>
            <a:ext cx="1180800" cy="9000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7" name="Picture Placeholder 13"/>
          <p:cNvSpPr>
            <a:spLocks noGrp="1"/>
          </p:cNvSpPr>
          <p:nvPr>
            <p:ph type="pic" sz="quarter" idx="41"/>
          </p:nvPr>
        </p:nvSpPr>
        <p:spPr>
          <a:xfrm>
            <a:off x="9242064" y="2662621"/>
            <a:ext cx="1180800" cy="9000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8" name="Picture Placeholder 15"/>
          <p:cNvSpPr>
            <a:spLocks noGrp="1"/>
          </p:cNvSpPr>
          <p:nvPr>
            <p:ph type="pic" sz="quarter" idx="42"/>
          </p:nvPr>
        </p:nvSpPr>
        <p:spPr>
          <a:xfrm>
            <a:off x="10495682" y="2662621"/>
            <a:ext cx="1180800" cy="9000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9" name="Picture Placeholder 17"/>
          <p:cNvSpPr>
            <a:spLocks noGrp="1"/>
          </p:cNvSpPr>
          <p:nvPr>
            <p:ph type="pic" sz="quarter" idx="43"/>
          </p:nvPr>
        </p:nvSpPr>
        <p:spPr>
          <a:xfrm>
            <a:off x="9242064" y="3622898"/>
            <a:ext cx="1180800" cy="9000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0" name="Picture Placeholder 19"/>
          <p:cNvSpPr>
            <a:spLocks noGrp="1"/>
          </p:cNvSpPr>
          <p:nvPr>
            <p:ph type="pic" sz="quarter" idx="44"/>
          </p:nvPr>
        </p:nvSpPr>
        <p:spPr>
          <a:xfrm>
            <a:off x="10495682" y="3622898"/>
            <a:ext cx="1180800" cy="9000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1" name="Picture Placeholder 21"/>
          <p:cNvSpPr>
            <a:spLocks noGrp="1"/>
          </p:cNvSpPr>
          <p:nvPr>
            <p:ph type="pic" sz="quarter" idx="45"/>
          </p:nvPr>
        </p:nvSpPr>
        <p:spPr>
          <a:xfrm>
            <a:off x="9242064" y="4762284"/>
            <a:ext cx="1180800" cy="9000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2" name="Picture Placeholder 23"/>
          <p:cNvSpPr>
            <a:spLocks noGrp="1"/>
          </p:cNvSpPr>
          <p:nvPr>
            <p:ph type="pic" sz="quarter" idx="46"/>
          </p:nvPr>
        </p:nvSpPr>
        <p:spPr>
          <a:xfrm>
            <a:off x="10495682" y="4762284"/>
            <a:ext cx="1180800" cy="9000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3" name="Picture Placeholder 25"/>
          <p:cNvSpPr>
            <a:spLocks noGrp="1"/>
          </p:cNvSpPr>
          <p:nvPr>
            <p:ph type="pic" sz="quarter" idx="47"/>
          </p:nvPr>
        </p:nvSpPr>
        <p:spPr>
          <a:xfrm>
            <a:off x="9242064" y="5722561"/>
            <a:ext cx="1180800" cy="9000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4" name="Picture Placeholder 27"/>
          <p:cNvSpPr>
            <a:spLocks noGrp="1"/>
          </p:cNvSpPr>
          <p:nvPr>
            <p:ph type="pic" sz="quarter" idx="48"/>
          </p:nvPr>
        </p:nvSpPr>
        <p:spPr>
          <a:xfrm>
            <a:off x="10495682" y="5722561"/>
            <a:ext cx="1180800" cy="9000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55499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751856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60" r:id="rId7"/>
    <p:sldLayoutId id="2147483661" r:id="rId8"/>
    <p:sldLayoutId id="2147483655" r:id="rId9"/>
    <p:sldLayoutId id="2147483656" r:id="rId10"/>
    <p:sldLayoutId id="2147483657" r:id="rId11"/>
    <p:sldLayoutId id="2147483658" r:id="rId12"/>
    <p:sldLayoutId id="2147483659" r:id="rId13"/>
  </p:sldLayoutIdLst>
  <p:txStyles>
    <p:titleStyle>
      <a:lvl1pPr algn="l" defTabSz="914411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4" indent="-228604" algn="l" defTabSz="914411" rtl="0" eaLnBrk="1" latinLnBrk="0" hangingPunct="1">
        <a:lnSpc>
          <a:spcPct val="90000"/>
        </a:lnSpc>
        <a:spcBef>
          <a:spcPts val="1001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9" indent="-228604" algn="l" defTabSz="91441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15" indent="-228604" algn="l" defTabSz="91441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21" indent="-228604" algn="l" defTabSz="91441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4pPr>
      <a:lvl5pPr marL="2057427" indent="-228604" algn="l" defTabSz="91441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5pPr>
      <a:lvl6pPr marL="2514632" indent="-228604" algn="l" defTabSz="91441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6pPr>
      <a:lvl7pPr marL="2971838" indent="-228604" algn="l" defTabSz="91441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7pPr>
      <a:lvl8pPr marL="3429044" indent="-228604" algn="l" defTabSz="91441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8pPr>
      <a:lvl9pPr marL="3886249" indent="-228604" algn="l" defTabSz="91441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11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1pPr>
      <a:lvl2pPr marL="457206" algn="l" defTabSz="914411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2pPr>
      <a:lvl3pPr marL="914411" algn="l" defTabSz="914411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3pPr>
      <a:lvl4pPr marL="1371617" algn="l" defTabSz="914411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4pPr>
      <a:lvl5pPr marL="1828823" algn="l" defTabSz="914411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5pPr>
      <a:lvl6pPr marL="2286029" algn="l" defTabSz="914411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6pPr>
      <a:lvl7pPr marL="2743234" algn="l" defTabSz="914411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7pPr>
      <a:lvl8pPr marL="3200440" algn="l" defTabSz="914411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8pPr>
      <a:lvl9pPr marL="3657646" algn="l" defTabSz="914411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18" Type="http://schemas.openxmlformats.org/officeDocument/2006/relationships/image" Target="../media/image17.png"/><Relationship Id="rId26" Type="http://schemas.openxmlformats.org/officeDocument/2006/relationships/image" Target="../media/image25.png"/><Relationship Id="rId3" Type="http://schemas.openxmlformats.org/officeDocument/2006/relationships/image" Target="../media/image2.png"/><Relationship Id="rId21" Type="http://schemas.openxmlformats.org/officeDocument/2006/relationships/image" Target="../media/image20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17" Type="http://schemas.openxmlformats.org/officeDocument/2006/relationships/image" Target="../media/image16.png"/><Relationship Id="rId25" Type="http://schemas.openxmlformats.org/officeDocument/2006/relationships/image" Target="../media/image24.png"/><Relationship Id="rId2" Type="http://schemas.openxmlformats.org/officeDocument/2006/relationships/image" Target="../media/image1.png"/><Relationship Id="rId16" Type="http://schemas.openxmlformats.org/officeDocument/2006/relationships/image" Target="../media/image15.png"/><Relationship Id="rId20" Type="http://schemas.openxmlformats.org/officeDocument/2006/relationships/image" Target="../media/image19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24" Type="http://schemas.openxmlformats.org/officeDocument/2006/relationships/image" Target="../media/image23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23" Type="http://schemas.openxmlformats.org/officeDocument/2006/relationships/image" Target="../media/image22.png"/><Relationship Id="rId28" Type="http://schemas.openxmlformats.org/officeDocument/2006/relationships/image" Target="../media/image27.jpeg"/><Relationship Id="rId10" Type="http://schemas.openxmlformats.org/officeDocument/2006/relationships/image" Target="../media/image9.png"/><Relationship Id="rId19" Type="http://schemas.openxmlformats.org/officeDocument/2006/relationships/image" Target="../media/image18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Relationship Id="rId22" Type="http://schemas.openxmlformats.org/officeDocument/2006/relationships/image" Target="../media/image21.png"/><Relationship Id="rId27" Type="http://schemas.openxmlformats.org/officeDocument/2006/relationships/image" Target="../media/image26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13" Type="http://schemas.openxmlformats.org/officeDocument/2006/relationships/image" Target="../media/image39.png"/><Relationship Id="rId18" Type="http://schemas.openxmlformats.org/officeDocument/2006/relationships/image" Target="../media/image44.png"/><Relationship Id="rId26" Type="http://schemas.openxmlformats.org/officeDocument/2006/relationships/image" Target="../media/image52.png"/><Relationship Id="rId3" Type="http://schemas.openxmlformats.org/officeDocument/2006/relationships/image" Target="../media/image29.png"/><Relationship Id="rId21" Type="http://schemas.openxmlformats.org/officeDocument/2006/relationships/image" Target="../media/image47.png"/><Relationship Id="rId7" Type="http://schemas.openxmlformats.org/officeDocument/2006/relationships/image" Target="../media/image33.png"/><Relationship Id="rId12" Type="http://schemas.openxmlformats.org/officeDocument/2006/relationships/image" Target="../media/image38.png"/><Relationship Id="rId17" Type="http://schemas.openxmlformats.org/officeDocument/2006/relationships/image" Target="../media/image43.png"/><Relationship Id="rId25" Type="http://schemas.openxmlformats.org/officeDocument/2006/relationships/image" Target="../media/image51.png"/><Relationship Id="rId2" Type="http://schemas.openxmlformats.org/officeDocument/2006/relationships/image" Target="../media/image28.png"/><Relationship Id="rId16" Type="http://schemas.openxmlformats.org/officeDocument/2006/relationships/image" Target="../media/image42.png"/><Relationship Id="rId20" Type="http://schemas.openxmlformats.org/officeDocument/2006/relationships/image" Target="../media/image46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32.png"/><Relationship Id="rId11" Type="http://schemas.openxmlformats.org/officeDocument/2006/relationships/image" Target="../media/image37.png"/><Relationship Id="rId24" Type="http://schemas.openxmlformats.org/officeDocument/2006/relationships/image" Target="../media/image50.png"/><Relationship Id="rId5" Type="http://schemas.openxmlformats.org/officeDocument/2006/relationships/image" Target="../media/image31.png"/><Relationship Id="rId15" Type="http://schemas.openxmlformats.org/officeDocument/2006/relationships/image" Target="../media/image41.png"/><Relationship Id="rId23" Type="http://schemas.openxmlformats.org/officeDocument/2006/relationships/image" Target="../media/image49.png"/><Relationship Id="rId28" Type="http://schemas.openxmlformats.org/officeDocument/2006/relationships/image" Target="../media/image54.png"/><Relationship Id="rId10" Type="http://schemas.openxmlformats.org/officeDocument/2006/relationships/image" Target="../media/image36.png"/><Relationship Id="rId19" Type="http://schemas.openxmlformats.org/officeDocument/2006/relationships/image" Target="../media/image45.png"/><Relationship Id="rId4" Type="http://schemas.openxmlformats.org/officeDocument/2006/relationships/image" Target="../media/image30.png"/><Relationship Id="rId9" Type="http://schemas.openxmlformats.org/officeDocument/2006/relationships/image" Target="../media/image35.png"/><Relationship Id="rId14" Type="http://schemas.openxmlformats.org/officeDocument/2006/relationships/image" Target="../media/image40.png"/><Relationship Id="rId22" Type="http://schemas.openxmlformats.org/officeDocument/2006/relationships/image" Target="../media/image48.png"/><Relationship Id="rId27" Type="http://schemas.openxmlformats.org/officeDocument/2006/relationships/image" Target="../media/image5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Placeholder 8"/>
          <p:cNvPicPr>
            <a:picLocks noGrp="1" noChangeAspect="1"/>
          </p:cNvPicPr>
          <p:nvPr>
            <p:ph type="pic" sz="quarter" idx="19"/>
          </p:nvPr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" r="13"/>
          <a:stretch>
            <a:fillRect/>
          </a:stretch>
        </p:blipFill>
        <p:spPr/>
      </p:pic>
      <p:pic>
        <p:nvPicPr>
          <p:cNvPr id="6" name="Picture Placeholder 5"/>
          <p:cNvPicPr>
            <a:picLocks noGrp="1" noChangeAspect="1"/>
          </p:cNvPicPr>
          <p:nvPr>
            <p:ph type="pic" sz="quarter" idx="39"/>
          </p:nvPr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6" b="76"/>
          <a:stretch>
            <a:fillRect/>
          </a:stretch>
        </p:blipFill>
        <p:spPr/>
      </p:pic>
      <p:sp>
        <p:nvSpPr>
          <p:cNvPr id="29" name="TextBox 28"/>
          <p:cNvSpPr txBox="1"/>
          <p:nvPr/>
        </p:nvSpPr>
        <p:spPr bwMode="auto">
          <a:xfrm>
            <a:off x="2384302" y="0"/>
            <a:ext cx="2918173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spAutoFit/>
          </a:bodyPr>
          <a:lstStyle/>
          <a:p>
            <a:pPr algn="ctr"/>
            <a:endParaRPr lang="en-IE" sz="1400" dirty="0" smtClean="0">
              <a:solidFill>
                <a:schemeClr val="bg2"/>
              </a:solidFill>
              <a:latin typeface="Trebuchet MS" pitchFamily="34" charset="0"/>
            </a:endParaRPr>
          </a:p>
          <a:p>
            <a:pPr algn="ctr"/>
            <a:r>
              <a:rPr lang="en-IE" sz="1400" dirty="0" smtClean="0">
                <a:solidFill>
                  <a:srgbClr val="0070C0"/>
                </a:solidFill>
                <a:latin typeface="Trebuchet MS" pitchFamily="34" charset="0"/>
              </a:rPr>
              <a:t>Hoechst</a:t>
            </a:r>
            <a:r>
              <a:rPr lang="en-IE" sz="1400" dirty="0" smtClean="0">
                <a:solidFill>
                  <a:schemeClr val="bg2"/>
                </a:solidFill>
                <a:latin typeface="Trebuchet MS" pitchFamily="34" charset="0"/>
              </a:rPr>
              <a:t>/</a:t>
            </a:r>
            <a:r>
              <a:rPr lang="en-IE" sz="1400" dirty="0" smtClean="0">
                <a:solidFill>
                  <a:srgbClr val="00B050"/>
                </a:solidFill>
                <a:latin typeface="Trebuchet MS" pitchFamily="34" charset="0"/>
              </a:rPr>
              <a:t>α-SMA</a:t>
            </a:r>
            <a:endParaRPr lang="en-IE" sz="1400" dirty="0">
              <a:solidFill>
                <a:schemeClr val="bg2"/>
              </a:solidFill>
              <a:latin typeface="Trebuchet MS" pitchFamily="34" charset="0"/>
            </a:endParaRPr>
          </a:p>
        </p:txBody>
      </p:sp>
      <p:sp>
        <p:nvSpPr>
          <p:cNvPr id="30" name="TextBox 29"/>
          <p:cNvSpPr txBox="1"/>
          <p:nvPr/>
        </p:nvSpPr>
        <p:spPr bwMode="auto">
          <a:xfrm>
            <a:off x="5792203" y="9600"/>
            <a:ext cx="2918173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spAutoFit/>
          </a:bodyPr>
          <a:lstStyle/>
          <a:p>
            <a:pPr algn="ctr"/>
            <a:endParaRPr lang="en-IE" sz="1400" dirty="0" smtClean="0">
              <a:solidFill>
                <a:schemeClr val="bg2"/>
              </a:solidFill>
              <a:latin typeface="Trebuchet MS" pitchFamily="34" charset="0"/>
            </a:endParaRPr>
          </a:p>
          <a:p>
            <a:pPr algn="ctr"/>
            <a:r>
              <a:rPr lang="en-IE" sz="1400" dirty="0">
                <a:solidFill>
                  <a:srgbClr val="0070C0"/>
                </a:solidFill>
                <a:latin typeface="Trebuchet MS" pitchFamily="34" charset="0"/>
              </a:rPr>
              <a:t>Hoechst</a:t>
            </a:r>
            <a:r>
              <a:rPr lang="en-IE" sz="1400" dirty="0">
                <a:solidFill>
                  <a:schemeClr val="bg2"/>
                </a:solidFill>
                <a:latin typeface="Trebuchet MS" pitchFamily="34" charset="0"/>
              </a:rPr>
              <a:t>/</a:t>
            </a:r>
            <a:r>
              <a:rPr lang="en-IE" sz="1400" dirty="0">
                <a:solidFill>
                  <a:srgbClr val="00B050"/>
                </a:solidFill>
                <a:latin typeface="Trebuchet MS" pitchFamily="34" charset="0"/>
              </a:rPr>
              <a:t>α-SMA</a:t>
            </a:r>
            <a:endParaRPr lang="en-IE" sz="1400" dirty="0">
              <a:solidFill>
                <a:schemeClr val="bg2"/>
              </a:solidFill>
              <a:latin typeface="Trebuchet MS" pitchFamily="34" charset="0"/>
            </a:endParaRPr>
          </a:p>
        </p:txBody>
      </p:sp>
      <p:sp>
        <p:nvSpPr>
          <p:cNvPr id="31" name="TextBox 30"/>
          <p:cNvSpPr txBox="1"/>
          <p:nvPr/>
        </p:nvSpPr>
        <p:spPr bwMode="auto">
          <a:xfrm>
            <a:off x="8871515" y="9600"/>
            <a:ext cx="2918173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spAutoFit/>
          </a:bodyPr>
          <a:lstStyle/>
          <a:p>
            <a:pPr algn="ctr"/>
            <a:endParaRPr lang="en-IE" sz="1400" dirty="0" smtClean="0">
              <a:solidFill>
                <a:schemeClr val="bg2"/>
              </a:solidFill>
              <a:latin typeface="Trebuchet MS" pitchFamily="34" charset="0"/>
            </a:endParaRPr>
          </a:p>
          <a:p>
            <a:pPr algn="ctr"/>
            <a:r>
              <a:rPr lang="en-IE" sz="1400" dirty="0">
                <a:solidFill>
                  <a:srgbClr val="0070C0"/>
                </a:solidFill>
                <a:latin typeface="Trebuchet MS" pitchFamily="34" charset="0"/>
              </a:rPr>
              <a:t>Hoechst</a:t>
            </a:r>
            <a:r>
              <a:rPr lang="en-IE" sz="1400" dirty="0">
                <a:solidFill>
                  <a:schemeClr val="bg2"/>
                </a:solidFill>
                <a:latin typeface="Trebuchet MS" pitchFamily="34" charset="0"/>
              </a:rPr>
              <a:t>/</a:t>
            </a:r>
            <a:r>
              <a:rPr lang="en-IE" sz="1400" dirty="0">
                <a:solidFill>
                  <a:srgbClr val="00B050"/>
                </a:solidFill>
                <a:latin typeface="Trebuchet MS" pitchFamily="34" charset="0"/>
              </a:rPr>
              <a:t>α-SMA</a:t>
            </a:r>
            <a:endParaRPr lang="en-IE" sz="1400" dirty="0">
              <a:solidFill>
                <a:schemeClr val="bg2"/>
              </a:solidFill>
              <a:latin typeface="Trebuchet MS" pitchFamily="34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994592" y="1150607"/>
            <a:ext cx="10624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dirty="0" smtClean="0">
                <a:solidFill>
                  <a:schemeClr val="bg1"/>
                </a:solidFill>
              </a:rPr>
              <a:t>S1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994592" y="3377955"/>
            <a:ext cx="10624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dirty="0" smtClean="0">
                <a:solidFill>
                  <a:schemeClr val="bg1"/>
                </a:solidFill>
              </a:rPr>
              <a:t>S2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994592" y="5420637"/>
            <a:ext cx="10624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dirty="0" smtClean="0">
                <a:solidFill>
                  <a:schemeClr val="bg1"/>
                </a:solidFill>
              </a:rPr>
              <a:t>S3</a:t>
            </a:r>
          </a:p>
        </p:txBody>
      </p:sp>
      <p:pic>
        <p:nvPicPr>
          <p:cNvPr id="68" name="Picture Placeholder 67"/>
          <p:cNvPicPr>
            <a:picLocks noGrp="1" noChangeAspect="1"/>
          </p:cNvPicPr>
          <p:nvPr>
            <p:ph type="pic" sz="quarter" idx="13"/>
          </p:nvPr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" r="13"/>
          <a:stretch>
            <a:fillRect/>
          </a:stretch>
        </p:blipFill>
        <p:spPr/>
      </p:pic>
      <p:pic>
        <p:nvPicPr>
          <p:cNvPr id="69" name="Picture Placeholder 68"/>
          <p:cNvPicPr>
            <a:picLocks noGrp="1" noChangeAspect="1"/>
          </p:cNvPicPr>
          <p:nvPr>
            <p:ph type="pic" sz="quarter" idx="14"/>
          </p:nvPr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" r="13"/>
          <a:stretch>
            <a:fillRect/>
          </a:stretch>
        </p:blipFill>
        <p:spPr/>
      </p:pic>
      <p:pic>
        <p:nvPicPr>
          <p:cNvPr id="70" name="Picture Placeholder 69"/>
          <p:cNvPicPr>
            <a:picLocks noGrp="1" noChangeAspect="1"/>
          </p:cNvPicPr>
          <p:nvPr>
            <p:ph type="pic" sz="quarter" idx="25"/>
          </p:nvPr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" r="13"/>
          <a:stretch>
            <a:fillRect/>
          </a:stretch>
        </p:blipFill>
        <p:spPr/>
      </p:pic>
      <p:pic>
        <p:nvPicPr>
          <p:cNvPr id="71" name="Picture Placeholder 70"/>
          <p:cNvPicPr>
            <a:picLocks noGrp="1" noChangeAspect="1"/>
          </p:cNvPicPr>
          <p:nvPr>
            <p:ph type="pic" sz="quarter" idx="26"/>
          </p:nvPr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" r="13"/>
          <a:stretch>
            <a:fillRect/>
          </a:stretch>
        </p:blipFill>
        <p:spPr/>
      </p:pic>
      <p:pic>
        <p:nvPicPr>
          <p:cNvPr id="74" name="Picture Placeholder 73"/>
          <p:cNvPicPr>
            <a:picLocks noGrp="1" noChangeAspect="1"/>
          </p:cNvPicPr>
          <p:nvPr>
            <p:ph type="pic" sz="quarter" idx="37"/>
          </p:nvPr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" r="13"/>
          <a:stretch>
            <a:fillRect/>
          </a:stretch>
        </p:blipFill>
        <p:spPr/>
      </p:pic>
      <p:pic>
        <p:nvPicPr>
          <p:cNvPr id="75" name="Picture Placeholder 74"/>
          <p:cNvPicPr>
            <a:picLocks noGrp="1" noChangeAspect="1"/>
          </p:cNvPicPr>
          <p:nvPr>
            <p:ph type="pic" sz="quarter" idx="38"/>
          </p:nvPr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" r="13"/>
          <a:stretch>
            <a:fillRect/>
          </a:stretch>
        </p:blipFill>
        <p:spPr/>
      </p:pic>
      <p:pic>
        <p:nvPicPr>
          <p:cNvPr id="5" name="Picture Placeholder 4"/>
          <p:cNvPicPr>
            <a:picLocks noGrp="1" noChangeAspect="1"/>
          </p:cNvPicPr>
          <p:nvPr>
            <p:ph type="pic" sz="quarter" idx="27"/>
          </p:nvPr>
        </p:nvPicPr>
        <p:blipFill>
          <a:blip r:embed="rId10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6" b="76"/>
          <a:stretch>
            <a:fillRect/>
          </a:stretch>
        </p:blipFill>
        <p:spPr/>
      </p:pic>
      <p:pic>
        <p:nvPicPr>
          <p:cNvPr id="7" name="Picture Placeholder 6"/>
          <p:cNvPicPr>
            <a:picLocks noGrp="1" noChangeAspect="1"/>
          </p:cNvPicPr>
          <p:nvPr>
            <p:ph type="pic" sz="quarter" idx="17"/>
          </p:nvPr>
        </p:nvPicPr>
        <p:blipFill>
          <a:blip r:embed="rId11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" r="13"/>
          <a:stretch>
            <a:fillRect/>
          </a:stretch>
        </p:blipFill>
        <p:spPr/>
      </p:pic>
      <p:pic>
        <p:nvPicPr>
          <p:cNvPr id="8" name="Picture Placeholder 7"/>
          <p:cNvPicPr>
            <a:picLocks noGrp="1" noChangeAspect="1"/>
          </p:cNvPicPr>
          <p:nvPr>
            <p:ph type="pic" sz="quarter" idx="18"/>
          </p:nvPr>
        </p:nvPicPr>
        <p:blipFill>
          <a:blip r:embed="rId1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" r="13"/>
          <a:stretch>
            <a:fillRect/>
          </a:stretch>
        </p:blipFill>
        <p:spPr/>
      </p:pic>
      <p:pic>
        <p:nvPicPr>
          <p:cNvPr id="84" name="Picture Placeholder 83"/>
          <p:cNvPicPr>
            <a:picLocks noGrp="1" noChangeAspect="1"/>
          </p:cNvPicPr>
          <p:nvPr>
            <p:ph type="pic" sz="quarter" idx="29"/>
          </p:nvPr>
        </p:nvPicPr>
        <p:blipFill>
          <a:blip r:embed="rId1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" r="13"/>
          <a:stretch>
            <a:fillRect/>
          </a:stretch>
        </p:blipFill>
        <p:spPr/>
      </p:pic>
      <p:pic>
        <p:nvPicPr>
          <p:cNvPr id="87" name="Picture Placeholder 86"/>
          <p:cNvPicPr>
            <a:picLocks noGrp="1" noChangeAspect="1"/>
          </p:cNvPicPr>
          <p:nvPr>
            <p:ph type="pic" sz="quarter" idx="41"/>
          </p:nvPr>
        </p:nvPicPr>
        <p:blipFill>
          <a:blip r:embed="rId1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" r="13"/>
          <a:stretch>
            <a:fillRect/>
          </a:stretch>
        </p:blipFill>
        <p:spPr/>
      </p:pic>
      <p:pic>
        <p:nvPicPr>
          <p:cNvPr id="86" name="Picture Placeholder 85"/>
          <p:cNvPicPr>
            <a:picLocks noGrp="1" noChangeAspect="1"/>
          </p:cNvPicPr>
          <p:nvPr>
            <p:ph type="pic" sz="quarter" idx="42"/>
          </p:nvPr>
        </p:nvPicPr>
        <p:blipFill>
          <a:blip r:embed="rId1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" r="13"/>
          <a:stretch>
            <a:fillRect/>
          </a:stretch>
        </p:blipFill>
        <p:spPr/>
      </p:pic>
      <p:pic>
        <p:nvPicPr>
          <p:cNvPr id="85" name="Picture Placeholder 84"/>
          <p:cNvPicPr>
            <a:picLocks noGrp="1" noChangeAspect="1"/>
          </p:cNvPicPr>
          <p:nvPr>
            <p:ph type="pic" sz="quarter" idx="43"/>
          </p:nvPr>
        </p:nvPicPr>
        <p:blipFill>
          <a:blip r:embed="rId1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" r="13"/>
          <a:stretch>
            <a:fillRect/>
          </a:stretch>
        </p:blipFill>
        <p:spPr/>
      </p:pic>
      <p:pic>
        <p:nvPicPr>
          <p:cNvPr id="80" name="Picture Placeholder 79"/>
          <p:cNvPicPr>
            <a:picLocks noGrp="1" noChangeAspect="1"/>
          </p:cNvPicPr>
          <p:nvPr>
            <p:ph type="pic" sz="quarter" idx="31"/>
          </p:nvPr>
        </p:nvPicPr>
        <p:blipFill>
          <a:blip r:embed="rId1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" r="13"/>
          <a:stretch>
            <a:fillRect/>
          </a:stretch>
        </p:blipFill>
        <p:spPr/>
      </p:pic>
      <p:pic>
        <p:nvPicPr>
          <p:cNvPr id="88" name="Picture Placeholder 87"/>
          <p:cNvPicPr>
            <a:picLocks noGrp="1" noChangeAspect="1"/>
          </p:cNvPicPr>
          <p:nvPr>
            <p:ph type="pic" sz="quarter" idx="21"/>
          </p:nvPr>
        </p:nvPicPr>
        <p:blipFill>
          <a:blip r:embed="rId1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" r="13"/>
          <a:stretch>
            <a:fillRect/>
          </a:stretch>
        </p:blipFill>
        <p:spPr/>
      </p:pic>
      <p:pic>
        <p:nvPicPr>
          <p:cNvPr id="89" name="Picture Placeholder 88"/>
          <p:cNvPicPr>
            <a:picLocks noGrp="1" noChangeAspect="1"/>
          </p:cNvPicPr>
          <p:nvPr>
            <p:ph type="pic" sz="quarter" idx="22"/>
          </p:nvPr>
        </p:nvPicPr>
        <p:blipFill>
          <a:blip r:embed="rId1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" r="13"/>
          <a:stretch>
            <a:fillRect/>
          </a:stretch>
        </p:blipFill>
        <p:spPr/>
      </p:pic>
      <p:pic>
        <p:nvPicPr>
          <p:cNvPr id="91" name="Picture Placeholder 90"/>
          <p:cNvPicPr>
            <a:picLocks noGrp="1" noChangeAspect="1"/>
          </p:cNvPicPr>
          <p:nvPr>
            <p:ph type="pic" sz="quarter" idx="33"/>
          </p:nvPr>
        </p:nvPicPr>
        <p:blipFill>
          <a:blip r:embed="rId20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" r="13"/>
          <a:stretch>
            <a:fillRect/>
          </a:stretch>
        </p:blipFill>
        <p:spPr/>
      </p:pic>
      <p:pic>
        <p:nvPicPr>
          <p:cNvPr id="92" name="Picture Placeholder 91"/>
          <p:cNvPicPr>
            <a:picLocks noGrp="1" noChangeAspect="1"/>
          </p:cNvPicPr>
          <p:nvPr>
            <p:ph type="pic" sz="quarter" idx="34"/>
          </p:nvPr>
        </p:nvPicPr>
        <p:blipFill>
          <a:blip r:embed="rId21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" r="13"/>
          <a:stretch>
            <a:fillRect/>
          </a:stretch>
        </p:blipFill>
        <p:spPr/>
      </p:pic>
      <p:pic>
        <p:nvPicPr>
          <p:cNvPr id="94" name="Picture Placeholder 93"/>
          <p:cNvPicPr>
            <a:picLocks noGrp="1" noChangeAspect="1"/>
          </p:cNvPicPr>
          <p:nvPr>
            <p:ph type="pic" sz="quarter" idx="45"/>
          </p:nvPr>
        </p:nvPicPr>
        <p:blipFill>
          <a:blip r:embed="rId2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" r="13"/>
          <a:stretch>
            <a:fillRect/>
          </a:stretch>
        </p:blipFill>
        <p:spPr/>
      </p:pic>
      <p:pic>
        <p:nvPicPr>
          <p:cNvPr id="95" name="Picture Placeholder 94"/>
          <p:cNvPicPr>
            <a:picLocks noGrp="1" noChangeAspect="1"/>
          </p:cNvPicPr>
          <p:nvPr>
            <p:ph type="pic" sz="quarter" idx="46"/>
          </p:nvPr>
        </p:nvPicPr>
        <p:blipFill>
          <a:blip r:embed="rId2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" r="13"/>
          <a:stretch>
            <a:fillRect/>
          </a:stretch>
        </p:blipFill>
        <p:spPr/>
      </p:pic>
      <p:pic>
        <p:nvPicPr>
          <p:cNvPr id="96" name="Picture Placeholder 95"/>
          <p:cNvPicPr>
            <a:picLocks noGrp="1" noChangeAspect="1"/>
          </p:cNvPicPr>
          <p:nvPr>
            <p:ph type="pic" sz="quarter" idx="47"/>
          </p:nvPr>
        </p:nvPicPr>
        <p:blipFill>
          <a:blip r:embed="rId2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" r="13"/>
          <a:stretch>
            <a:fillRect/>
          </a:stretch>
        </p:blipFill>
        <p:spPr/>
      </p:pic>
      <p:pic>
        <p:nvPicPr>
          <p:cNvPr id="93" name="Picture Placeholder 92"/>
          <p:cNvPicPr>
            <a:picLocks noGrp="1" noChangeAspect="1"/>
          </p:cNvPicPr>
          <p:nvPr>
            <p:ph type="pic" sz="quarter" idx="35"/>
          </p:nvPr>
        </p:nvPicPr>
        <p:blipFill>
          <a:blip r:embed="rId2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" r="13"/>
          <a:stretch>
            <a:fillRect/>
          </a:stretch>
        </p:blipFill>
        <p:spPr/>
      </p:pic>
      <p:pic>
        <p:nvPicPr>
          <p:cNvPr id="90" name="Picture Placeholder 89"/>
          <p:cNvPicPr>
            <a:picLocks noGrp="1" noChangeAspect="1"/>
          </p:cNvPicPr>
          <p:nvPr>
            <p:ph type="pic" sz="quarter" idx="23"/>
          </p:nvPr>
        </p:nvPicPr>
        <p:blipFill>
          <a:blip r:embed="rId2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" r="13"/>
          <a:stretch>
            <a:fillRect/>
          </a:stretch>
        </p:blipFill>
        <p:spPr/>
      </p:pic>
      <p:pic>
        <p:nvPicPr>
          <p:cNvPr id="83" name="Picture Placeholder 82"/>
          <p:cNvPicPr>
            <a:picLocks noGrp="1" noChangeAspect="1"/>
          </p:cNvPicPr>
          <p:nvPr>
            <p:ph type="pic" sz="quarter" idx="30"/>
          </p:nvPr>
        </p:nvPicPr>
        <p:blipFill>
          <a:blip r:embed="rId2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" r="13"/>
          <a:stretch>
            <a:fillRect/>
          </a:stretch>
        </p:blipFill>
        <p:spPr/>
      </p:pic>
      <p:pic>
        <p:nvPicPr>
          <p:cNvPr id="4" name="Picture Placeholder 3"/>
          <p:cNvPicPr>
            <a:picLocks noGrp="1" noChangeAspect="1"/>
          </p:cNvPicPr>
          <p:nvPr>
            <p:ph type="pic" sz="quarter" idx="15"/>
          </p:nvPr>
        </p:nvPicPr>
        <p:blipFill>
          <a:blip r:embed="rId2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6" b="76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5200150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extBox 28"/>
          <p:cNvSpPr txBox="1"/>
          <p:nvPr/>
        </p:nvSpPr>
        <p:spPr bwMode="auto">
          <a:xfrm>
            <a:off x="2384302" y="0"/>
            <a:ext cx="2918173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E" sz="1400" b="0" i="0" u="none" strike="noStrike" kern="1200" cap="none" spc="0" normalizeH="0" baseline="0" noProof="0" dirty="0" smtClean="0">
              <a:ln>
                <a:noFill/>
              </a:ln>
              <a:solidFill>
                <a:srgbClr val="E7E6E6"/>
              </a:solidFill>
              <a:effectLst/>
              <a:uLnTx/>
              <a:uFillTx/>
              <a:latin typeface="Trebuchet MS" pitchFamily="34" charset="0"/>
              <a:ea typeface="+mn-ea"/>
              <a:cs typeface="+mn-cs"/>
            </a:endParaRPr>
          </a:p>
          <a:p>
            <a:pPr algn="ctr"/>
            <a:r>
              <a:rPr lang="en-IE" sz="1400" dirty="0">
                <a:solidFill>
                  <a:srgbClr val="0070C0"/>
                </a:solidFill>
                <a:latin typeface="Trebuchet MS" pitchFamily="34" charset="0"/>
              </a:rPr>
              <a:t>Hoechst</a:t>
            </a:r>
            <a:r>
              <a:rPr lang="en-IE" sz="1400" dirty="0">
                <a:solidFill>
                  <a:schemeClr val="bg2"/>
                </a:solidFill>
                <a:latin typeface="Trebuchet MS" pitchFamily="34" charset="0"/>
              </a:rPr>
              <a:t>/</a:t>
            </a:r>
            <a:r>
              <a:rPr lang="en-IE" sz="1400" dirty="0">
                <a:solidFill>
                  <a:srgbClr val="00B050"/>
                </a:solidFill>
                <a:latin typeface="Trebuchet MS" pitchFamily="34" charset="0"/>
              </a:rPr>
              <a:t>α-SMA</a:t>
            </a:r>
            <a:endParaRPr lang="en-IE" sz="1400" dirty="0">
              <a:solidFill>
                <a:schemeClr val="bg2"/>
              </a:solidFill>
              <a:latin typeface="Trebuchet MS" pitchFamily="34" charset="0"/>
            </a:endParaRPr>
          </a:p>
        </p:txBody>
      </p:sp>
      <p:sp>
        <p:nvSpPr>
          <p:cNvPr id="30" name="TextBox 29"/>
          <p:cNvSpPr txBox="1"/>
          <p:nvPr/>
        </p:nvSpPr>
        <p:spPr bwMode="auto">
          <a:xfrm>
            <a:off x="5792203" y="9600"/>
            <a:ext cx="2918173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E" sz="1400" b="0" i="0" u="none" strike="noStrike" kern="1200" cap="none" spc="0" normalizeH="0" baseline="0" noProof="0" dirty="0" smtClean="0">
              <a:ln>
                <a:noFill/>
              </a:ln>
              <a:solidFill>
                <a:srgbClr val="E7E6E6"/>
              </a:solidFill>
              <a:effectLst/>
              <a:uLnTx/>
              <a:uFillTx/>
              <a:latin typeface="Trebuchet MS" pitchFamily="34" charset="0"/>
              <a:ea typeface="+mn-ea"/>
              <a:cs typeface="+mn-cs"/>
            </a:endParaRPr>
          </a:p>
          <a:p>
            <a:pPr algn="ctr"/>
            <a:r>
              <a:rPr lang="en-IE" sz="1400" dirty="0">
                <a:solidFill>
                  <a:srgbClr val="0070C0"/>
                </a:solidFill>
                <a:latin typeface="Trebuchet MS" pitchFamily="34" charset="0"/>
              </a:rPr>
              <a:t>Hoechst</a:t>
            </a:r>
            <a:r>
              <a:rPr lang="en-IE" sz="1400" dirty="0">
                <a:solidFill>
                  <a:schemeClr val="bg2"/>
                </a:solidFill>
                <a:latin typeface="Trebuchet MS" pitchFamily="34" charset="0"/>
              </a:rPr>
              <a:t>/</a:t>
            </a:r>
            <a:r>
              <a:rPr lang="en-IE" sz="1400" dirty="0">
                <a:solidFill>
                  <a:srgbClr val="00B050"/>
                </a:solidFill>
                <a:latin typeface="Trebuchet MS" pitchFamily="34" charset="0"/>
              </a:rPr>
              <a:t>α-SMA</a:t>
            </a:r>
            <a:endParaRPr lang="en-IE" sz="1400" dirty="0">
              <a:solidFill>
                <a:schemeClr val="bg2"/>
              </a:solidFill>
              <a:latin typeface="Trebuchet MS" pitchFamily="34" charset="0"/>
            </a:endParaRPr>
          </a:p>
        </p:txBody>
      </p:sp>
      <p:sp>
        <p:nvSpPr>
          <p:cNvPr id="31" name="TextBox 30"/>
          <p:cNvSpPr txBox="1"/>
          <p:nvPr/>
        </p:nvSpPr>
        <p:spPr bwMode="auto">
          <a:xfrm>
            <a:off x="8871515" y="9600"/>
            <a:ext cx="2918173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E" sz="1400" b="0" i="0" u="none" strike="noStrike" kern="1200" cap="none" spc="0" normalizeH="0" baseline="0" noProof="0" dirty="0" smtClean="0">
              <a:ln>
                <a:noFill/>
              </a:ln>
              <a:solidFill>
                <a:srgbClr val="E7E6E6"/>
              </a:solidFill>
              <a:effectLst/>
              <a:uLnTx/>
              <a:uFillTx/>
              <a:latin typeface="Trebuchet MS" pitchFamily="34" charset="0"/>
              <a:ea typeface="+mn-ea"/>
              <a:cs typeface="+mn-cs"/>
            </a:endParaRPr>
          </a:p>
          <a:p>
            <a:pPr algn="ctr"/>
            <a:r>
              <a:rPr lang="en-IE" sz="1400" dirty="0">
                <a:solidFill>
                  <a:srgbClr val="0070C0"/>
                </a:solidFill>
                <a:latin typeface="Trebuchet MS" pitchFamily="34" charset="0"/>
              </a:rPr>
              <a:t>Hoechst</a:t>
            </a:r>
            <a:r>
              <a:rPr lang="en-IE" sz="1400" dirty="0">
                <a:solidFill>
                  <a:schemeClr val="bg2"/>
                </a:solidFill>
                <a:latin typeface="Trebuchet MS" pitchFamily="34" charset="0"/>
              </a:rPr>
              <a:t>/</a:t>
            </a:r>
            <a:r>
              <a:rPr lang="en-IE" sz="1400" dirty="0">
                <a:solidFill>
                  <a:srgbClr val="00B050"/>
                </a:solidFill>
                <a:latin typeface="Trebuchet MS" pitchFamily="34" charset="0"/>
              </a:rPr>
              <a:t>α-SMA</a:t>
            </a:r>
            <a:endParaRPr lang="en-IE" sz="1400" dirty="0">
              <a:solidFill>
                <a:schemeClr val="bg2"/>
              </a:solidFill>
              <a:latin typeface="Trebuchet MS" pitchFamily="34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994592" y="1150607"/>
            <a:ext cx="10624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CH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S4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994592" y="3377955"/>
            <a:ext cx="10624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CH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S5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994592" y="5420637"/>
            <a:ext cx="10624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CH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S6</a:t>
            </a:r>
          </a:p>
        </p:txBody>
      </p:sp>
      <p:pic>
        <p:nvPicPr>
          <p:cNvPr id="62" name="Picture Placeholder 61"/>
          <p:cNvPicPr>
            <a:picLocks noGrp="1" noChangeAspect="1"/>
          </p:cNvPicPr>
          <p:nvPr>
            <p:ph type="pic" sz="quarter" idx="13"/>
          </p:nvPr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" r="13"/>
          <a:stretch>
            <a:fillRect/>
          </a:stretch>
        </p:blipFill>
        <p:spPr/>
      </p:pic>
      <p:pic>
        <p:nvPicPr>
          <p:cNvPr id="63" name="Picture Placeholder 62"/>
          <p:cNvPicPr>
            <a:picLocks noGrp="1" noChangeAspect="1"/>
          </p:cNvPicPr>
          <p:nvPr>
            <p:ph type="pic" sz="quarter" idx="14"/>
          </p:nvPr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" r="13"/>
          <a:stretch>
            <a:fillRect/>
          </a:stretch>
        </p:blipFill>
        <p:spPr/>
      </p:pic>
      <p:pic>
        <p:nvPicPr>
          <p:cNvPr id="65" name="Picture Placeholder 64"/>
          <p:cNvPicPr>
            <a:picLocks noGrp="1" noChangeAspect="1"/>
          </p:cNvPicPr>
          <p:nvPr>
            <p:ph type="pic" sz="quarter" idx="25"/>
          </p:nvPr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" r="13"/>
          <a:stretch>
            <a:fillRect/>
          </a:stretch>
        </p:blipFill>
        <p:spPr/>
      </p:pic>
      <p:pic>
        <p:nvPicPr>
          <p:cNvPr id="66" name="Picture Placeholder 65"/>
          <p:cNvPicPr>
            <a:picLocks noGrp="1" noChangeAspect="1"/>
          </p:cNvPicPr>
          <p:nvPr>
            <p:ph type="pic" sz="quarter" idx="26"/>
          </p:nvPr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" r="13"/>
          <a:stretch>
            <a:fillRect/>
          </a:stretch>
        </p:blipFill>
        <p:spPr/>
      </p:pic>
      <p:pic>
        <p:nvPicPr>
          <p:cNvPr id="68" name="Picture Placeholder 67"/>
          <p:cNvPicPr>
            <a:picLocks noGrp="1" noChangeAspect="1"/>
          </p:cNvPicPr>
          <p:nvPr>
            <p:ph type="pic" sz="quarter" idx="37"/>
          </p:nvPr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" r="13"/>
          <a:stretch>
            <a:fillRect/>
          </a:stretch>
        </p:blipFill>
        <p:spPr/>
      </p:pic>
      <p:pic>
        <p:nvPicPr>
          <p:cNvPr id="69" name="Picture Placeholder 68"/>
          <p:cNvPicPr>
            <a:picLocks noGrp="1" noChangeAspect="1"/>
          </p:cNvPicPr>
          <p:nvPr>
            <p:ph type="pic" sz="quarter" idx="38"/>
          </p:nvPr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" r="13"/>
          <a:stretch>
            <a:fillRect/>
          </a:stretch>
        </p:blipFill>
        <p:spPr/>
      </p:pic>
      <p:pic>
        <p:nvPicPr>
          <p:cNvPr id="70" name="Picture Placeholder 69"/>
          <p:cNvPicPr>
            <a:picLocks noGrp="1" noChangeAspect="1"/>
          </p:cNvPicPr>
          <p:nvPr>
            <p:ph type="pic" sz="quarter" idx="39"/>
          </p:nvPr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6" b="76"/>
          <a:stretch>
            <a:fillRect/>
          </a:stretch>
        </p:blipFill>
        <p:spPr/>
      </p:pic>
      <p:pic>
        <p:nvPicPr>
          <p:cNvPr id="67" name="Picture Placeholder 66"/>
          <p:cNvPicPr>
            <a:picLocks noGrp="1" noChangeAspect="1"/>
          </p:cNvPicPr>
          <p:nvPr>
            <p:ph type="pic" sz="quarter" idx="27"/>
          </p:nvPr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6" b="76"/>
          <a:stretch>
            <a:fillRect/>
          </a:stretch>
        </p:blipFill>
        <p:spPr/>
      </p:pic>
      <p:pic>
        <p:nvPicPr>
          <p:cNvPr id="64" name="Picture Placeholder 63"/>
          <p:cNvPicPr>
            <a:picLocks noGrp="1" noChangeAspect="1"/>
          </p:cNvPicPr>
          <p:nvPr>
            <p:ph type="pic" sz="quarter" idx="15"/>
          </p:nvPr>
        </p:nvPicPr>
        <p:blipFill>
          <a:blip r:embed="rId10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6" b="76"/>
          <a:stretch>
            <a:fillRect/>
          </a:stretch>
        </p:blipFill>
        <p:spPr/>
      </p:pic>
      <p:pic>
        <p:nvPicPr>
          <p:cNvPr id="71" name="Picture Placeholder 70"/>
          <p:cNvPicPr>
            <a:picLocks noGrp="1" noChangeAspect="1"/>
          </p:cNvPicPr>
          <p:nvPr>
            <p:ph type="pic" sz="quarter" idx="17"/>
          </p:nvPr>
        </p:nvPicPr>
        <p:blipFill>
          <a:blip r:embed="rId11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" r="13"/>
          <a:stretch>
            <a:fillRect/>
          </a:stretch>
        </p:blipFill>
        <p:spPr/>
      </p:pic>
      <p:pic>
        <p:nvPicPr>
          <p:cNvPr id="72" name="Picture Placeholder 71"/>
          <p:cNvPicPr>
            <a:picLocks noGrp="1" noChangeAspect="1"/>
          </p:cNvPicPr>
          <p:nvPr>
            <p:ph type="pic" sz="quarter" idx="18"/>
          </p:nvPr>
        </p:nvPicPr>
        <p:blipFill>
          <a:blip r:embed="rId1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" r="13"/>
          <a:stretch>
            <a:fillRect/>
          </a:stretch>
        </p:blipFill>
        <p:spPr/>
      </p:pic>
      <p:pic>
        <p:nvPicPr>
          <p:cNvPr id="74" name="Picture Placeholder 73"/>
          <p:cNvPicPr>
            <a:picLocks noGrp="1" noChangeAspect="1"/>
          </p:cNvPicPr>
          <p:nvPr>
            <p:ph type="pic" sz="quarter" idx="29"/>
          </p:nvPr>
        </p:nvPicPr>
        <p:blipFill>
          <a:blip r:embed="rId1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" r="13"/>
          <a:stretch>
            <a:fillRect/>
          </a:stretch>
        </p:blipFill>
        <p:spPr/>
      </p:pic>
      <p:pic>
        <p:nvPicPr>
          <p:cNvPr id="75" name="Picture Placeholder 74"/>
          <p:cNvPicPr>
            <a:picLocks noGrp="1" noChangeAspect="1"/>
          </p:cNvPicPr>
          <p:nvPr>
            <p:ph type="pic" sz="quarter" idx="30"/>
          </p:nvPr>
        </p:nvPicPr>
        <p:blipFill>
          <a:blip r:embed="rId1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" r="13"/>
          <a:stretch>
            <a:fillRect/>
          </a:stretch>
        </p:blipFill>
        <p:spPr/>
      </p:pic>
      <p:pic>
        <p:nvPicPr>
          <p:cNvPr id="77" name="Picture Placeholder 76"/>
          <p:cNvPicPr>
            <a:picLocks noGrp="1" noChangeAspect="1"/>
          </p:cNvPicPr>
          <p:nvPr>
            <p:ph type="pic" sz="quarter" idx="41"/>
          </p:nvPr>
        </p:nvPicPr>
        <p:blipFill>
          <a:blip r:embed="rId1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" r="13"/>
          <a:stretch>
            <a:fillRect/>
          </a:stretch>
        </p:blipFill>
        <p:spPr/>
      </p:pic>
      <p:pic>
        <p:nvPicPr>
          <p:cNvPr id="78" name="Picture Placeholder 77"/>
          <p:cNvPicPr>
            <a:picLocks noGrp="1" noChangeAspect="1"/>
          </p:cNvPicPr>
          <p:nvPr>
            <p:ph type="pic" sz="quarter" idx="42"/>
          </p:nvPr>
        </p:nvPicPr>
        <p:blipFill>
          <a:blip r:embed="rId1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" r="13"/>
          <a:stretch>
            <a:fillRect/>
          </a:stretch>
        </p:blipFill>
        <p:spPr/>
      </p:pic>
      <p:pic>
        <p:nvPicPr>
          <p:cNvPr id="79" name="Picture Placeholder 78"/>
          <p:cNvPicPr>
            <a:picLocks noGrp="1" noChangeAspect="1"/>
          </p:cNvPicPr>
          <p:nvPr>
            <p:ph type="pic" sz="quarter" idx="43"/>
          </p:nvPr>
        </p:nvPicPr>
        <p:blipFill>
          <a:blip r:embed="rId1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" r="13"/>
          <a:stretch>
            <a:fillRect/>
          </a:stretch>
        </p:blipFill>
        <p:spPr/>
      </p:pic>
      <p:pic>
        <p:nvPicPr>
          <p:cNvPr id="76" name="Picture Placeholder 75"/>
          <p:cNvPicPr>
            <a:picLocks noGrp="1" noChangeAspect="1"/>
          </p:cNvPicPr>
          <p:nvPr>
            <p:ph type="pic" sz="quarter" idx="31"/>
          </p:nvPr>
        </p:nvPicPr>
        <p:blipFill>
          <a:blip r:embed="rId1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" r="13"/>
          <a:stretch>
            <a:fillRect/>
          </a:stretch>
        </p:blipFill>
        <p:spPr/>
      </p:pic>
      <p:pic>
        <p:nvPicPr>
          <p:cNvPr id="73" name="Picture Placeholder 72"/>
          <p:cNvPicPr>
            <a:picLocks noGrp="1" noChangeAspect="1"/>
          </p:cNvPicPr>
          <p:nvPr>
            <p:ph type="pic" sz="quarter" idx="19"/>
          </p:nvPr>
        </p:nvPicPr>
        <p:blipFill>
          <a:blip r:embed="rId1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" r="13"/>
          <a:stretch>
            <a:fillRect/>
          </a:stretch>
        </p:blipFill>
        <p:spPr/>
      </p:pic>
      <p:pic>
        <p:nvPicPr>
          <p:cNvPr id="83" name="Picture Placeholder 82"/>
          <p:cNvPicPr>
            <a:picLocks noGrp="1" noChangeAspect="1"/>
          </p:cNvPicPr>
          <p:nvPr>
            <p:ph type="pic" sz="quarter" idx="33"/>
          </p:nvPr>
        </p:nvPicPr>
        <p:blipFill>
          <a:blip r:embed="rId20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" r="13"/>
          <a:stretch>
            <a:fillRect/>
          </a:stretch>
        </p:blipFill>
        <p:spPr/>
      </p:pic>
      <p:pic>
        <p:nvPicPr>
          <p:cNvPr id="84" name="Picture Placeholder 83"/>
          <p:cNvPicPr>
            <a:picLocks noGrp="1" noChangeAspect="1"/>
          </p:cNvPicPr>
          <p:nvPr>
            <p:ph type="pic" sz="quarter" idx="34"/>
          </p:nvPr>
        </p:nvPicPr>
        <p:blipFill>
          <a:blip r:embed="rId21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" r="13"/>
          <a:stretch>
            <a:fillRect/>
          </a:stretch>
        </p:blipFill>
        <p:spPr/>
      </p:pic>
      <p:pic>
        <p:nvPicPr>
          <p:cNvPr id="87" name="Picture Placeholder 86"/>
          <p:cNvPicPr>
            <a:picLocks noGrp="1" noChangeAspect="1"/>
          </p:cNvPicPr>
          <p:nvPr>
            <p:ph type="pic" sz="quarter" idx="46"/>
          </p:nvPr>
        </p:nvPicPr>
        <p:blipFill>
          <a:blip r:embed="rId2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" r="13"/>
          <a:stretch>
            <a:fillRect/>
          </a:stretch>
        </p:blipFill>
        <p:spPr/>
      </p:pic>
      <p:pic>
        <p:nvPicPr>
          <p:cNvPr id="86" name="Picture Placeholder 85"/>
          <p:cNvPicPr>
            <a:picLocks noGrp="1" noChangeAspect="1"/>
          </p:cNvPicPr>
          <p:nvPr>
            <p:ph type="pic" sz="quarter" idx="45"/>
          </p:nvPr>
        </p:nvPicPr>
        <p:blipFill>
          <a:blip r:embed="rId2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" r="13"/>
          <a:stretch>
            <a:fillRect/>
          </a:stretch>
        </p:blipFill>
        <p:spPr/>
      </p:pic>
      <p:pic>
        <p:nvPicPr>
          <p:cNvPr id="88" name="Picture Placeholder 87"/>
          <p:cNvPicPr>
            <a:picLocks noGrp="1" noChangeAspect="1"/>
          </p:cNvPicPr>
          <p:nvPr>
            <p:ph type="pic" sz="quarter" idx="47"/>
          </p:nvPr>
        </p:nvPicPr>
        <p:blipFill>
          <a:blip r:embed="rId2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" r="13"/>
          <a:stretch>
            <a:fillRect/>
          </a:stretch>
        </p:blipFill>
        <p:spPr/>
      </p:pic>
      <p:pic>
        <p:nvPicPr>
          <p:cNvPr id="85" name="Picture Placeholder 84"/>
          <p:cNvPicPr>
            <a:picLocks noGrp="1" noChangeAspect="1"/>
          </p:cNvPicPr>
          <p:nvPr>
            <p:ph type="pic" sz="quarter" idx="35"/>
          </p:nvPr>
        </p:nvPicPr>
        <p:blipFill>
          <a:blip r:embed="rId2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" r="13"/>
          <a:stretch>
            <a:fillRect/>
          </a:stretch>
        </p:blipFill>
        <p:spPr/>
      </p:pic>
      <p:pic>
        <p:nvPicPr>
          <p:cNvPr id="5" name="Picture Placeholder 4"/>
          <p:cNvPicPr>
            <a:picLocks noGrp="1" noChangeAspect="1"/>
          </p:cNvPicPr>
          <p:nvPr>
            <p:ph type="pic" sz="quarter" idx="21"/>
          </p:nvPr>
        </p:nvPicPr>
        <p:blipFill>
          <a:blip r:embed="rId2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" r="13"/>
          <a:stretch>
            <a:fillRect/>
          </a:stretch>
        </p:blipFill>
        <p:spPr/>
      </p:pic>
      <p:pic>
        <p:nvPicPr>
          <p:cNvPr id="6" name="Picture Placeholder 5"/>
          <p:cNvPicPr>
            <a:picLocks noGrp="1" noChangeAspect="1"/>
          </p:cNvPicPr>
          <p:nvPr>
            <p:ph type="pic" sz="quarter" idx="22"/>
          </p:nvPr>
        </p:nvPicPr>
        <p:blipFill>
          <a:blip r:embed="rId2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" r="13"/>
          <a:stretch>
            <a:fillRect/>
          </a:stretch>
        </p:blipFill>
        <p:spPr/>
      </p:pic>
      <p:pic>
        <p:nvPicPr>
          <p:cNvPr id="7" name="Picture Placeholder 6"/>
          <p:cNvPicPr>
            <a:picLocks noGrp="1" noChangeAspect="1"/>
          </p:cNvPicPr>
          <p:nvPr>
            <p:ph type="pic" sz="quarter" idx="23"/>
          </p:nvPr>
        </p:nvPicPr>
        <p:blipFill>
          <a:blip r:embed="rId2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" r="13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398329429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2374</TotalTime>
  <Words>12</Words>
  <Application>Microsoft Office PowerPoint</Application>
  <PresentationFormat>Widescreen</PresentationFormat>
  <Paragraphs>18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7" baseType="lpstr">
      <vt:lpstr>Arial</vt:lpstr>
      <vt:lpstr>Calibri</vt:lpstr>
      <vt:lpstr>Calibri Light</vt:lpstr>
      <vt:lpstr>Trebuchet MS</vt:lpstr>
      <vt:lpstr>Thème Office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MOMMAERTS Kathleen Michèle Ghislaine Marie</dc:creator>
  <cp:lastModifiedBy>Kathleen Mommaerts</cp:lastModifiedBy>
  <cp:revision>111</cp:revision>
  <dcterms:created xsi:type="dcterms:W3CDTF">2020-04-10T09:47:00Z</dcterms:created>
  <dcterms:modified xsi:type="dcterms:W3CDTF">2021-05-19T13:14:16Z</dcterms:modified>
</cp:coreProperties>
</file>