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82" r:id="rId2"/>
    <p:sldId id="283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DBD8"/>
    <a:srgbClr val="B15E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6710" autoAdjust="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8D0B6D-A2BF-4926-9E3B-75975A6404AE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12A6F-9B5D-4DBD-AFB4-4F553DBC40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805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DB7A99-3D7A-405A-9F60-7456F6C6E9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CC8DE06-9CF6-4C5C-B47D-5E78CB71B7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DCA903B-1BA2-4998-844C-6D5C353526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88CDD4C-D16F-4FB0-A89B-7A98B045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4076E8-729B-4BC8-A7FC-660E117F1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819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1252C1-9336-4EB3-A558-39A1329E8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06DA6E-7EDA-481D-85C0-51108DC0D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BC235B0-F078-46F5-93A5-D848985191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755EA2A-C16C-4CCD-BEC5-71A0DB0033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3E27CD4-AD25-42AF-8B31-7189211EB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C4DD185-BC3B-46A3-AA01-940208CFE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073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79D63D-38E6-41D5-8320-050DC39DC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87F6079-FCFB-45A1-B157-72A9241AFB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CFA5741-EC10-4F11-9404-0BB9904125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60937DC-18DE-47A7-A3CB-7726D6874E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E87D6D5-4234-4936-B4AA-159EFDA28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78A4AC8-1891-40DC-8B8F-2AA1388B0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9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DA13B9-9508-40AF-AA93-C4F17ADDD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7EE26BA-DC78-401B-97E8-FA155E8A4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13FDA4-1393-407B-BF68-FCCE9ABB1D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E51DFD-0860-415B-AC64-8591180E6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5ACADC-4EA7-467F-B34D-B427CFD48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040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C9BB010-3B86-49B8-964F-0BE100F1C6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96F1050-0F7B-4763-A555-D61A65DFA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CCABE0-497B-48B3-8A4A-78FA1A399E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BF0A1-0A01-4A7B-8D9B-DC2B599D3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6DD351-93DF-4B3D-893E-BA1B924A2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898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ADF021-A56D-4DCA-929C-01BBD12E8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7E9543-BAAF-4667-A329-46FCAC65A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79F318-E6DB-4F2B-B1DB-B25596FE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E7D3D11-5ECB-4627-9AA8-22961038E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BC030B-9474-4812-80A2-521846366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676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E51DAF-02F0-42E0-AD31-28478F0D4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1786B62-1DDB-4CBD-9CFC-360B6719B4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AB676DA-C2D3-476E-ADC4-A61CA934BB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8F006F-95AF-40E7-ACBC-1F6814DC5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25DEE3-D63B-4B65-8EDC-A923E98B0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469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277117-ACEA-4DB7-B94A-39670452C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380D02-7C67-46BE-B3FB-69EC15123C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12609D4-2A2C-48F6-90C3-EB62F91F8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3DC5888-D2BC-40F0-B0BE-2441467A10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06D7EF7-0057-4191-8247-CF80556E7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A02603D-7BA1-4D34-9843-A34AF1CF2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756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8D08EF-75AF-40FB-917D-E54FE2789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4DC9B5A-1C80-4FEE-B054-6D88CA0AE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A56FC7B-1E2A-441B-BC17-EBE7D77443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FA3370F-DBDD-4FEE-AE4E-9A46D1DA81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C0C4625-1DBB-4CD2-82EF-0063D0477F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01FF0B5-E442-49BC-A3CD-8F3D009C42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B270126-34D5-4107-AA94-E6816D0DB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C82861-19A8-4ECE-ACE8-B359E4F8A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741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FBC953-7C5A-425F-B323-FBEBD918C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0C0CB2D-C50A-4325-ACC2-7775A188A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CF43562-7B25-47E1-AFF5-53A621632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ECD3E1F-A997-4483-8CC4-7F102755A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3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863725" y="1201738"/>
            <a:ext cx="1846263" cy="12969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1863725" y="2620963"/>
            <a:ext cx="1846263" cy="12112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1863725" y="3954463"/>
            <a:ext cx="1846263" cy="15668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3822700" y="1201738"/>
            <a:ext cx="1593850" cy="12969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3822700" y="2620963"/>
            <a:ext cx="1593850" cy="12112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5"/>
          </p:nvPr>
        </p:nvSpPr>
        <p:spPr>
          <a:xfrm>
            <a:off x="3822700" y="3954463"/>
            <a:ext cx="1593850" cy="15668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10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753280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006898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2753280" y="1523235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2753280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8"/>
          </p:nvPr>
        </p:nvSpPr>
        <p:spPr>
          <a:xfrm>
            <a:off x="4006898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2753280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21"/>
          </p:nvPr>
        </p:nvSpPr>
        <p:spPr>
          <a:xfrm>
            <a:off x="2753280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2"/>
          </p:nvPr>
        </p:nvSpPr>
        <p:spPr>
          <a:xfrm>
            <a:off x="4006898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23"/>
          </p:nvPr>
        </p:nvSpPr>
        <p:spPr>
          <a:xfrm>
            <a:off x="2753280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1" name="Picture Placeholder 5"/>
          <p:cNvSpPr>
            <a:spLocks noGrp="1"/>
          </p:cNvSpPr>
          <p:nvPr>
            <p:ph type="pic" sz="quarter" idx="25"/>
          </p:nvPr>
        </p:nvSpPr>
        <p:spPr>
          <a:xfrm>
            <a:off x="5997672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2" name="Picture Placeholder 7"/>
          <p:cNvSpPr>
            <a:spLocks noGrp="1"/>
          </p:cNvSpPr>
          <p:nvPr>
            <p:ph type="pic" sz="quarter" idx="26"/>
          </p:nvPr>
        </p:nvSpPr>
        <p:spPr>
          <a:xfrm>
            <a:off x="7251290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3" name="Picture Placeholder 9"/>
          <p:cNvSpPr>
            <a:spLocks noGrp="1"/>
          </p:cNvSpPr>
          <p:nvPr>
            <p:ph type="pic" sz="quarter" idx="27"/>
          </p:nvPr>
        </p:nvSpPr>
        <p:spPr>
          <a:xfrm>
            <a:off x="5997672" y="1523235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5" name="Picture Placeholder 13"/>
          <p:cNvSpPr>
            <a:spLocks noGrp="1"/>
          </p:cNvSpPr>
          <p:nvPr>
            <p:ph type="pic" sz="quarter" idx="29"/>
          </p:nvPr>
        </p:nvSpPr>
        <p:spPr>
          <a:xfrm>
            <a:off x="5997672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6" name="Picture Placeholder 15"/>
          <p:cNvSpPr>
            <a:spLocks noGrp="1"/>
          </p:cNvSpPr>
          <p:nvPr>
            <p:ph type="pic" sz="quarter" idx="30"/>
          </p:nvPr>
        </p:nvSpPr>
        <p:spPr>
          <a:xfrm>
            <a:off x="7251290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7" name="Picture Placeholder 17"/>
          <p:cNvSpPr>
            <a:spLocks noGrp="1"/>
          </p:cNvSpPr>
          <p:nvPr>
            <p:ph type="pic" sz="quarter" idx="31"/>
          </p:nvPr>
        </p:nvSpPr>
        <p:spPr>
          <a:xfrm>
            <a:off x="5997672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9" name="Picture Placeholder 21"/>
          <p:cNvSpPr>
            <a:spLocks noGrp="1"/>
          </p:cNvSpPr>
          <p:nvPr>
            <p:ph type="pic" sz="quarter" idx="33"/>
          </p:nvPr>
        </p:nvSpPr>
        <p:spPr>
          <a:xfrm>
            <a:off x="5997672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0" name="Picture Placeholder 23"/>
          <p:cNvSpPr>
            <a:spLocks noGrp="1"/>
          </p:cNvSpPr>
          <p:nvPr>
            <p:ph type="pic" sz="quarter" idx="34"/>
          </p:nvPr>
        </p:nvSpPr>
        <p:spPr>
          <a:xfrm>
            <a:off x="7251290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35"/>
          </p:nvPr>
        </p:nvSpPr>
        <p:spPr>
          <a:xfrm>
            <a:off x="5997672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3" name="Picture Placeholder 5"/>
          <p:cNvSpPr>
            <a:spLocks noGrp="1"/>
          </p:cNvSpPr>
          <p:nvPr>
            <p:ph type="pic" sz="quarter" idx="37"/>
          </p:nvPr>
        </p:nvSpPr>
        <p:spPr>
          <a:xfrm>
            <a:off x="9242064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4" name="Picture Placeholder 7"/>
          <p:cNvSpPr>
            <a:spLocks noGrp="1"/>
          </p:cNvSpPr>
          <p:nvPr>
            <p:ph type="pic" sz="quarter" idx="38"/>
          </p:nvPr>
        </p:nvSpPr>
        <p:spPr>
          <a:xfrm>
            <a:off x="10495682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5" name="Picture Placeholder 9"/>
          <p:cNvSpPr>
            <a:spLocks noGrp="1"/>
          </p:cNvSpPr>
          <p:nvPr>
            <p:ph type="pic" sz="quarter" idx="39"/>
          </p:nvPr>
        </p:nvSpPr>
        <p:spPr>
          <a:xfrm>
            <a:off x="9242064" y="1523235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7" name="Picture Placeholder 13"/>
          <p:cNvSpPr>
            <a:spLocks noGrp="1"/>
          </p:cNvSpPr>
          <p:nvPr>
            <p:ph type="pic" sz="quarter" idx="41"/>
          </p:nvPr>
        </p:nvSpPr>
        <p:spPr>
          <a:xfrm>
            <a:off x="9242064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8" name="Picture Placeholder 15"/>
          <p:cNvSpPr>
            <a:spLocks noGrp="1"/>
          </p:cNvSpPr>
          <p:nvPr>
            <p:ph type="pic" sz="quarter" idx="42"/>
          </p:nvPr>
        </p:nvSpPr>
        <p:spPr>
          <a:xfrm>
            <a:off x="10495682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9" name="Picture Placeholder 17"/>
          <p:cNvSpPr>
            <a:spLocks noGrp="1"/>
          </p:cNvSpPr>
          <p:nvPr>
            <p:ph type="pic" sz="quarter" idx="43"/>
          </p:nvPr>
        </p:nvSpPr>
        <p:spPr>
          <a:xfrm>
            <a:off x="9242064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1" name="Picture Placeholder 21"/>
          <p:cNvSpPr>
            <a:spLocks noGrp="1"/>
          </p:cNvSpPr>
          <p:nvPr>
            <p:ph type="pic" sz="quarter" idx="45"/>
          </p:nvPr>
        </p:nvSpPr>
        <p:spPr>
          <a:xfrm>
            <a:off x="9242064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2" name="Picture Placeholder 23"/>
          <p:cNvSpPr>
            <a:spLocks noGrp="1"/>
          </p:cNvSpPr>
          <p:nvPr>
            <p:ph type="pic" sz="quarter" idx="46"/>
          </p:nvPr>
        </p:nvSpPr>
        <p:spPr>
          <a:xfrm>
            <a:off x="10495682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3" name="Picture Placeholder 25"/>
          <p:cNvSpPr>
            <a:spLocks noGrp="1"/>
          </p:cNvSpPr>
          <p:nvPr>
            <p:ph type="pic" sz="quarter" idx="47"/>
          </p:nvPr>
        </p:nvSpPr>
        <p:spPr>
          <a:xfrm>
            <a:off x="9242064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561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753280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006898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2753280" y="1523235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4006898" y="1519939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2753280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8"/>
          </p:nvPr>
        </p:nvSpPr>
        <p:spPr>
          <a:xfrm>
            <a:off x="4006898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2753280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20"/>
          </p:nvPr>
        </p:nvSpPr>
        <p:spPr>
          <a:xfrm>
            <a:off x="4006898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21"/>
          </p:nvPr>
        </p:nvSpPr>
        <p:spPr>
          <a:xfrm>
            <a:off x="2753280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2"/>
          </p:nvPr>
        </p:nvSpPr>
        <p:spPr>
          <a:xfrm>
            <a:off x="4006898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23"/>
          </p:nvPr>
        </p:nvSpPr>
        <p:spPr>
          <a:xfrm>
            <a:off x="2753280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24"/>
          </p:nvPr>
        </p:nvSpPr>
        <p:spPr>
          <a:xfrm>
            <a:off x="4006898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1" name="Picture Placeholder 5"/>
          <p:cNvSpPr>
            <a:spLocks noGrp="1"/>
          </p:cNvSpPr>
          <p:nvPr>
            <p:ph type="pic" sz="quarter" idx="25"/>
          </p:nvPr>
        </p:nvSpPr>
        <p:spPr>
          <a:xfrm>
            <a:off x="5997672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2" name="Picture Placeholder 7"/>
          <p:cNvSpPr>
            <a:spLocks noGrp="1"/>
          </p:cNvSpPr>
          <p:nvPr>
            <p:ph type="pic" sz="quarter" idx="26"/>
          </p:nvPr>
        </p:nvSpPr>
        <p:spPr>
          <a:xfrm>
            <a:off x="7251290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3" name="Picture Placeholder 9"/>
          <p:cNvSpPr>
            <a:spLocks noGrp="1"/>
          </p:cNvSpPr>
          <p:nvPr>
            <p:ph type="pic" sz="quarter" idx="27"/>
          </p:nvPr>
        </p:nvSpPr>
        <p:spPr>
          <a:xfrm>
            <a:off x="5997672" y="1523235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4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7251290" y="1519939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5" name="Picture Placeholder 13"/>
          <p:cNvSpPr>
            <a:spLocks noGrp="1"/>
          </p:cNvSpPr>
          <p:nvPr>
            <p:ph type="pic" sz="quarter" idx="29"/>
          </p:nvPr>
        </p:nvSpPr>
        <p:spPr>
          <a:xfrm>
            <a:off x="5997672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6" name="Picture Placeholder 15"/>
          <p:cNvSpPr>
            <a:spLocks noGrp="1"/>
          </p:cNvSpPr>
          <p:nvPr>
            <p:ph type="pic" sz="quarter" idx="30"/>
          </p:nvPr>
        </p:nvSpPr>
        <p:spPr>
          <a:xfrm>
            <a:off x="7251290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7" name="Picture Placeholder 17"/>
          <p:cNvSpPr>
            <a:spLocks noGrp="1"/>
          </p:cNvSpPr>
          <p:nvPr>
            <p:ph type="pic" sz="quarter" idx="31"/>
          </p:nvPr>
        </p:nvSpPr>
        <p:spPr>
          <a:xfrm>
            <a:off x="5997672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8" name="Picture Placeholder 19"/>
          <p:cNvSpPr>
            <a:spLocks noGrp="1"/>
          </p:cNvSpPr>
          <p:nvPr>
            <p:ph type="pic" sz="quarter" idx="32"/>
          </p:nvPr>
        </p:nvSpPr>
        <p:spPr>
          <a:xfrm>
            <a:off x="7251290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9" name="Picture Placeholder 21"/>
          <p:cNvSpPr>
            <a:spLocks noGrp="1"/>
          </p:cNvSpPr>
          <p:nvPr>
            <p:ph type="pic" sz="quarter" idx="33"/>
          </p:nvPr>
        </p:nvSpPr>
        <p:spPr>
          <a:xfrm>
            <a:off x="5997672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0" name="Picture Placeholder 23"/>
          <p:cNvSpPr>
            <a:spLocks noGrp="1"/>
          </p:cNvSpPr>
          <p:nvPr>
            <p:ph type="pic" sz="quarter" idx="34"/>
          </p:nvPr>
        </p:nvSpPr>
        <p:spPr>
          <a:xfrm>
            <a:off x="7251290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35"/>
          </p:nvPr>
        </p:nvSpPr>
        <p:spPr>
          <a:xfrm>
            <a:off x="5997672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2" name="Picture Placeholder 27"/>
          <p:cNvSpPr>
            <a:spLocks noGrp="1"/>
          </p:cNvSpPr>
          <p:nvPr>
            <p:ph type="pic" sz="quarter" idx="36"/>
          </p:nvPr>
        </p:nvSpPr>
        <p:spPr>
          <a:xfrm>
            <a:off x="7251290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3" name="Picture Placeholder 5"/>
          <p:cNvSpPr>
            <a:spLocks noGrp="1"/>
          </p:cNvSpPr>
          <p:nvPr>
            <p:ph type="pic" sz="quarter" idx="37"/>
          </p:nvPr>
        </p:nvSpPr>
        <p:spPr>
          <a:xfrm>
            <a:off x="9242064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4" name="Picture Placeholder 7"/>
          <p:cNvSpPr>
            <a:spLocks noGrp="1"/>
          </p:cNvSpPr>
          <p:nvPr>
            <p:ph type="pic" sz="quarter" idx="38"/>
          </p:nvPr>
        </p:nvSpPr>
        <p:spPr>
          <a:xfrm>
            <a:off x="10495682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5" name="Picture Placeholder 9"/>
          <p:cNvSpPr>
            <a:spLocks noGrp="1"/>
          </p:cNvSpPr>
          <p:nvPr>
            <p:ph type="pic" sz="quarter" idx="39"/>
          </p:nvPr>
        </p:nvSpPr>
        <p:spPr>
          <a:xfrm>
            <a:off x="9242064" y="1523235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6" name="Picture Placeholder 11"/>
          <p:cNvSpPr>
            <a:spLocks noGrp="1"/>
          </p:cNvSpPr>
          <p:nvPr>
            <p:ph type="pic" sz="quarter" idx="40"/>
          </p:nvPr>
        </p:nvSpPr>
        <p:spPr>
          <a:xfrm>
            <a:off x="10495682" y="1519939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7" name="Picture Placeholder 13"/>
          <p:cNvSpPr>
            <a:spLocks noGrp="1"/>
          </p:cNvSpPr>
          <p:nvPr>
            <p:ph type="pic" sz="quarter" idx="41"/>
          </p:nvPr>
        </p:nvSpPr>
        <p:spPr>
          <a:xfrm>
            <a:off x="9242064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8" name="Picture Placeholder 15"/>
          <p:cNvSpPr>
            <a:spLocks noGrp="1"/>
          </p:cNvSpPr>
          <p:nvPr>
            <p:ph type="pic" sz="quarter" idx="42"/>
          </p:nvPr>
        </p:nvSpPr>
        <p:spPr>
          <a:xfrm>
            <a:off x="10495682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9" name="Picture Placeholder 17"/>
          <p:cNvSpPr>
            <a:spLocks noGrp="1"/>
          </p:cNvSpPr>
          <p:nvPr>
            <p:ph type="pic" sz="quarter" idx="43"/>
          </p:nvPr>
        </p:nvSpPr>
        <p:spPr>
          <a:xfrm>
            <a:off x="9242064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0" name="Picture Placeholder 19"/>
          <p:cNvSpPr>
            <a:spLocks noGrp="1"/>
          </p:cNvSpPr>
          <p:nvPr>
            <p:ph type="pic" sz="quarter" idx="44"/>
          </p:nvPr>
        </p:nvSpPr>
        <p:spPr>
          <a:xfrm>
            <a:off x="10495682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1" name="Picture Placeholder 21"/>
          <p:cNvSpPr>
            <a:spLocks noGrp="1"/>
          </p:cNvSpPr>
          <p:nvPr>
            <p:ph type="pic" sz="quarter" idx="45"/>
          </p:nvPr>
        </p:nvSpPr>
        <p:spPr>
          <a:xfrm>
            <a:off x="9242064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2" name="Picture Placeholder 23"/>
          <p:cNvSpPr>
            <a:spLocks noGrp="1"/>
          </p:cNvSpPr>
          <p:nvPr>
            <p:ph type="pic" sz="quarter" idx="46"/>
          </p:nvPr>
        </p:nvSpPr>
        <p:spPr>
          <a:xfrm>
            <a:off x="10495682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3" name="Picture Placeholder 25"/>
          <p:cNvSpPr>
            <a:spLocks noGrp="1"/>
          </p:cNvSpPr>
          <p:nvPr>
            <p:ph type="pic" sz="quarter" idx="47"/>
          </p:nvPr>
        </p:nvSpPr>
        <p:spPr>
          <a:xfrm>
            <a:off x="9242064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4" name="Picture Placeholder 27"/>
          <p:cNvSpPr>
            <a:spLocks noGrp="1"/>
          </p:cNvSpPr>
          <p:nvPr>
            <p:ph type="pic" sz="quarter" idx="48"/>
          </p:nvPr>
        </p:nvSpPr>
        <p:spPr>
          <a:xfrm>
            <a:off x="10495682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549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18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61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4" indent="-228604" algn="l" defTabSz="914411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3" Type="http://schemas.openxmlformats.org/officeDocument/2006/relationships/image" Target="../media/image29.png"/><Relationship Id="rId21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2" Type="http://schemas.openxmlformats.org/officeDocument/2006/relationships/image" Target="../media/image28.png"/><Relationship Id="rId16" Type="http://schemas.openxmlformats.org/officeDocument/2006/relationships/image" Target="../media/image42.jpe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28" Type="http://schemas.openxmlformats.org/officeDocument/2006/relationships/image" Target="../media/image54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Relationship Id="rId27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Placeholder 56"/>
          <p:cNvPicPr>
            <a:picLocks noGrp="1" noChangeAspect="1"/>
          </p:cNvPicPr>
          <p:nvPr>
            <p:ph type="pic" sz="quarter" idx="18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8" name="Picture Placeholder 57"/>
          <p:cNvPicPr>
            <a:picLocks noGrp="1" noChangeAspect="1"/>
          </p:cNvPicPr>
          <p:nvPr>
            <p:ph type="pic" sz="quarter" idx="19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8" name="Picture Placeholder 67"/>
          <p:cNvPicPr>
            <a:picLocks noGrp="1" noChangeAspect="1"/>
          </p:cNvPicPr>
          <p:nvPr>
            <p:ph type="pic" sz="quarter" idx="2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9" name="Picture Placeholder 68"/>
          <p:cNvPicPr>
            <a:picLocks noGrp="1" noChangeAspect="1"/>
          </p:cNvPicPr>
          <p:nvPr>
            <p:ph type="pic" sz="quarter" idx="22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0" name="Picture Placeholder 69"/>
          <p:cNvPicPr>
            <a:picLocks noGrp="1" noChangeAspect="1"/>
          </p:cNvPicPr>
          <p:nvPr>
            <p:ph type="pic" sz="quarter" idx="23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2" name="Picture Placeholder 41"/>
          <p:cNvPicPr>
            <a:picLocks noGrp="1" noChangeAspect="1"/>
          </p:cNvPicPr>
          <p:nvPr>
            <p:ph type="pic" sz="quarter" idx="25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3" name="Picture Placeholder 42"/>
          <p:cNvPicPr>
            <a:picLocks noGrp="1" noChangeAspect="1"/>
          </p:cNvPicPr>
          <p:nvPr>
            <p:ph type="pic" sz="quarter" idx="26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4" name="Picture Placeholder 43"/>
          <p:cNvPicPr>
            <a:picLocks noGrp="1" noChangeAspect="1"/>
          </p:cNvPicPr>
          <p:nvPr>
            <p:ph type="pic" sz="quarter" idx="27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62" name="Picture Placeholder 61"/>
          <p:cNvPicPr>
            <a:picLocks noGrp="1" noChangeAspect="1"/>
          </p:cNvPicPr>
          <p:nvPr>
            <p:ph type="pic" sz="quarter" idx="29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3" name="Picture Placeholder 62"/>
          <p:cNvPicPr>
            <a:picLocks noGrp="1" noChangeAspect="1"/>
          </p:cNvPicPr>
          <p:nvPr>
            <p:ph type="pic" sz="quarter" idx="30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4" name="Picture Placeholder 63"/>
          <p:cNvPicPr>
            <a:picLocks noGrp="1" noChangeAspect="1"/>
          </p:cNvPicPr>
          <p:nvPr>
            <p:ph type="pic" sz="quarter" idx="31"/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1" name="Picture Placeholder 70"/>
          <p:cNvPicPr>
            <a:picLocks noGrp="1" noChangeAspect="1"/>
          </p:cNvPicPr>
          <p:nvPr>
            <p:ph type="pic" sz="quarter" idx="33"/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2" name="Picture Placeholder 71"/>
          <p:cNvPicPr>
            <a:picLocks noGrp="1" noChangeAspect="1"/>
          </p:cNvPicPr>
          <p:nvPr>
            <p:ph type="pic" sz="quarter" idx="34"/>
          </p:nvPr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3" name="Picture Placeholder 72"/>
          <p:cNvPicPr>
            <a:picLocks noGrp="1" noChangeAspect="1"/>
          </p:cNvPicPr>
          <p:nvPr>
            <p:ph type="pic" sz="quarter" idx="35"/>
          </p:nvPr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5" name="Picture Placeholder 64"/>
          <p:cNvPicPr>
            <a:picLocks noGrp="1" noChangeAspect="1"/>
          </p:cNvPicPr>
          <p:nvPr>
            <p:ph type="pic" sz="quarter" idx="41"/>
          </p:nvPr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6" name="Picture Placeholder 65"/>
          <p:cNvPicPr>
            <a:picLocks noGrp="1" noChangeAspect="1"/>
          </p:cNvPicPr>
          <p:nvPr>
            <p:ph type="pic" sz="quarter" idx="42"/>
          </p:nvPr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7" name="Picture Placeholder 66"/>
          <p:cNvPicPr>
            <a:picLocks noGrp="1" noChangeAspect="1"/>
          </p:cNvPicPr>
          <p:nvPr>
            <p:ph type="pic" sz="quarter" idx="43"/>
          </p:nvPr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4" name="Picture Placeholder 73"/>
          <p:cNvPicPr>
            <a:picLocks noGrp="1" noChangeAspect="1"/>
          </p:cNvPicPr>
          <p:nvPr>
            <p:ph type="pic" sz="quarter" idx="45"/>
          </p:nvPr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5" name="Picture Placeholder 74"/>
          <p:cNvPicPr>
            <a:picLocks noGrp="1" noChangeAspect="1"/>
          </p:cNvPicPr>
          <p:nvPr>
            <p:ph type="pic" sz="quarter" idx="46"/>
          </p:nvPr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6" name="Picture Placeholder 75"/>
          <p:cNvPicPr>
            <a:picLocks noGrp="1" noChangeAspect="1"/>
          </p:cNvPicPr>
          <p:nvPr>
            <p:ph type="pic" sz="quarter" idx="47"/>
          </p:nvPr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sp>
        <p:nvSpPr>
          <p:cNvPr id="29" name="TextBox 28"/>
          <p:cNvSpPr txBox="1"/>
          <p:nvPr/>
        </p:nvSpPr>
        <p:spPr bwMode="auto">
          <a:xfrm>
            <a:off x="2384302" y="0"/>
            <a:ext cx="29181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endParaRPr lang="en-IE" sz="1400" dirty="0" smtClean="0">
              <a:solidFill>
                <a:schemeClr val="bg2"/>
              </a:solidFill>
              <a:latin typeface="Trebuchet MS" pitchFamily="34" charset="0"/>
            </a:endParaRPr>
          </a:p>
          <a:p>
            <a:pPr algn="ctr"/>
            <a:r>
              <a:rPr lang="en-IE" sz="1400" dirty="0" smtClean="0">
                <a:solidFill>
                  <a:srgbClr val="0070C0"/>
                </a:solidFill>
                <a:latin typeface="Trebuchet MS" pitchFamily="34" charset="0"/>
              </a:rPr>
              <a:t>Hoechst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00B050"/>
                </a:solidFill>
                <a:latin typeface="Trebuchet MS" pitchFamily="34" charset="0"/>
              </a:rPr>
              <a:t>SOX17</a:t>
            </a:r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</p:txBody>
      </p:sp>
      <p:sp>
        <p:nvSpPr>
          <p:cNvPr id="30" name="TextBox 29"/>
          <p:cNvSpPr txBox="1"/>
          <p:nvPr/>
        </p:nvSpPr>
        <p:spPr bwMode="auto">
          <a:xfrm>
            <a:off x="5792203" y="9600"/>
            <a:ext cx="29181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endParaRPr lang="en-IE" sz="1400" dirty="0" smtClean="0">
              <a:solidFill>
                <a:schemeClr val="bg2"/>
              </a:solidFill>
              <a:latin typeface="Trebuchet MS" pitchFamily="34" charset="0"/>
            </a:endParaRPr>
          </a:p>
          <a:p>
            <a:pPr algn="ctr"/>
            <a:r>
              <a:rPr lang="en-IE" sz="1400" dirty="0" smtClean="0">
                <a:solidFill>
                  <a:srgbClr val="0070C0"/>
                </a:solidFill>
                <a:latin typeface="Trebuchet MS" pitchFamily="34" charset="0"/>
              </a:rPr>
              <a:t>Hoechst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00B050"/>
                </a:solidFill>
                <a:latin typeface="Trebuchet MS" pitchFamily="34" charset="0"/>
              </a:rPr>
              <a:t>SOX17</a:t>
            </a:r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</p:txBody>
      </p:sp>
      <p:sp>
        <p:nvSpPr>
          <p:cNvPr id="31" name="TextBox 30"/>
          <p:cNvSpPr txBox="1"/>
          <p:nvPr/>
        </p:nvSpPr>
        <p:spPr bwMode="auto">
          <a:xfrm>
            <a:off x="8871515" y="9600"/>
            <a:ext cx="29181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endParaRPr lang="en-IE" sz="1400" dirty="0" smtClean="0">
              <a:solidFill>
                <a:schemeClr val="bg2"/>
              </a:solidFill>
              <a:latin typeface="Trebuchet MS" pitchFamily="34" charset="0"/>
            </a:endParaRPr>
          </a:p>
          <a:p>
            <a:pPr algn="ctr"/>
            <a:r>
              <a:rPr lang="en-IE" sz="1400" dirty="0" smtClean="0">
                <a:solidFill>
                  <a:srgbClr val="0070C0"/>
                </a:solidFill>
                <a:latin typeface="Trebuchet MS" pitchFamily="34" charset="0"/>
              </a:rPr>
              <a:t>Hoechst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00B050"/>
                </a:solidFill>
                <a:latin typeface="Trebuchet MS" pitchFamily="34" charset="0"/>
              </a:rPr>
              <a:t>SOX17</a:t>
            </a:r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94592" y="1150607"/>
            <a:ext cx="1062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>
                <a:solidFill>
                  <a:schemeClr val="bg1"/>
                </a:solidFill>
              </a:rPr>
              <a:t>S7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94592" y="3377955"/>
            <a:ext cx="1062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>
                <a:solidFill>
                  <a:schemeClr val="bg1"/>
                </a:solidFill>
              </a:rPr>
              <a:t>S8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94592" y="5420637"/>
            <a:ext cx="1062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>
                <a:solidFill>
                  <a:schemeClr val="bg1"/>
                </a:solidFill>
              </a:rPr>
              <a:t>S9</a:t>
            </a:r>
          </a:p>
        </p:txBody>
      </p:sp>
      <p:pic>
        <p:nvPicPr>
          <p:cNvPr id="51" name="Picture Placeholder 50"/>
          <p:cNvPicPr>
            <a:picLocks noGrp="1" noChangeAspect="1"/>
          </p:cNvPicPr>
          <p:nvPr>
            <p:ph type="pic" sz="quarter" idx="37"/>
          </p:nvPr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2" name="Picture Placeholder 51"/>
          <p:cNvPicPr>
            <a:picLocks noGrp="1" noChangeAspect="1"/>
          </p:cNvPicPr>
          <p:nvPr>
            <p:ph type="pic" sz="quarter" idx="38"/>
          </p:nvPr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3" name="Picture Placeholder 52"/>
          <p:cNvPicPr>
            <a:picLocks noGrp="1" noChangeAspect="1"/>
          </p:cNvPicPr>
          <p:nvPr>
            <p:ph type="pic" sz="quarter" idx="39"/>
          </p:nvPr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2" name="Picture Placeholder 1"/>
          <p:cNvPicPr>
            <a:picLocks noGrp="1" noChangeAspect="1"/>
          </p:cNvPicPr>
          <p:nvPr>
            <p:ph type="pic" sz="quarter" idx="13"/>
          </p:nvPr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3" name="Picture Placeholder 2"/>
          <p:cNvPicPr>
            <a:picLocks noGrp="1" noChangeAspect="1"/>
          </p:cNvPicPr>
          <p:nvPr>
            <p:ph type="pic" sz="quarter" idx="14"/>
          </p:nvPr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" name="Picture Placeholder 3"/>
          <p:cNvPicPr>
            <a:picLocks noGrp="1" noChangeAspect="1"/>
          </p:cNvPicPr>
          <p:nvPr>
            <p:ph type="pic" sz="quarter" idx="15"/>
          </p:nvPr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>
          <a:xfrm>
            <a:off x="2752725" y="1524000"/>
            <a:ext cx="1181100" cy="898525"/>
          </a:xfrm>
        </p:spPr>
      </p:pic>
      <p:pic>
        <p:nvPicPr>
          <p:cNvPr id="61" name="Picture Placeholder 60"/>
          <p:cNvPicPr>
            <a:picLocks noGrp="1" noChangeAspect="1"/>
          </p:cNvPicPr>
          <p:nvPr>
            <p:ph type="pic" sz="quarter" idx="17"/>
          </p:nvPr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20015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Placeholder 31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33" name="Picture Placeholder 32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34" name="Picture Placeholder 33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48" name="Picture Placeholder 47"/>
          <p:cNvPicPr>
            <a:picLocks noGrp="1" noChangeAspect="1"/>
          </p:cNvPicPr>
          <p:nvPr>
            <p:ph type="pic" sz="quarter" idx="17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9" name="Picture Placeholder 48"/>
          <p:cNvPicPr>
            <a:picLocks noGrp="1" noChangeAspect="1"/>
          </p:cNvPicPr>
          <p:nvPr>
            <p:ph type="pic" sz="quarter" idx="18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0" name="Picture Placeholder 49"/>
          <p:cNvPicPr>
            <a:picLocks noGrp="1" noChangeAspect="1"/>
          </p:cNvPicPr>
          <p:nvPr>
            <p:ph type="pic" sz="quarter" idx="19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7" name="Picture Placeholder 56"/>
          <p:cNvPicPr>
            <a:picLocks noGrp="1" noChangeAspect="1"/>
          </p:cNvPicPr>
          <p:nvPr>
            <p:ph type="pic" sz="quarter" idx="21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1" name="Picture Placeholder 60"/>
          <p:cNvPicPr>
            <a:picLocks noGrp="1" noChangeAspect="1"/>
          </p:cNvPicPr>
          <p:nvPr>
            <p:ph type="pic" sz="quarter" idx="23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1" name="Picture Placeholder 40"/>
          <p:cNvPicPr>
            <a:picLocks noGrp="1" noChangeAspect="1"/>
          </p:cNvPicPr>
          <p:nvPr>
            <p:ph type="pic" sz="quarter" idx="26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2" name="Picture Placeholder 41"/>
          <p:cNvPicPr>
            <a:picLocks noGrp="1" noChangeAspect="1"/>
          </p:cNvPicPr>
          <p:nvPr>
            <p:ph type="pic" sz="quarter" idx="27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51" name="Picture Placeholder 50"/>
          <p:cNvPicPr>
            <a:picLocks noGrp="1" noChangeAspect="1"/>
          </p:cNvPicPr>
          <p:nvPr>
            <p:ph type="pic" sz="quarter" idx="29"/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2" name="Picture Placeholder 51"/>
          <p:cNvPicPr>
            <a:picLocks noGrp="1" noChangeAspect="1"/>
          </p:cNvPicPr>
          <p:nvPr>
            <p:ph type="pic" sz="quarter" idx="30"/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3" name="Picture Placeholder 52"/>
          <p:cNvPicPr>
            <a:picLocks noGrp="1" noChangeAspect="1"/>
          </p:cNvPicPr>
          <p:nvPr>
            <p:ph type="pic" sz="quarter" idx="31"/>
          </p:nvPr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2" name="Picture Placeholder 61"/>
          <p:cNvPicPr>
            <a:picLocks noGrp="1" noChangeAspect="1"/>
          </p:cNvPicPr>
          <p:nvPr>
            <p:ph type="pic" sz="quarter" idx="33"/>
          </p:nvPr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3" name="Picture Placeholder 62"/>
          <p:cNvPicPr>
            <a:picLocks noGrp="1" noChangeAspect="1"/>
          </p:cNvPicPr>
          <p:nvPr>
            <p:ph type="pic" sz="quarter" idx="34"/>
          </p:nvPr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4" name="Picture Placeholder 63"/>
          <p:cNvPicPr>
            <a:picLocks noGrp="1" noChangeAspect="1"/>
          </p:cNvPicPr>
          <p:nvPr>
            <p:ph type="pic" sz="quarter" idx="35"/>
          </p:nvPr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3" name="Picture Placeholder 42"/>
          <p:cNvPicPr>
            <a:picLocks noGrp="1" noChangeAspect="1"/>
          </p:cNvPicPr>
          <p:nvPr>
            <p:ph type="pic" sz="quarter" idx="37"/>
          </p:nvPr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7" name="Picture Placeholder 46"/>
          <p:cNvPicPr>
            <a:picLocks noGrp="1" noChangeAspect="1"/>
          </p:cNvPicPr>
          <p:nvPr>
            <p:ph type="pic" sz="quarter" idx="39"/>
          </p:nvPr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54" name="Picture Placeholder 53"/>
          <p:cNvPicPr>
            <a:picLocks noGrp="1" noChangeAspect="1"/>
          </p:cNvPicPr>
          <p:nvPr>
            <p:ph type="pic" sz="quarter" idx="41"/>
          </p:nvPr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5" name="Picture Placeholder 54"/>
          <p:cNvPicPr>
            <a:picLocks noGrp="1" noChangeAspect="1"/>
          </p:cNvPicPr>
          <p:nvPr>
            <p:ph type="pic" sz="quarter" idx="42"/>
          </p:nvPr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6" name="Picture Placeholder 55"/>
          <p:cNvPicPr>
            <a:picLocks noGrp="1" noChangeAspect="1"/>
          </p:cNvPicPr>
          <p:nvPr>
            <p:ph type="pic" sz="quarter" idx="43"/>
          </p:nvPr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5" name="Picture Placeholder 64"/>
          <p:cNvPicPr>
            <a:picLocks noGrp="1" noChangeAspect="1"/>
          </p:cNvPicPr>
          <p:nvPr>
            <p:ph type="pic" sz="quarter" idx="45"/>
          </p:nvPr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6" name="Picture Placeholder 65"/>
          <p:cNvPicPr>
            <a:picLocks noGrp="1" noChangeAspect="1"/>
          </p:cNvPicPr>
          <p:nvPr>
            <p:ph type="pic" sz="quarter" idx="46"/>
          </p:nvPr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7" name="Picture Placeholder 66"/>
          <p:cNvPicPr>
            <a:picLocks noGrp="1" noChangeAspect="1"/>
          </p:cNvPicPr>
          <p:nvPr>
            <p:ph type="pic" sz="quarter" idx="47"/>
          </p:nvPr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sp>
        <p:nvSpPr>
          <p:cNvPr id="29" name="TextBox 28"/>
          <p:cNvSpPr txBox="1"/>
          <p:nvPr/>
        </p:nvSpPr>
        <p:spPr bwMode="auto">
          <a:xfrm>
            <a:off x="2384302" y="0"/>
            <a:ext cx="29181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400" b="0" i="0" u="none" strike="noStrike" kern="1200" cap="none" spc="0" normalizeH="0" baseline="0" noProof="0" dirty="0" smtClean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Hoechst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/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SOX17</a:t>
            </a: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 bwMode="auto">
          <a:xfrm>
            <a:off x="5792203" y="9600"/>
            <a:ext cx="29181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400" b="0" i="0" u="none" strike="noStrike" kern="1200" cap="none" spc="0" normalizeH="0" baseline="0" noProof="0" dirty="0" smtClean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Hoechst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/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SOX17</a:t>
            </a: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 bwMode="auto">
          <a:xfrm>
            <a:off x="8871515" y="9600"/>
            <a:ext cx="29181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400" b="0" i="0" u="none" strike="noStrike" kern="1200" cap="none" spc="0" normalizeH="0" baseline="0" noProof="0" dirty="0" smtClean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Hoechst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/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SOX17</a:t>
            </a: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94592" y="1150607"/>
            <a:ext cx="1062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S10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94592" y="3377955"/>
            <a:ext cx="1062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S11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94592" y="5420637"/>
            <a:ext cx="1062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S12</a:t>
            </a:r>
          </a:p>
        </p:txBody>
      </p:sp>
      <p:pic>
        <p:nvPicPr>
          <p:cNvPr id="40" name="Picture Placeholder 39"/>
          <p:cNvPicPr>
            <a:picLocks noGrp="1" noChangeAspect="1"/>
          </p:cNvPicPr>
          <p:nvPr>
            <p:ph type="pic" sz="quarter" idx="25"/>
          </p:nvPr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6" name="Picture Placeholder 45"/>
          <p:cNvPicPr>
            <a:picLocks noGrp="1" noChangeAspect="1"/>
          </p:cNvPicPr>
          <p:nvPr>
            <p:ph type="pic" sz="quarter" idx="38"/>
          </p:nvPr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0" name="Picture Placeholder 59"/>
          <p:cNvPicPr>
            <a:picLocks noGrp="1" noChangeAspect="1"/>
          </p:cNvPicPr>
          <p:nvPr>
            <p:ph type="pic" sz="quarter" idx="22"/>
          </p:nvPr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9832942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2364</TotalTime>
  <Words>12</Words>
  <Application>Microsoft Office PowerPoint</Application>
  <PresentationFormat>Widescreen</PresentationFormat>
  <Paragraphs>18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Trebuchet MS</vt:lpstr>
      <vt:lpstr>Thème Office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MOMMAERTS Kathleen Michèle Ghislaine Marie</dc:creator>
  <cp:lastModifiedBy>Kathleen Mommaerts</cp:lastModifiedBy>
  <cp:revision>109</cp:revision>
  <dcterms:created xsi:type="dcterms:W3CDTF">2020-04-10T09:47:00Z</dcterms:created>
  <dcterms:modified xsi:type="dcterms:W3CDTF">2021-05-19T12:50:01Z</dcterms:modified>
</cp:coreProperties>
</file>