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4DBD8"/>
    <a:srgbClr val="B15E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14" autoAdjust="0"/>
    <p:restoredTop sz="96710" autoAdjust="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users\users\kmommaerts\Desktop\Fibro%20reprogramming%20Project\Manuscript\Reviewer_APR2021\Data%20manuscript\Figure%205\Partials\COLL\Figure5-COLL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users\users\kmommaerts\Desktop\Fibro%20reprogramming%20Project\Manuscript\Reviewer_APR2021\Data%20manuscript\Figure%205\Partials\COLL\Figure5-COLL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users\users\kmommaerts\Desktop\Fibro%20reprogramming%20Project\Manuscript\Reviewer_APR2021\Data%20manuscript\Figure%205\Partials\COLL\Figure5-COLL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users\users\kmommaerts\Desktop\Fibro%20reprogramming%20Project\Manuscript\Reviewer_APR2021\Data%20manuscript\Figure%205\Partials\PHY\Figure5-PHY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users\users\kmommaerts\Desktop\Fibro%20reprogramming%20Project\Manuscript\Reviewer_APR2021\Data%20manuscript\Figure%205\Partials\PHY\Figure5-PHY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nasusers\users\kmommaerts\Desktop\Fibro%20reprogramming%20Project\Manuscript\Reviewer_APR2021\Data%20manuscript\Figure%205\Partials\PHY\Figure5-PHY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hSOX2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Sheet1!$E$3</c:f>
              <c:strCache>
                <c:ptCount val="1"/>
                <c:pt idx="0">
                  <c:v>RQ</c:v>
                </c:pt>
              </c:strCache>
            </c:strRef>
          </c:tx>
          <c:spPr>
            <a:solidFill>
              <a:schemeClr val="dk1">
                <a:tint val="885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Sheet1!$J$4:$J$9</c:f>
                <c:numCache>
                  <c:formatCode>General</c:formatCode>
                  <c:ptCount val="6"/>
                  <c:pt idx="0">
                    <c:v>0.46199999999999974</c:v>
                  </c:pt>
                  <c:pt idx="1">
                    <c:v>2.5190000000000001</c:v>
                  </c:pt>
                  <c:pt idx="2">
                    <c:v>0.2970000000000006</c:v>
                  </c:pt>
                  <c:pt idx="3">
                    <c:v>0.34199999999999964</c:v>
                  </c:pt>
                  <c:pt idx="4">
                    <c:v>0.98000000000000043</c:v>
                  </c:pt>
                  <c:pt idx="5">
                    <c:v>0.61900000000000155</c:v>
                  </c:pt>
                </c:numCache>
              </c:numRef>
            </c:plus>
            <c:minus>
              <c:numRef>
                <c:f>Sheet1!$K$4:$K$9</c:f>
                <c:numCache>
                  <c:formatCode>General</c:formatCode>
                  <c:ptCount val="6"/>
                  <c:pt idx="0">
                    <c:v>0.48499999999999943</c:v>
                  </c:pt>
                  <c:pt idx="1">
                    <c:v>3.1539999999999999</c:v>
                  </c:pt>
                  <c:pt idx="2">
                    <c:v>0.30600000000000094</c:v>
                  </c:pt>
                  <c:pt idx="3">
                    <c:v>0.36000000000000032</c:v>
                  </c:pt>
                  <c:pt idx="4">
                    <c:v>1.0440000000000005</c:v>
                  </c:pt>
                  <c:pt idx="5">
                    <c:v>0.6639999999999997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Sheet1!$C$4:$D$9</c:f>
              <c:multiLvlStrCache>
                <c:ptCount val="6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S1</c:v>
                  </c:pt>
                  <c:pt idx="4">
                    <c:v>S2</c:v>
                  </c:pt>
                  <c:pt idx="5">
                    <c:v>S3</c:v>
                  </c:pt>
                </c:lvl>
                <c:lvl>
                  <c:pt idx="0">
                    <c:v>COLL-CS10</c:v>
                  </c:pt>
                  <c:pt idx="3">
                    <c:v>COLL-DGFD</c:v>
                  </c:pt>
                </c:lvl>
              </c:multiLvlStrCache>
            </c:multiLvlStrRef>
          </c:cat>
          <c:val>
            <c:numRef>
              <c:f>Sheet1!$E$4:$E$9</c:f>
              <c:numCache>
                <c:formatCode>General</c:formatCode>
                <c:ptCount val="6"/>
                <c:pt idx="0">
                  <c:v>9.9510000000000005</c:v>
                </c:pt>
                <c:pt idx="1">
                  <c:v>12.535</c:v>
                </c:pt>
                <c:pt idx="2">
                  <c:v>10.231</c:v>
                </c:pt>
                <c:pt idx="3">
                  <c:v>6.8049999999999997</c:v>
                </c:pt>
                <c:pt idx="4">
                  <c:v>15.986000000000001</c:v>
                </c:pt>
                <c:pt idx="5">
                  <c:v>9.0690000000000008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B55-41A0-9A14-98F746E862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96751912"/>
        <c:axId val="496749616"/>
      </c:barChart>
      <c:lineChart>
        <c:grouping val="standard"/>
        <c:varyColors val="0"/>
        <c:ser>
          <c:idx val="1"/>
          <c:order val="1"/>
          <c:tx>
            <c:strRef>
              <c:f>Sheet1!$F$3</c:f>
              <c:strCache>
                <c:ptCount val="1"/>
                <c:pt idx="0">
                  <c:v>Thmin</c:v>
                </c:pt>
              </c:strCache>
            </c:strRef>
          </c:tx>
          <c:spPr>
            <a:ln w="28575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Sheet1!$C$4:$D$9</c:f>
              <c:multiLvlStrCache>
                <c:ptCount val="6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S1</c:v>
                  </c:pt>
                  <c:pt idx="4">
                    <c:v>S2</c:v>
                  </c:pt>
                  <c:pt idx="5">
                    <c:v>S3</c:v>
                  </c:pt>
                </c:lvl>
                <c:lvl>
                  <c:pt idx="0">
                    <c:v>COLL-CS10</c:v>
                  </c:pt>
                  <c:pt idx="3">
                    <c:v>COLL-DGFD</c:v>
                  </c:pt>
                </c:lvl>
              </c:multiLvlStrCache>
            </c:multiLvlStrRef>
          </c:cat>
          <c:val>
            <c:numRef>
              <c:f>Sheet1!$F$4:$F$9</c:f>
              <c:numCache>
                <c:formatCode>General</c:formatCode>
                <c:ptCount val="6"/>
                <c:pt idx="0">
                  <c:v>8.0850000000000009</c:v>
                </c:pt>
                <c:pt idx="1">
                  <c:v>8.0850000000000009</c:v>
                </c:pt>
                <c:pt idx="2">
                  <c:v>8.0850000000000009</c:v>
                </c:pt>
                <c:pt idx="3">
                  <c:v>8.0850000000000009</c:v>
                </c:pt>
                <c:pt idx="4">
                  <c:v>8.0850000000000009</c:v>
                </c:pt>
                <c:pt idx="5">
                  <c:v>8.0850000000000009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B55-41A0-9A14-98F746E86263}"/>
            </c:ext>
          </c:extLst>
        </c:ser>
        <c:ser>
          <c:idx val="2"/>
          <c:order val="2"/>
          <c:tx>
            <c:strRef>
              <c:f>Sheet1!$G$3</c:f>
              <c:strCache>
                <c:ptCount val="1"/>
                <c:pt idx="0">
                  <c:v>Thmax</c:v>
                </c:pt>
              </c:strCache>
            </c:strRef>
          </c:tx>
          <c:spPr>
            <a:ln w="28575" cap="rnd">
              <a:solidFill>
                <a:schemeClr val="dk1">
                  <a:tint val="75000"/>
                </a:schemeClr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Sheet1!$C$4:$D$9</c:f>
              <c:multiLvlStrCache>
                <c:ptCount val="6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S1</c:v>
                  </c:pt>
                  <c:pt idx="4">
                    <c:v>S2</c:v>
                  </c:pt>
                  <c:pt idx="5">
                    <c:v>S3</c:v>
                  </c:pt>
                </c:lvl>
                <c:lvl>
                  <c:pt idx="0">
                    <c:v>COLL-CS10</c:v>
                  </c:pt>
                  <c:pt idx="3">
                    <c:v>COLL-DGFD</c:v>
                  </c:pt>
                </c:lvl>
              </c:multiLvlStrCache>
            </c:multiLvlStrRef>
          </c:cat>
          <c:val>
            <c:numRef>
              <c:f>Sheet1!$G$4:$G$9</c:f>
              <c:numCache>
                <c:formatCode>General</c:formatCode>
                <c:ptCount val="6"/>
                <c:pt idx="0">
                  <c:v>13.301</c:v>
                </c:pt>
                <c:pt idx="1">
                  <c:v>13.301</c:v>
                </c:pt>
                <c:pt idx="2">
                  <c:v>13.301</c:v>
                </c:pt>
                <c:pt idx="3">
                  <c:v>13.301</c:v>
                </c:pt>
                <c:pt idx="4">
                  <c:v>13.301</c:v>
                </c:pt>
                <c:pt idx="5">
                  <c:v>13.301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B55-41A0-9A14-98F746E862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6751912"/>
        <c:axId val="496749616"/>
      </c:lineChart>
      <c:catAx>
        <c:axId val="496751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6749616"/>
        <c:crosses val="autoZero"/>
        <c:auto val="1"/>
        <c:lblAlgn val="ctr"/>
        <c:lblOffset val="100"/>
        <c:noMultiLvlLbl val="0"/>
      </c:catAx>
      <c:valAx>
        <c:axId val="496749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RQ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6751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hPOU5F1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Sheet1!$E$15</c:f>
              <c:strCache>
                <c:ptCount val="1"/>
                <c:pt idx="0">
                  <c:v>RQ</c:v>
                </c:pt>
              </c:strCache>
            </c:strRef>
          </c:tx>
          <c:spPr>
            <a:solidFill>
              <a:schemeClr val="dk1">
                <a:tint val="885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Sheet1!$J$16:$J$21</c:f>
                <c:numCache>
                  <c:formatCode>General</c:formatCode>
                  <c:ptCount val="6"/>
                  <c:pt idx="0">
                    <c:v>0.39800000000000058</c:v>
                  </c:pt>
                  <c:pt idx="1">
                    <c:v>1.7369999999999992</c:v>
                  </c:pt>
                  <c:pt idx="2">
                    <c:v>0.45600000000000041</c:v>
                  </c:pt>
                  <c:pt idx="3">
                    <c:v>0.38200000000000056</c:v>
                  </c:pt>
                  <c:pt idx="4">
                    <c:v>0.14699999999999935</c:v>
                  </c:pt>
                  <c:pt idx="5">
                    <c:v>0.54600000000000026</c:v>
                  </c:pt>
                </c:numCache>
              </c:numRef>
            </c:plus>
            <c:minus>
              <c:numRef>
                <c:f>Sheet1!$K$16:$K$21</c:f>
                <c:numCache>
                  <c:formatCode>General</c:formatCode>
                  <c:ptCount val="6"/>
                  <c:pt idx="0">
                    <c:v>0.41799999999999926</c:v>
                  </c:pt>
                  <c:pt idx="1">
                    <c:v>2.1740000000000013</c:v>
                  </c:pt>
                  <c:pt idx="2">
                    <c:v>0.48599999999999977</c:v>
                  </c:pt>
                  <c:pt idx="3">
                    <c:v>0.40299999999999958</c:v>
                  </c:pt>
                  <c:pt idx="4">
                    <c:v>0.15200000000000014</c:v>
                  </c:pt>
                  <c:pt idx="5">
                    <c:v>0.59100000000000019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Sheet1!$C$16:$D$21</c:f>
              <c:multiLvlStrCache>
                <c:ptCount val="6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S1</c:v>
                  </c:pt>
                  <c:pt idx="4">
                    <c:v>S2</c:v>
                  </c:pt>
                  <c:pt idx="5">
                    <c:v>S3</c:v>
                  </c:pt>
                </c:lvl>
                <c:lvl>
                  <c:pt idx="0">
                    <c:v>COLL-CS10</c:v>
                  </c:pt>
                  <c:pt idx="3">
                    <c:v>COLL-DGFD</c:v>
                  </c:pt>
                </c:lvl>
              </c:multiLvlStrCache>
            </c:multiLvlStrRef>
          </c:cat>
          <c:val>
            <c:numRef>
              <c:f>Sheet1!$E$16:$E$21</c:f>
              <c:numCache>
                <c:formatCode>General</c:formatCode>
                <c:ptCount val="6"/>
                <c:pt idx="0">
                  <c:v>8.0950000000000006</c:v>
                </c:pt>
                <c:pt idx="1">
                  <c:v>8.6549999999999994</c:v>
                </c:pt>
                <c:pt idx="2">
                  <c:v>7.3540000000000001</c:v>
                </c:pt>
                <c:pt idx="3">
                  <c:v>7.4480000000000004</c:v>
                </c:pt>
                <c:pt idx="4">
                  <c:v>5.0119999999999996</c:v>
                </c:pt>
                <c:pt idx="5">
                  <c:v>6.99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069-48D1-B68D-BF8318374E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04815536"/>
        <c:axId val="504817504"/>
      </c:barChart>
      <c:lineChart>
        <c:grouping val="standard"/>
        <c:varyColors val="0"/>
        <c:ser>
          <c:idx val="1"/>
          <c:order val="1"/>
          <c:tx>
            <c:strRef>
              <c:f>Sheet1!$F$15</c:f>
              <c:strCache>
                <c:ptCount val="1"/>
                <c:pt idx="0">
                  <c:v>Thmin</c:v>
                </c:pt>
              </c:strCache>
            </c:strRef>
          </c:tx>
          <c:spPr>
            <a:ln w="28575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Sheet1!$C$16:$D$21</c:f>
              <c:multiLvlStrCache>
                <c:ptCount val="6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S1</c:v>
                  </c:pt>
                  <c:pt idx="4">
                    <c:v>S2</c:v>
                  </c:pt>
                  <c:pt idx="5">
                    <c:v>S3</c:v>
                  </c:pt>
                </c:lvl>
                <c:lvl>
                  <c:pt idx="0">
                    <c:v>COLL-CS10</c:v>
                  </c:pt>
                  <c:pt idx="3">
                    <c:v>COLL-DGFD</c:v>
                  </c:pt>
                </c:lvl>
              </c:multiLvlStrCache>
            </c:multiLvlStrRef>
          </c:cat>
          <c:val>
            <c:numRef>
              <c:f>Sheet1!$F$16:$F$21</c:f>
              <c:numCache>
                <c:formatCode>General</c:formatCode>
                <c:ptCount val="6"/>
                <c:pt idx="0">
                  <c:v>7.593</c:v>
                </c:pt>
                <c:pt idx="1">
                  <c:v>7.593</c:v>
                </c:pt>
                <c:pt idx="2">
                  <c:v>7.593</c:v>
                </c:pt>
                <c:pt idx="3">
                  <c:v>7.593</c:v>
                </c:pt>
                <c:pt idx="4">
                  <c:v>7.593</c:v>
                </c:pt>
                <c:pt idx="5">
                  <c:v>7.593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069-48D1-B68D-BF8318374EC6}"/>
            </c:ext>
          </c:extLst>
        </c:ser>
        <c:ser>
          <c:idx val="2"/>
          <c:order val="2"/>
          <c:tx>
            <c:strRef>
              <c:f>Sheet1!$G$15</c:f>
              <c:strCache>
                <c:ptCount val="1"/>
                <c:pt idx="0">
                  <c:v>Thmax</c:v>
                </c:pt>
              </c:strCache>
            </c:strRef>
          </c:tx>
          <c:spPr>
            <a:ln w="28575" cap="rnd">
              <a:solidFill>
                <a:schemeClr val="dk1">
                  <a:tint val="75000"/>
                </a:schemeClr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Sheet1!$C$16:$D$21</c:f>
              <c:multiLvlStrCache>
                <c:ptCount val="6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S1</c:v>
                  </c:pt>
                  <c:pt idx="4">
                    <c:v>S2</c:v>
                  </c:pt>
                  <c:pt idx="5">
                    <c:v>S3</c:v>
                  </c:pt>
                </c:lvl>
                <c:lvl>
                  <c:pt idx="0">
                    <c:v>COLL-CS10</c:v>
                  </c:pt>
                  <c:pt idx="3">
                    <c:v>COLL-DGFD</c:v>
                  </c:pt>
                </c:lvl>
              </c:multiLvlStrCache>
            </c:multiLvlStrRef>
          </c:cat>
          <c:val>
            <c:numRef>
              <c:f>Sheet1!$G$16:$G$21</c:f>
              <c:numCache>
                <c:formatCode>General</c:formatCode>
                <c:ptCount val="6"/>
                <c:pt idx="0">
                  <c:v>12.053000000000001</c:v>
                </c:pt>
                <c:pt idx="1">
                  <c:v>12.053000000000001</c:v>
                </c:pt>
                <c:pt idx="2">
                  <c:v>12.053000000000001</c:v>
                </c:pt>
                <c:pt idx="3">
                  <c:v>12.053000000000001</c:v>
                </c:pt>
                <c:pt idx="4">
                  <c:v>12.053000000000001</c:v>
                </c:pt>
                <c:pt idx="5">
                  <c:v>12.053000000000001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069-48D1-B68D-BF8318374E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4815536"/>
        <c:axId val="504817504"/>
      </c:lineChart>
      <c:catAx>
        <c:axId val="504815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4817504"/>
        <c:crosses val="autoZero"/>
        <c:auto val="1"/>
        <c:lblAlgn val="ctr"/>
        <c:lblOffset val="100"/>
        <c:noMultiLvlLbl val="0"/>
      </c:catAx>
      <c:valAx>
        <c:axId val="504817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RQ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4815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hNANOG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Sheet1!$E$27</c:f>
              <c:strCache>
                <c:ptCount val="1"/>
                <c:pt idx="0">
                  <c:v>RQ</c:v>
                </c:pt>
              </c:strCache>
            </c:strRef>
          </c:tx>
          <c:spPr>
            <a:solidFill>
              <a:schemeClr val="dk1">
                <a:tint val="885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Sheet1!$J$28:$J$33</c:f>
                <c:numCache>
                  <c:formatCode>General</c:formatCode>
                  <c:ptCount val="6"/>
                  <c:pt idx="0">
                    <c:v>0.11099999999999999</c:v>
                  </c:pt>
                  <c:pt idx="1">
                    <c:v>0.58599999999999985</c:v>
                  </c:pt>
                  <c:pt idx="2">
                    <c:v>7.5000000000000178E-2</c:v>
                  </c:pt>
                  <c:pt idx="3">
                    <c:v>0.14100000000000001</c:v>
                  </c:pt>
                  <c:pt idx="4">
                    <c:v>5.4999999999999938E-2</c:v>
                  </c:pt>
                  <c:pt idx="5">
                    <c:v>0.19500000000000028</c:v>
                  </c:pt>
                </c:numCache>
              </c:numRef>
            </c:plus>
            <c:minus>
              <c:numRef>
                <c:f>Sheet1!$K$28:$K$33</c:f>
                <c:numCache>
                  <c:formatCode>General</c:formatCode>
                  <c:ptCount val="6"/>
                  <c:pt idx="0">
                    <c:v>0.11799999999999988</c:v>
                  </c:pt>
                  <c:pt idx="1">
                    <c:v>0.73600000000000021</c:v>
                  </c:pt>
                  <c:pt idx="2">
                    <c:v>7.7999999999999847E-2</c:v>
                  </c:pt>
                  <c:pt idx="3">
                    <c:v>0.14799999999999969</c:v>
                  </c:pt>
                  <c:pt idx="4">
                    <c:v>5.7000000000000162E-2</c:v>
                  </c:pt>
                  <c:pt idx="5">
                    <c:v>0.21099999999999985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Sheet1!$C$28:$D$33</c:f>
              <c:multiLvlStrCache>
                <c:ptCount val="6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S1</c:v>
                  </c:pt>
                  <c:pt idx="4">
                    <c:v>S2</c:v>
                  </c:pt>
                  <c:pt idx="5">
                    <c:v>S3</c:v>
                  </c:pt>
                </c:lvl>
                <c:lvl>
                  <c:pt idx="0">
                    <c:v>COLL-CS10</c:v>
                  </c:pt>
                  <c:pt idx="3">
                    <c:v>COLL-DGFD</c:v>
                  </c:pt>
                </c:lvl>
              </c:multiLvlStrCache>
            </c:multiLvlStrRef>
          </c:cat>
          <c:val>
            <c:numRef>
              <c:f>Sheet1!$E$28:$E$33</c:f>
              <c:numCache>
                <c:formatCode>General</c:formatCode>
                <c:ptCount val="6"/>
                <c:pt idx="0">
                  <c:v>2.0649999999999999</c:v>
                </c:pt>
                <c:pt idx="1">
                  <c:v>2.8769999999999998</c:v>
                </c:pt>
                <c:pt idx="2">
                  <c:v>2.4860000000000002</c:v>
                </c:pt>
                <c:pt idx="3">
                  <c:v>2.8530000000000002</c:v>
                </c:pt>
                <c:pt idx="4">
                  <c:v>1.88</c:v>
                </c:pt>
                <c:pt idx="5">
                  <c:v>2.5950000000000002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568-4C32-8F1C-52118D1328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03895400"/>
        <c:axId val="503895728"/>
      </c:barChart>
      <c:lineChart>
        <c:grouping val="standard"/>
        <c:varyColors val="0"/>
        <c:ser>
          <c:idx val="1"/>
          <c:order val="1"/>
          <c:tx>
            <c:strRef>
              <c:f>Sheet1!$F$27</c:f>
              <c:strCache>
                <c:ptCount val="1"/>
                <c:pt idx="0">
                  <c:v>Thmin</c:v>
                </c:pt>
              </c:strCache>
            </c:strRef>
          </c:tx>
          <c:spPr>
            <a:ln w="28575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Sheet1!$C$28:$D$33</c:f>
              <c:multiLvlStrCache>
                <c:ptCount val="6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S1</c:v>
                  </c:pt>
                  <c:pt idx="4">
                    <c:v>S2</c:v>
                  </c:pt>
                  <c:pt idx="5">
                    <c:v>S3</c:v>
                  </c:pt>
                </c:lvl>
                <c:lvl>
                  <c:pt idx="0">
                    <c:v>COLL-CS10</c:v>
                  </c:pt>
                  <c:pt idx="3">
                    <c:v>COLL-DGFD</c:v>
                  </c:pt>
                </c:lvl>
              </c:multiLvlStrCache>
            </c:multiLvlStrRef>
          </c:cat>
          <c:val>
            <c:numRef>
              <c:f>Sheet1!$F$28:$F$33</c:f>
              <c:numCache>
                <c:formatCode>General</c:formatCode>
                <c:ptCount val="6"/>
                <c:pt idx="0">
                  <c:v>1.736</c:v>
                </c:pt>
                <c:pt idx="1">
                  <c:v>1.736</c:v>
                </c:pt>
                <c:pt idx="2">
                  <c:v>1.736</c:v>
                </c:pt>
                <c:pt idx="3">
                  <c:v>1.736</c:v>
                </c:pt>
                <c:pt idx="4">
                  <c:v>1.736</c:v>
                </c:pt>
                <c:pt idx="5">
                  <c:v>1.736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568-4C32-8F1C-52118D132881}"/>
            </c:ext>
          </c:extLst>
        </c:ser>
        <c:ser>
          <c:idx val="2"/>
          <c:order val="2"/>
          <c:tx>
            <c:strRef>
              <c:f>Sheet1!$G$27</c:f>
              <c:strCache>
                <c:ptCount val="1"/>
                <c:pt idx="0">
                  <c:v>Thmax</c:v>
                </c:pt>
              </c:strCache>
            </c:strRef>
          </c:tx>
          <c:spPr>
            <a:ln w="28575" cap="rnd">
              <a:solidFill>
                <a:schemeClr val="dk1">
                  <a:tint val="75000"/>
                </a:schemeClr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Sheet1!$C$28:$D$33</c:f>
              <c:multiLvlStrCache>
                <c:ptCount val="6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S1</c:v>
                  </c:pt>
                  <c:pt idx="4">
                    <c:v>S2</c:v>
                  </c:pt>
                  <c:pt idx="5">
                    <c:v>S3</c:v>
                  </c:pt>
                </c:lvl>
                <c:lvl>
                  <c:pt idx="0">
                    <c:v>COLL-CS10</c:v>
                  </c:pt>
                  <c:pt idx="3">
                    <c:v>COLL-DGFD</c:v>
                  </c:pt>
                </c:lvl>
              </c:multiLvlStrCache>
            </c:multiLvlStrRef>
          </c:cat>
          <c:val>
            <c:numRef>
              <c:f>Sheet1!$G$28:$G$33</c:f>
              <c:numCache>
                <c:formatCode>General</c:formatCode>
                <c:ptCount val="6"/>
                <c:pt idx="0">
                  <c:v>6.27</c:v>
                </c:pt>
                <c:pt idx="1">
                  <c:v>6.27</c:v>
                </c:pt>
                <c:pt idx="2">
                  <c:v>6.27</c:v>
                </c:pt>
                <c:pt idx="3">
                  <c:v>6.27</c:v>
                </c:pt>
                <c:pt idx="4">
                  <c:v>6.27</c:v>
                </c:pt>
                <c:pt idx="5">
                  <c:v>6.27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A568-4C32-8F1C-52118D1328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3895400"/>
        <c:axId val="503895728"/>
      </c:lineChart>
      <c:catAx>
        <c:axId val="503895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3895728"/>
        <c:crosses val="autoZero"/>
        <c:auto val="1"/>
        <c:lblAlgn val="ctr"/>
        <c:lblOffset val="100"/>
        <c:noMultiLvlLbl val="0"/>
      </c:catAx>
      <c:valAx>
        <c:axId val="503895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RQ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3895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hSOX2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Sheet1!$E$3</c:f>
              <c:strCache>
                <c:ptCount val="1"/>
                <c:pt idx="0">
                  <c:v>RQ</c:v>
                </c:pt>
              </c:strCache>
            </c:strRef>
          </c:tx>
          <c:spPr>
            <a:solidFill>
              <a:schemeClr val="dk1">
                <a:tint val="885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Sheet1!$J$4:$J$9</c:f>
                <c:numCache>
                  <c:formatCode>General</c:formatCode>
                  <c:ptCount val="6"/>
                  <c:pt idx="0">
                    <c:v>0.35500000000000043</c:v>
                  </c:pt>
                  <c:pt idx="1">
                    <c:v>0.15299999999999958</c:v>
                  </c:pt>
                  <c:pt idx="2">
                    <c:v>0.73500000000000121</c:v>
                  </c:pt>
                  <c:pt idx="3">
                    <c:v>0.16999999999999993</c:v>
                  </c:pt>
                  <c:pt idx="4">
                    <c:v>0.60299999999999976</c:v>
                  </c:pt>
                  <c:pt idx="5">
                    <c:v>0.53599999999999959</c:v>
                  </c:pt>
                </c:numCache>
              </c:numRef>
            </c:plus>
            <c:minus>
              <c:numRef>
                <c:f>Sheet1!$K$4:$K$9</c:f>
                <c:numCache>
                  <c:formatCode>General</c:formatCode>
                  <c:ptCount val="6"/>
                  <c:pt idx="0">
                    <c:v>0.36899999999999977</c:v>
                  </c:pt>
                  <c:pt idx="1">
                    <c:v>0.15599999999999969</c:v>
                  </c:pt>
                  <c:pt idx="2">
                    <c:v>0.77099999999999902</c:v>
                  </c:pt>
                  <c:pt idx="3">
                    <c:v>0.17300000000000004</c:v>
                  </c:pt>
                  <c:pt idx="4">
                    <c:v>0.64400000000000013</c:v>
                  </c:pt>
                  <c:pt idx="5">
                    <c:v>0.56600000000000072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Sheet1!$C$4:$D$9</c:f>
              <c:multiLvlStrCache>
                <c:ptCount val="6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S1</c:v>
                  </c:pt>
                  <c:pt idx="4">
                    <c:v>S2</c:v>
                  </c:pt>
                  <c:pt idx="5">
                    <c:v>S3</c:v>
                  </c:pt>
                </c:lvl>
                <c:lvl>
                  <c:pt idx="0">
                    <c:v>PHY-CS10</c:v>
                  </c:pt>
                  <c:pt idx="3">
                    <c:v>PHY-DGFD</c:v>
                  </c:pt>
                </c:lvl>
              </c:multiLvlStrCache>
            </c:multiLvlStrRef>
          </c:cat>
          <c:val>
            <c:numRef>
              <c:f>Sheet1!$E$4:$E$9</c:f>
              <c:numCache>
                <c:formatCode>General</c:formatCode>
                <c:ptCount val="6"/>
                <c:pt idx="0">
                  <c:v>9.9540000000000006</c:v>
                </c:pt>
                <c:pt idx="1">
                  <c:v>6.9359999999999999</c:v>
                </c:pt>
                <c:pt idx="2">
                  <c:v>15.688000000000001</c:v>
                </c:pt>
                <c:pt idx="3">
                  <c:v>9.0370000000000008</c:v>
                </c:pt>
                <c:pt idx="4">
                  <c:v>9.5419999999999998</c:v>
                </c:pt>
                <c:pt idx="5">
                  <c:v>10.141999999999999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284-4406-8A94-0FBAF9AD09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496751912"/>
        <c:axId val="496749616"/>
      </c:barChart>
      <c:lineChart>
        <c:grouping val="standard"/>
        <c:varyColors val="0"/>
        <c:ser>
          <c:idx val="1"/>
          <c:order val="1"/>
          <c:tx>
            <c:strRef>
              <c:f>Sheet1!$F$3</c:f>
              <c:strCache>
                <c:ptCount val="1"/>
                <c:pt idx="0">
                  <c:v>Thmin</c:v>
                </c:pt>
              </c:strCache>
            </c:strRef>
          </c:tx>
          <c:spPr>
            <a:ln w="28575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Sheet1!$C$4:$D$9</c:f>
              <c:multiLvlStrCache>
                <c:ptCount val="6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S1</c:v>
                  </c:pt>
                  <c:pt idx="4">
                    <c:v>S2</c:v>
                  </c:pt>
                  <c:pt idx="5">
                    <c:v>S3</c:v>
                  </c:pt>
                </c:lvl>
                <c:lvl>
                  <c:pt idx="0">
                    <c:v>PHY-CS10</c:v>
                  </c:pt>
                  <c:pt idx="3">
                    <c:v>PHY-DGFD</c:v>
                  </c:pt>
                </c:lvl>
              </c:multiLvlStrCache>
            </c:multiLvlStrRef>
          </c:cat>
          <c:val>
            <c:numRef>
              <c:f>Sheet1!$F$4:$F$9</c:f>
              <c:numCache>
                <c:formatCode>General</c:formatCode>
                <c:ptCount val="6"/>
                <c:pt idx="0">
                  <c:v>8.0850000000000009</c:v>
                </c:pt>
                <c:pt idx="1">
                  <c:v>8.0850000000000009</c:v>
                </c:pt>
                <c:pt idx="2">
                  <c:v>8.0850000000000009</c:v>
                </c:pt>
                <c:pt idx="3">
                  <c:v>8.0850000000000009</c:v>
                </c:pt>
                <c:pt idx="4">
                  <c:v>8.0850000000000009</c:v>
                </c:pt>
                <c:pt idx="5">
                  <c:v>8.0850000000000009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284-4406-8A94-0FBAF9AD09B2}"/>
            </c:ext>
          </c:extLst>
        </c:ser>
        <c:ser>
          <c:idx val="2"/>
          <c:order val="2"/>
          <c:tx>
            <c:strRef>
              <c:f>Sheet1!$G$3</c:f>
              <c:strCache>
                <c:ptCount val="1"/>
                <c:pt idx="0">
                  <c:v>Thmax</c:v>
                </c:pt>
              </c:strCache>
            </c:strRef>
          </c:tx>
          <c:spPr>
            <a:ln w="28575" cap="rnd">
              <a:solidFill>
                <a:schemeClr val="dk1">
                  <a:tint val="75000"/>
                </a:schemeClr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Sheet1!$C$4:$D$9</c:f>
              <c:multiLvlStrCache>
                <c:ptCount val="6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S1</c:v>
                  </c:pt>
                  <c:pt idx="4">
                    <c:v>S2</c:v>
                  </c:pt>
                  <c:pt idx="5">
                    <c:v>S3</c:v>
                  </c:pt>
                </c:lvl>
                <c:lvl>
                  <c:pt idx="0">
                    <c:v>PHY-CS10</c:v>
                  </c:pt>
                  <c:pt idx="3">
                    <c:v>PHY-DGFD</c:v>
                  </c:pt>
                </c:lvl>
              </c:multiLvlStrCache>
            </c:multiLvlStrRef>
          </c:cat>
          <c:val>
            <c:numRef>
              <c:f>Sheet1!$G$4:$G$9</c:f>
              <c:numCache>
                <c:formatCode>General</c:formatCode>
                <c:ptCount val="6"/>
                <c:pt idx="0">
                  <c:v>13.301</c:v>
                </c:pt>
                <c:pt idx="1">
                  <c:v>13.301</c:v>
                </c:pt>
                <c:pt idx="2">
                  <c:v>13.301</c:v>
                </c:pt>
                <c:pt idx="3">
                  <c:v>13.301</c:v>
                </c:pt>
                <c:pt idx="4">
                  <c:v>13.301</c:v>
                </c:pt>
                <c:pt idx="5">
                  <c:v>13.301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284-4406-8A94-0FBAF9AD09B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496751912"/>
        <c:axId val="496749616"/>
      </c:lineChart>
      <c:catAx>
        <c:axId val="4967519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6749616"/>
        <c:crosses val="autoZero"/>
        <c:auto val="1"/>
        <c:lblAlgn val="ctr"/>
        <c:lblOffset val="100"/>
        <c:noMultiLvlLbl val="0"/>
      </c:catAx>
      <c:valAx>
        <c:axId val="4967496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RQ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49675191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hPOU5F1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Sheet1!$E$15</c:f>
              <c:strCache>
                <c:ptCount val="1"/>
                <c:pt idx="0">
                  <c:v>RQ</c:v>
                </c:pt>
              </c:strCache>
            </c:strRef>
          </c:tx>
          <c:spPr>
            <a:solidFill>
              <a:schemeClr val="dk1">
                <a:tint val="885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Sheet1!$J$16:$J$21</c:f>
                <c:numCache>
                  <c:formatCode>General</c:formatCode>
                  <c:ptCount val="6"/>
                  <c:pt idx="0">
                    <c:v>0.35400000000000098</c:v>
                  </c:pt>
                  <c:pt idx="1">
                    <c:v>8.7000000000000632E-2</c:v>
                  </c:pt>
                  <c:pt idx="2">
                    <c:v>0.35899999999999999</c:v>
                  </c:pt>
                  <c:pt idx="3">
                    <c:v>0.16099999999999959</c:v>
                  </c:pt>
                  <c:pt idx="4">
                    <c:v>0.58200000000000074</c:v>
                  </c:pt>
                  <c:pt idx="5">
                    <c:v>0.46300000000000097</c:v>
                  </c:pt>
                </c:numCache>
              </c:numRef>
            </c:plus>
            <c:minus>
              <c:numRef>
                <c:f>Sheet1!$K$16:$K$21</c:f>
                <c:numCache>
                  <c:formatCode>General</c:formatCode>
                  <c:ptCount val="6"/>
                  <c:pt idx="0">
                    <c:v>0.36800000000000033</c:v>
                  </c:pt>
                  <c:pt idx="1">
                    <c:v>8.8000000000000078E-2</c:v>
                  </c:pt>
                  <c:pt idx="2">
                    <c:v>0.37800000000000011</c:v>
                  </c:pt>
                  <c:pt idx="3">
                    <c:v>0.16300000000000026</c:v>
                  </c:pt>
                  <c:pt idx="4">
                    <c:v>0.61799999999999855</c:v>
                  </c:pt>
                  <c:pt idx="5">
                    <c:v>0.48499999999999943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Sheet1!$C$16:$D$21</c:f>
              <c:multiLvlStrCache>
                <c:ptCount val="6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S1</c:v>
                  </c:pt>
                  <c:pt idx="4">
                    <c:v>S2</c:v>
                  </c:pt>
                  <c:pt idx="5">
                    <c:v>S3</c:v>
                  </c:pt>
                </c:lvl>
                <c:lvl>
                  <c:pt idx="0">
                    <c:v>PHY-CS10</c:v>
                  </c:pt>
                  <c:pt idx="3">
                    <c:v>PHY-DGFD</c:v>
                  </c:pt>
                </c:lvl>
              </c:multiLvlStrCache>
            </c:multiLvlStrRef>
          </c:cat>
          <c:val>
            <c:numRef>
              <c:f>Sheet1!$E$16:$E$21</c:f>
              <c:numCache>
                <c:formatCode>General</c:formatCode>
                <c:ptCount val="6"/>
                <c:pt idx="0">
                  <c:v>9.57</c:v>
                </c:pt>
                <c:pt idx="1">
                  <c:v>5.4210000000000003</c:v>
                </c:pt>
                <c:pt idx="2">
                  <c:v>7.1959999999999997</c:v>
                </c:pt>
                <c:pt idx="3">
                  <c:v>8.8569999999999993</c:v>
                </c:pt>
                <c:pt idx="4">
                  <c:v>9.9120000000000008</c:v>
                </c:pt>
                <c:pt idx="5">
                  <c:v>9.7550000000000008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36A-4C8A-AF1C-4F37A092CF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04815536"/>
        <c:axId val="504817504"/>
      </c:barChart>
      <c:lineChart>
        <c:grouping val="standard"/>
        <c:varyColors val="0"/>
        <c:ser>
          <c:idx val="1"/>
          <c:order val="1"/>
          <c:tx>
            <c:strRef>
              <c:f>Sheet1!$F$15</c:f>
              <c:strCache>
                <c:ptCount val="1"/>
                <c:pt idx="0">
                  <c:v>Thmin</c:v>
                </c:pt>
              </c:strCache>
            </c:strRef>
          </c:tx>
          <c:spPr>
            <a:ln w="28575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Sheet1!$C$16:$D$21</c:f>
              <c:multiLvlStrCache>
                <c:ptCount val="6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S1</c:v>
                  </c:pt>
                  <c:pt idx="4">
                    <c:v>S2</c:v>
                  </c:pt>
                  <c:pt idx="5">
                    <c:v>S3</c:v>
                  </c:pt>
                </c:lvl>
                <c:lvl>
                  <c:pt idx="0">
                    <c:v>PHY-CS10</c:v>
                  </c:pt>
                  <c:pt idx="3">
                    <c:v>PHY-DGFD</c:v>
                  </c:pt>
                </c:lvl>
              </c:multiLvlStrCache>
            </c:multiLvlStrRef>
          </c:cat>
          <c:val>
            <c:numRef>
              <c:f>Sheet1!$F$16:$F$21</c:f>
              <c:numCache>
                <c:formatCode>General</c:formatCode>
                <c:ptCount val="6"/>
                <c:pt idx="0">
                  <c:v>7.593</c:v>
                </c:pt>
                <c:pt idx="1">
                  <c:v>7.593</c:v>
                </c:pt>
                <c:pt idx="2">
                  <c:v>7.593</c:v>
                </c:pt>
                <c:pt idx="3">
                  <c:v>7.593</c:v>
                </c:pt>
                <c:pt idx="4">
                  <c:v>7.593</c:v>
                </c:pt>
                <c:pt idx="5">
                  <c:v>7.593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36A-4C8A-AF1C-4F37A092CFB1}"/>
            </c:ext>
          </c:extLst>
        </c:ser>
        <c:ser>
          <c:idx val="2"/>
          <c:order val="2"/>
          <c:tx>
            <c:strRef>
              <c:f>Sheet1!$G$15</c:f>
              <c:strCache>
                <c:ptCount val="1"/>
                <c:pt idx="0">
                  <c:v>Thmax</c:v>
                </c:pt>
              </c:strCache>
            </c:strRef>
          </c:tx>
          <c:spPr>
            <a:ln w="28575" cap="rnd">
              <a:solidFill>
                <a:schemeClr val="dk1">
                  <a:tint val="75000"/>
                </a:schemeClr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Sheet1!$C$16:$D$21</c:f>
              <c:multiLvlStrCache>
                <c:ptCount val="6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S1</c:v>
                  </c:pt>
                  <c:pt idx="4">
                    <c:v>S2</c:v>
                  </c:pt>
                  <c:pt idx="5">
                    <c:v>S3</c:v>
                  </c:pt>
                </c:lvl>
                <c:lvl>
                  <c:pt idx="0">
                    <c:v>PHY-CS10</c:v>
                  </c:pt>
                  <c:pt idx="3">
                    <c:v>PHY-DGFD</c:v>
                  </c:pt>
                </c:lvl>
              </c:multiLvlStrCache>
            </c:multiLvlStrRef>
          </c:cat>
          <c:val>
            <c:numRef>
              <c:f>Sheet1!$G$16:$G$21</c:f>
              <c:numCache>
                <c:formatCode>General</c:formatCode>
                <c:ptCount val="6"/>
                <c:pt idx="0">
                  <c:v>12.053000000000001</c:v>
                </c:pt>
                <c:pt idx="1">
                  <c:v>12.053000000000001</c:v>
                </c:pt>
                <c:pt idx="2">
                  <c:v>12.053000000000001</c:v>
                </c:pt>
                <c:pt idx="3">
                  <c:v>12.053000000000001</c:v>
                </c:pt>
                <c:pt idx="4">
                  <c:v>12.053000000000001</c:v>
                </c:pt>
                <c:pt idx="5">
                  <c:v>12.053000000000001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36A-4C8A-AF1C-4F37A092CFB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4815536"/>
        <c:axId val="504817504"/>
      </c:lineChart>
      <c:catAx>
        <c:axId val="5048155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4817504"/>
        <c:crosses val="autoZero"/>
        <c:auto val="1"/>
        <c:lblAlgn val="ctr"/>
        <c:lblOffset val="100"/>
        <c:noMultiLvlLbl val="0"/>
      </c:catAx>
      <c:valAx>
        <c:axId val="50481750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RQ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481553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1"/>
    </mc:Choice>
    <mc:Fallback>
      <c:style val="1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2000"/>
              <a:t>hNANOG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Sheet1!$E$27</c:f>
              <c:strCache>
                <c:ptCount val="1"/>
                <c:pt idx="0">
                  <c:v>RQ</c:v>
                </c:pt>
              </c:strCache>
            </c:strRef>
          </c:tx>
          <c:spPr>
            <a:solidFill>
              <a:schemeClr val="dk1">
                <a:tint val="88500"/>
              </a:schemeClr>
            </a:solidFill>
            <a:ln>
              <a:noFill/>
            </a:ln>
            <a:effectLst/>
          </c:spPr>
          <c:invertIfNegative val="0"/>
          <c:errBars>
            <c:errBarType val="both"/>
            <c:errValType val="cust"/>
            <c:noEndCap val="0"/>
            <c:plus>
              <c:numRef>
                <c:f>Sheet1!$J$28:$J$33</c:f>
                <c:numCache>
                  <c:formatCode>General</c:formatCode>
                  <c:ptCount val="6"/>
                  <c:pt idx="0">
                    <c:v>0.11299999999999999</c:v>
                  </c:pt>
                  <c:pt idx="1">
                    <c:v>3.8000000000000034E-2</c:v>
                  </c:pt>
                  <c:pt idx="2">
                    <c:v>8.6999999999999966E-2</c:v>
                  </c:pt>
                  <c:pt idx="3">
                    <c:v>0.10400000000000009</c:v>
                  </c:pt>
                  <c:pt idx="4">
                    <c:v>0.13199999999999967</c:v>
                  </c:pt>
                  <c:pt idx="5">
                    <c:v>7.6000000000000068E-2</c:v>
                  </c:pt>
                </c:numCache>
              </c:numRef>
            </c:plus>
            <c:minus>
              <c:numRef>
                <c:f>Sheet1!$K$28:$K$33</c:f>
                <c:numCache>
                  <c:formatCode>General</c:formatCode>
                  <c:ptCount val="6"/>
                  <c:pt idx="0">
                    <c:v>0.11699999999999999</c:v>
                  </c:pt>
                  <c:pt idx="1">
                    <c:v>4.0000000000000036E-2</c:v>
                  </c:pt>
                  <c:pt idx="2">
                    <c:v>9.1000000000000192E-2</c:v>
                  </c:pt>
                  <c:pt idx="3">
                    <c:v>0.1080000000000001</c:v>
                  </c:pt>
                  <c:pt idx="4">
                    <c:v>0.13900000000000023</c:v>
                  </c:pt>
                  <c:pt idx="5">
                    <c:v>7.9000000000000181E-2</c:v>
                  </c:pt>
                </c:numCache>
              </c:numRef>
            </c:minus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Sheet1!$C$28:$D$33</c:f>
              <c:multiLvlStrCache>
                <c:ptCount val="6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S1</c:v>
                  </c:pt>
                  <c:pt idx="4">
                    <c:v>S2</c:v>
                  </c:pt>
                  <c:pt idx="5">
                    <c:v>S3</c:v>
                  </c:pt>
                </c:lvl>
                <c:lvl>
                  <c:pt idx="0">
                    <c:v>PHY-CS10</c:v>
                  </c:pt>
                  <c:pt idx="3">
                    <c:v>PHY-DGFD</c:v>
                  </c:pt>
                </c:lvl>
              </c:multiLvlStrCache>
            </c:multiLvlStrRef>
          </c:cat>
          <c:val>
            <c:numRef>
              <c:f>Sheet1!$E$28:$E$33</c:f>
              <c:numCache>
                <c:formatCode>General</c:formatCode>
                <c:ptCount val="6"/>
                <c:pt idx="0">
                  <c:v>2.8410000000000002</c:v>
                </c:pt>
                <c:pt idx="1">
                  <c:v>1.9490000000000001</c:v>
                </c:pt>
                <c:pt idx="2">
                  <c:v>1.8779999999999999</c:v>
                </c:pt>
                <c:pt idx="3">
                  <c:v>2.625</c:v>
                </c:pt>
                <c:pt idx="4">
                  <c:v>2.4889999999999999</c:v>
                </c:pt>
                <c:pt idx="5">
                  <c:v>2.323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BC3-433C-A785-B0D5CAB1AB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axId val="503895400"/>
        <c:axId val="503895728"/>
      </c:barChart>
      <c:lineChart>
        <c:grouping val="standard"/>
        <c:varyColors val="0"/>
        <c:ser>
          <c:idx val="1"/>
          <c:order val="1"/>
          <c:tx>
            <c:strRef>
              <c:f>Sheet1!$F$27</c:f>
              <c:strCache>
                <c:ptCount val="1"/>
                <c:pt idx="0">
                  <c:v>Thmin</c:v>
                </c:pt>
              </c:strCache>
            </c:strRef>
          </c:tx>
          <c:spPr>
            <a:ln w="28575" cap="rnd">
              <a:solidFill>
                <a:schemeClr val="dk1">
                  <a:tint val="55000"/>
                </a:schemeClr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Sheet1!$C$28:$D$33</c:f>
              <c:multiLvlStrCache>
                <c:ptCount val="6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S1</c:v>
                  </c:pt>
                  <c:pt idx="4">
                    <c:v>S2</c:v>
                  </c:pt>
                  <c:pt idx="5">
                    <c:v>S3</c:v>
                  </c:pt>
                </c:lvl>
                <c:lvl>
                  <c:pt idx="0">
                    <c:v>PHY-CS10</c:v>
                  </c:pt>
                  <c:pt idx="3">
                    <c:v>PHY-DGFD</c:v>
                  </c:pt>
                </c:lvl>
              </c:multiLvlStrCache>
            </c:multiLvlStrRef>
          </c:cat>
          <c:val>
            <c:numRef>
              <c:f>Sheet1!$F$28:$F$33</c:f>
              <c:numCache>
                <c:formatCode>General</c:formatCode>
                <c:ptCount val="6"/>
                <c:pt idx="0">
                  <c:v>1.736</c:v>
                </c:pt>
                <c:pt idx="1">
                  <c:v>1.736</c:v>
                </c:pt>
                <c:pt idx="2">
                  <c:v>1.736</c:v>
                </c:pt>
                <c:pt idx="3">
                  <c:v>1.736</c:v>
                </c:pt>
                <c:pt idx="4">
                  <c:v>1.736</c:v>
                </c:pt>
                <c:pt idx="5">
                  <c:v>1.736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BC3-433C-A785-B0D5CAB1AB50}"/>
            </c:ext>
          </c:extLst>
        </c:ser>
        <c:ser>
          <c:idx val="2"/>
          <c:order val="2"/>
          <c:tx>
            <c:strRef>
              <c:f>Sheet1!$G$27</c:f>
              <c:strCache>
                <c:ptCount val="1"/>
                <c:pt idx="0">
                  <c:v>Thmax</c:v>
                </c:pt>
              </c:strCache>
            </c:strRef>
          </c:tx>
          <c:spPr>
            <a:ln w="28575" cap="rnd">
              <a:solidFill>
                <a:schemeClr val="dk1">
                  <a:tint val="75000"/>
                </a:schemeClr>
              </a:solidFill>
              <a:round/>
            </a:ln>
            <a:effectLst/>
          </c:spPr>
          <c:marker>
            <c:symbol val="none"/>
          </c:marker>
          <c:errBars>
            <c:errDir val="y"/>
            <c:errBarType val="both"/>
            <c:errValType val="stdErr"/>
            <c:noEndCap val="0"/>
            <c:spPr>
              <a:noFill/>
              <a:ln w="9525" cap="flat" cmpd="sng" algn="ctr">
                <a:solidFill>
                  <a:schemeClr val="tx1">
                    <a:lumMod val="65000"/>
                    <a:lumOff val="35000"/>
                  </a:schemeClr>
                </a:solidFill>
                <a:round/>
              </a:ln>
              <a:effectLst/>
            </c:spPr>
          </c:errBars>
          <c:cat>
            <c:multiLvlStrRef>
              <c:f>Sheet1!$C$28:$D$33</c:f>
              <c:multiLvlStrCache>
                <c:ptCount val="6"/>
                <c:lvl>
                  <c:pt idx="0">
                    <c:v>S1</c:v>
                  </c:pt>
                  <c:pt idx="1">
                    <c:v>S2</c:v>
                  </c:pt>
                  <c:pt idx="2">
                    <c:v>S3</c:v>
                  </c:pt>
                  <c:pt idx="3">
                    <c:v>S1</c:v>
                  </c:pt>
                  <c:pt idx="4">
                    <c:v>S2</c:v>
                  </c:pt>
                  <c:pt idx="5">
                    <c:v>S3</c:v>
                  </c:pt>
                </c:lvl>
                <c:lvl>
                  <c:pt idx="0">
                    <c:v>PHY-CS10</c:v>
                  </c:pt>
                  <c:pt idx="3">
                    <c:v>PHY-DGFD</c:v>
                  </c:pt>
                </c:lvl>
              </c:multiLvlStrCache>
            </c:multiLvlStrRef>
          </c:cat>
          <c:val>
            <c:numRef>
              <c:f>Sheet1!$G$28:$G$33</c:f>
              <c:numCache>
                <c:formatCode>General</c:formatCode>
                <c:ptCount val="6"/>
                <c:pt idx="0">
                  <c:v>6.27</c:v>
                </c:pt>
                <c:pt idx="1">
                  <c:v>6.27</c:v>
                </c:pt>
                <c:pt idx="2">
                  <c:v>6.27</c:v>
                </c:pt>
                <c:pt idx="3">
                  <c:v>6.27</c:v>
                </c:pt>
                <c:pt idx="4">
                  <c:v>6.27</c:v>
                </c:pt>
                <c:pt idx="5">
                  <c:v>6.27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1BC3-433C-A785-B0D5CAB1AB5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03895400"/>
        <c:axId val="503895728"/>
      </c:lineChart>
      <c:catAx>
        <c:axId val="5038954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3895728"/>
        <c:crosses val="autoZero"/>
        <c:auto val="1"/>
        <c:lblAlgn val="ctr"/>
        <c:lblOffset val="100"/>
        <c:noMultiLvlLbl val="0"/>
      </c:catAx>
      <c:valAx>
        <c:axId val="50389572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sz="1200"/>
                  <a:t>RQ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2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038954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20">
  <a:schemeClr val="dk1"/>
  <cs:variation>
    <a:tint val="88500"/>
  </cs:variation>
  <cs:variation>
    <a:tint val="55000"/>
  </cs:variation>
  <cs:variation>
    <a:tint val="75000"/>
  </cs:variation>
  <cs:variation>
    <a:tint val="98500"/>
  </cs:variation>
  <cs:variation>
    <a:tint val="30000"/>
  </cs:variation>
  <cs:variation>
    <a:tint val="60000"/>
  </cs:variation>
  <cs:variation>
    <a:tint val="8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C8D0B6D-A2BF-4926-9E3B-75975A6404AE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812A6F-9B5D-4DBD-AFB4-4F553DBC40F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9180523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ADB7A99-3D7A-405A-9F60-7456F6C6E9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ACC8DE06-9CF6-4C5C-B47D-5E78CB71B7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6" indent="0" algn="ctr">
              <a:buNone/>
              <a:defRPr sz="2000"/>
            </a:lvl2pPr>
            <a:lvl3pPr marL="914411" indent="0" algn="ctr">
              <a:buNone/>
              <a:defRPr sz="1801"/>
            </a:lvl3pPr>
            <a:lvl4pPr marL="1371617" indent="0" algn="ctr">
              <a:buNone/>
              <a:defRPr sz="1600"/>
            </a:lvl4pPr>
            <a:lvl5pPr marL="1828823" indent="0" algn="ctr">
              <a:buNone/>
              <a:defRPr sz="1600"/>
            </a:lvl5pPr>
            <a:lvl6pPr marL="2286029" indent="0" algn="ctr">
              <a:buNone/>
              <a:defRPr sz="1600"/>
            </a:lvl6pPr>
            <a:lvl7pPr marL="2743234" indent="0" algn="ctr">
              <a:buNone/>
              <a:defRPr sz="1600"/>
            </a:lvl7pPr>
            <a:lvl8pPr marL="3200440" indent="0" algn="ctr">
              <a:buNone/>
              <a:defRPr sz="1600"/>
            </a:lvl8pPr>
            <a:lvl9pPr marL="3657646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CA903B-1BA2-4998-844C-6D5C353526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888CDD4C-D16F-4FB0-A89B-7A98B0458B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4076E8-729B-4BC8-A7FC-660E117F19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68193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6DA13B9-9508-40AF-AA93-C4F17ADDDA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7EE26BA-DC78-401B-97E8-FA155E8A41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713FDA4-1393-407B-BF68-FCCE9ABB1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AE51DFD-0860-415B-AC64-8591180E6D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55ACADC-4EA7-467F-B34D-B427CFD48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5040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0C9BB010-3B86-49B8-964F-0BE100F1C6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899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496F1050-0F7B-4763-A555-D61A65DFA0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199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E2CCABE0-497B-48B3-8A4A-78FA1A399E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A8BF0A1-0A01-4A7B-8D9B-DC2B599D3A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86DD351-93DF-4B3D-893E-BA1B924A21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878984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CADF021-A56D-4DCA-929C-01BBD12E8F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627E9543-BAAF-4667-A329-46FCAC65A3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479F318-E6DB-4F2B-B1DB-B25596FE39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E7D3D11-5ECB-4627-9AA8-22961038E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1BC030B-9474-4812-80A2-521846366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13676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FE51DAF-02F0-42E0-AD31-28478F0D4C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2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21786B62-1DDB-4CBD-9CFC-360B6719B4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2" y="4589464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6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11" indent="0">
              <a:buNone/>
              <a:defRPr sz="1801">
                <a:solidFill>
                  <a:schemeClr val="tx1">
                    <a:tint val="75000"/>
                  </a:schemeClr>
                </a:solidFill>
              </a:defRPr>
            </a:lvl3pPr>
            <a:lvl4pPr marL="137161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2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2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3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4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4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AB676DA-C2D3-476E-ADC4-A61CA934B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88F006F-95AF-40E7-ACBC-1F6814DC59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1F25DEE3-D63B-4B65-8EDC-A923E98B00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5469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3277117-ACEA-4DB7-B94A-39670452C9F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3380D02-7C67-46BE-B3FB-69EC15123C5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1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712609D4-2A2C-48F6-90C3-EB62F91F80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1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3DC5888-D2BC-40F0-B0BE-2441467A10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206D7EF7-0057-4191-8247-CF80556E7B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A02603D-7BA1-4D34-9843-A34AF1CF2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6756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8D08EF-75AF-40FB-917D-E54FE27892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9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4DC9B5A-1C80-4FEE-B054-6D88CA0AE0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A56FC7B-1E2A-441B-BC17-EBE7D77443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9" y="2505076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2FA3370F-DBDD-4FEE-AE4E-9A46D1DA81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6" indent="0">
              <a:buNone/>
              <a:defRPr sz="2000" b="1"/>
            </a:lvl2pPr>
            <a:lvl3pPr marL="914411" indent="0">
              <a:buNone/>
              <a:defRPr sz="1801" b="1"/>
            </a:lvl3pPr>
            <a:lvl4pPr marL="1371617" indent="0">
              <a:buNone/>
              <a:defRPr sz="1600" b="1"/>
            </a:lvl4pPr>
            <a:lvl5pPr marL="1828823" indent="0">
              <a:buNone/>
              <a:defRPr sz="1600" b="1"/>
            </a:lvl5pPr>
            <a:lvl6pPr marL="2286029" indent="0">
              <a:buNone/>
              <a:defRPr sz="1600" b="1"/>
            </a:lvl6pPr>
            <a:lvl7pPr marL="2743234" indent="0">
              <a:buNone/>
              <a:defRPr sz="1600" b="1"/>
            </a:lvl7pPr>
            <a:lvl8pPr marL="3200440" indent="0">
              <a:buNone/>
              <a:defRPr sz="1600" b="1"/>
            </a:lvl8pPr>
            <a:lvl9pPr marL="3657646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4C0C4625-1DBB-4CD2-82EF-0063D0477F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2" y="2505076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F01FF0B5-E442-49BC-A3CD-8F3D009C42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2B270126-34D5-4107-AA94-E6816D0DB7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E0C82861-19A8-4ECE-ACE8-B359E4F8A6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77412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5FBC953-7C5A-425F-B323-FBEBD918C4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A0C0CB2D-C50A-4325-ACC2-7775A188AA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8CF43562-7B25-47E1-AFF5-53A621632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ECD3E1F-A997-4483-8CC4-7F102755A6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2139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BF8F0650-289C-47EB-9F6B-E4BED8120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C6DEECF-77F0-4D9C-B0FA-8146C5029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92F44F5-055D-4E21-BCBF-354EDFB77A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55499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BA1252C1-9336-4EB3-A558-39A1329E8C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D706DA6E-7EDA-481D-85C0-51108DC0DD1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0BC235B0-F078-46F5-93A5-D848985191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755EA2A-C16C-4CCD-BEC5-71A0DB0033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53E27CD4-AD25-42AF-8B31-7189211EB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5C4DD185-BC3B-46A3-AA01-940208CFE2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10732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D79D63D-38E6-41D5-8320-050DC39DCC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90" y="457200"/>
            <a:ext cx="3932236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B87F6079-FCFB-45A1-B157-72A9241AFB0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1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6" indent="0">
              <a:buNone/>
              <a:defRPr sz="2800"/>
            </a:lvl2pPr>
            <a:lvl3pPr marL="914411" indent="0">
              <a:buNone/>
              <a:defRPr sz="2400"/>
            </a:lvl3pPr>
            <a:lvl4pPr marL="1371617" indent="0">
              <a:buNone/>
              <a:defRPr sz="2000"/>
            </a:lvl4pPr>
            <a:lvl5pPr marL="1828823" indent="0">
              <a:buNone/>
              <a:defRPr sz="2000"/>
            </a:lvl5pPr>
            <a:lvl6pPr marL="2286029" indent="0">
              <a:buNone/>
              <a:defRPr sz="2000"/>
            </a:lvl6pPr>
            <a:lvl7pPr marL="2743234" indent="0">
              <a:buNone/>
              <a:defRPr sz="2000"/>
            </a:lvl7pPr>
            <a:lvl8pPr marL="3200440" indent="0">
              <a:buNone/>
              <a:defRPr sz="2000"/>
            </a:lvl8pPr>
            <a:lvl9pPr marL="3657646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9CFA5741-EC10-4F11-9404-0BB9904125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90" y="2057400"/>
            <a:ext cx="3932236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6" indent="0">
              <a:buNone/>
              <a:defRPr sz="1401"/>
            </a:lvl2pPr>
            <a:lvl3pPr marL="914411" indent="0">
              <a:buNone/>
              <a:defRPr sz="1200"/>
            </a:lvl3pPr>
            <a:lvl4pPr marL="1371617" indent="0">
              <a:buNone/>
              <a:defRPr sz="1001"/>
            </a:lvl4pPr>
            <a:lvl5pPr marL="1828823" indent="0">
              <a:buNone/>
              <a:defRPr sz="1001"/>
            </a:lvl5pPr>
            <a:lvl6pPr marL="2286029" indent="0">
              <a:buNone/>
              <a:defRPr sz="1001"/>
            </a:lvl6pPr>
            <a:lvl7pPr marL="2743234" indent="0">
              <a:buNone/>
              <a:defRPr sz="1001"/>
            </a:lvl7pPr>
            <a:lvl8pPr marL="3200440" indent="0">
              <a:buNone/>
              <a:defRPr sz="1001"/>
            </a:lvl8pPr>
            <a:lvl9pPr marL="3657646" indent="0">
              <a:buNone/>
              <a:defRPr sz="100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F60937DC-18DE-47A7-A3CB-7726D6874E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06F0A-74BC-45AB-9EF4-D05437C50E39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E87D6D5-4234-4936-B4AA-159EFDA28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78A4AC8-1891-40DC-8B8F-2AA1388B0B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9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C465E447-90ED-48E7-9D82-7A22F9148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2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GB"/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0542D505-FE55-4231-A131-EC9C35CC291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2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GB"/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8FD44E0A-4177-4588-98F2-D9F2A822B0F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006F0A-74BC-45AB-9EF4-D05437C50E39}" type="datetimeFigureOut">
              <a:rPr lang="en-GB" smtClean="0"/>
              <a:t>19/05/2021</a:t>
            </a:fld>
            <a:endParaRPr lang="en-GB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E6BBBBDB-6077-4B21-BF10-D08E58E573B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2" y="6356351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A52A6DB-0D8A-443F-8D8B-BF2DC348D8E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1" y="6356351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7E1DD5-F2B9-40B8-84A1-0CC373CC7B8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51856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11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4" indent="-228604" algn="l" defTabSz="914411" rtl="0" eaLnBrk="1" latinLnBrk="0" hangingPunct="1">
        <a:lnSpc>
          <a:spcPct val="90000"/>
        </a:lnSpc>
        <a:spcBef>
          <a:spcPts val="1001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15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21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2057427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514632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971838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429044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886249" indent="-228604" algn="l" defTabSz="914411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1pPr>
      <a:lvl2pPr marL="45720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2pPr>
      <a:lvl3pPr marL="914411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3pPr>
      <a:lvl4pPr marL="1371617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4pPr>
      <a:lvl5pPr marL="1828823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5pPr>
      <a:lvl6pPr marL="2286029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6pPr>
      <a:lvl7pPr marL="2743234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7pPr>
      <a:lvl8pPr marL="3200440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8pPr>
      <a:lvl9pPr marL="3657646" algn="l" defTabSz="914411" rtl="0" eaLnBrk="1" latinLnBrk="0" hangingPunct="1">
        <a:defRPr sz="180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7" Type="http://schemas.openxmlformats.org/officeDocument/2006/relationships/chart" Target="../charts/chart6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5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Connecteur droit 4">
            <a:extLst>
              <a:ext uri="{FF2B5EF4-FFF2-40B4-BE49-F238E27FC236}">
                <a16:creationId xmlns:a16="http://schemas.microsoft.com/office/drawing/2014/main" id="{451735A6-7402-452C-ADB4-FC4CE2E4F36F}"/>
              </a:ext>
            </a:extLst>
          </p:cNvPr>
          <p:cNvCxnSpPr>
            <a:cxnSpLocks/>
          </p:cNvCxnSpPr>
          <p:nvPr/>
        </p:nvCxnSpPr>
        <p:spPr>
          <a:xfrm flipH="1">
            <a:off x="797522" y="226667"/>
            <a:ext cx="8506" cy="3047978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6" name="ZoneTexte 5">
            <a:extLst>
              <a:ext uri="{FF2B5EF4-FFF2-40B4-BE49-F238E27FC236}">
                <a16:creationId xmlns:a16="http://schemas.microsoft.com/office/drawing/2014/main" id="{6D9CB77B-C0D6-4D15-9593-59F456D1EE93}"/>
              </a:ext>
            </a:extLst>
          </p:cNvPr>
          <p:cNvSpPr txBox="1"/>
          <p:nvPr/>
        </p:nvSpPr>
        <p:spPr>
          <a:xfrm>
            <a:off x="64532" y="1381324"/>
            <a:ext cx="6538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COLL</a:t>
            </a:r>
            <a:endParaRPr lang="en-GB" dirty="0"/>
          </a:p>
        </p:txBody>
      </p:sp>
      <p:cxnSp>
        <p:nvCxnSpPr>
          <p:cNvPr id="7" name="Connecteur droit 6">
            <a:extLst>
              <a:ext uri="{FF2B5EF4-FFF2-40B4-BE49-F238E27FC236}">
                <a16:creationId xmlns:a16="http://schemas.microsoft.com/office/drawing/2014/main" id="{5E984520-B9C7-4DD6-9723-24B038EFE4B0}"/>
              </a:ext>
            </a:extLst>
          </p:cNvPr>
          <p:cNvCxnSpPr>
            <a:cxnSpLocks/>
          </p:cNvCxnSpPr>
          <p:nvPr/>
        </p:nvCxnSpPr>
        <p:spPr>
          <a:xfrm flipH="1">
            <a:off x="793269" y="3583356"/>
            <a:ext cx="8506" cy="3047978"/>
          </a:xfrm>
          <a:prstGeom prst="line">
            <a:avLst/>
          </a:prstGeom>
          <a:ln w="5715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8" name="ZoneTexte 7">
            <a:extLst>
              <a:ext uri="{FF2B5EF4-FFF2-40B4-BE49-F238E27FC236}">
                <a16:creationId xmlns:a16="http://schemas.microsoft.com/office/drawing/2014/main" id="{68D1BE50-F24D-455E-8936-C961F86A4A64}"/>
              </a:ext>
            </a:extLst>
          </p:cNvPr>
          <p:cNvSpPr txBox="1"/>
          <p:nvPr/>
        </p:nvSpPr>
        <p:spPr>
          <a:xfrm>
            <a:off x="64531" y="4738013"/>
            <a:ext cx="559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BE" dirty="0"/>
              <a:t>PHY</a:t>
            </a:r>
            <a:endParaRPr lang="en-GB" dirty="0"/>
          </a:p>
        </p:txBody>
      </p:sp>
      <p:graphicFrame>
        <p:nvGraphicFramePr>
          <p:cNvPr id="12" name="Chart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89027203"/>
              </p:ext>
            </p:extLst>
          </p:nvPr>
        </p:nvGraphicFramePr>
        <p:xfrm>
          <a:off x="1014593" y="158382"/>
          <a:ext cx="36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3" name="Chart 1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7040595"/>
              </p:ext>
            </p:extLst>
          </p:nvPr>
        </p:nvGraphicFramePr>
        <p:xfrm>
          <a:off x="4614593" y="158382"/>
          <a:ext cx="36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Chart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40769782"/>
              </p:ext>
            </p:extLst>
          </p:nvPr>
        </p:nvGraphicFramePr>
        <p:xfrm>
          <a:off x="8214593" y="158382"/>
          <a:ext cx="36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Chart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5508247"/>
              </p:ext>
            </p:extLst>
          </p:nvPr>
        </p:nvGraphicFramePr>
        <p:xfrm>
          <a:off x="1014593" y="3583356"/>
          <a:ext cx="36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6" name="Chart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64377619"/>
              </p:ext>
            </p:extLst>
          </p:nvPr>
        </p:nvGraphicFramePr>
        <p:xfrm>
          <a:off x="4614593" y="3583356"/>
          <a:ext cx="36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graphicFrame>
        <p:nvGraphicFramePr>
          <p:cNvPr id="23" name="Chart 2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447541382"/>
              </p:ext>
            </p:extLst>
          </p:nvPr>
        </p:nvGraphicFramePr>
        <p:xfrm>
          <a:off x="8214593" y="3583356"/>
          <a:ext cx="3600000" cy="3240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7"/>
          </a:graphicData>
        </a:graphic>
      </p:graphicFrame>
    </p:spTree>
    <p:extLst>
      <p:ext uri="{BB962C8B-B14F-4D97-AF65-F5344CB8AC3E}">
        <p14:creationId xmlns:p14="http://schemas.microsoft.com/office/powerpoint/2010/main" val="28534188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2445</TotalTime>
  <Words>14</Words>
  <Application>Microsoft Office PowerPoint</Application>
  <PresentationFormat>Widescreen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MOMMAERTS Kathleen Michèle Ghislaine Marie</dc:creator>
  <cp:lastModifiedBy>Kathleen Mommaerts</cp:lastModifiedBy>
  <cp:revision>92</cp:revision>
  <dcterms:created xsi:type="dcterms:W3CDTF">2020-04-10T09:47:00Z</dcterms:created>
  <dcterms:modified xsi:type="dcterms:W3CDTF">2021-05-19T14:45:29Z</dcterms:modified>
</cp:coreProperties>
</file>