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BD8"/>
    <a:srgbClr val="B15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710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COLL\Figure5-CO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COLL\Figure5-COL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COLL\Figure5-COL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PHY\Figure5-PH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PHY\Figure5-PH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Project\Manuscript\Reviewer_APR2021\Data%20manuscript\Figure%205\Partials\PHY\Figure5-PH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hSOX2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Sheet1!$J$4:$J$9</c:f>
                <c:numCache>
                  <c:formatCode>General</c:formatCode>
                  <c:ptCount val="6"/>
                  <c:pt idx="0">
                    <c:v>0.46199999999999974</c:v>
                  </c:pt>
                  <c:pt idx="1">
                    <c:v>2.5190000000000001</c:v>
                  </c:pt>
                  <c:pt idx="2">
                    <c:v>0.2970000000000006</c:v>
                  </c:pt>
                  <c:pt idx="3">
                    <c:v>0.34199999999999964</c:v>
                  </c:pt>
                  <c:pt idx="4">
                    <c:v>0.98000000000000043</c:v>
                  </c:pt>
                  <c:pt idx="5">
                    <c:v>0.61900000000000155</c:v>
                  </c:pt>
                </c:numCache>
              </c:numRef>
            </c:plus>
            <c:minus>
              <c:numRef>
                <c:f>Sheet1!$K$4:$K$9</c:f>
                <c:numCache>
                  <c:formatCode>General</c:formatCode>
                  <c:ptCount val="6"/>
                  <c:pt idx="0">
                    <c:v>0.48499999999999943</c:v>
                  </c:pt>
                  <c:pt idx="1">
                    <c:v>3.1539999999999999</c:v>
                  </c:pt>
                  <c:pt idx="2">
                    <c:v>0.30600000000000094</c:v>
                  </c:pt>
                  <c:pt idx="3">
                    <c:v>0.36000000000000032</c:v>
                  </c:pt>
                  <c:pt idx="4">
                    <c:v>1.0440000000000005</c:v>
                  </c:pt>
                  <c:pt idx="5">
                    <c:v>0.6639999999999997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Sheet1!$E$4:$E$9</c:f>
              <c:numCache>
                <c:formatCode>General</c:formatCode>
                <c:ptCount val="6"/>
                <c:pt idx="0">
                  <c:v>9.9510000000000005</c:v>
                </c:pt>
                <c:pt idx="1">
                  <c:v>12.535</c:v>
                </c:pt>
                <c:pt idx="2">
                  <c:v>10.231</c:v>
                </c:pt>
                <c:pt idx="3">
                  <c:v>6.8049999999999997</c:v>
                </c:pt>
                <c:pt idx="4">
                  <c:v>15.986000000000001</c:v>
                </c:pt>
                <c:pt idx="5">
                  <c:v>9.0690000000000008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5-41A0-9A14-98F746E8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6751912"/>
        <c:axId val="496749616"/>
      </c:barChart>
      <c:lineChart>
        <c:grouping val="standard"/>
        <c:varyColors val="0"/>
        <c:ser>
          <c:idx val="1"/>
          <c:order val="1"/>
          <c:tx>
            <c:strRef>
              <c:f>Sheet1!$F$3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Sheet1!$F$4:$F$9</c:f>
              <c:numCache>
                <c:formatCode>General</c:formatCode>
                <c:ptCount val="6"/>
                <c:pt idx="0">
                  <c:v>8.0850000000000009</c:v>
                </c:pt>
                <c:pt idx="1">
                  <c:v>8.0850000000000009</c:v>
                </c:pt>
                <c:pt idx="2">
                  <c:v>8.0850000000000009</c:v>
                </c:pt>
                <c:pt idx="3">
                  <c:v>8.0850000000000009</c:v>
                </c:pt>
                <c:pt idx="4">
                  <c:v>8.0850000000000009</c:v>
                </c:pt>
                <c:pt idx="5">
                  <c:v>8.0850000000000009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55-41A0-9A14-98F746E86263}"/>
            </c:ext>
          </c:extLst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Sheet1!$G$4:$G$9</c:f>
              <c:numCache>
                <c:formatCode>General</c:formatCode>
                <c:ptCount val="6"/>
                <c:pt idx="0">
                  <c:v>13.301</c:v>
                </c:pt>
                <c:pt idx="1">
                  <c:v>13.301</c:v>
                </c:pt>
                <c:pt idx="2">
                  <c:v>13.301</c:v>
                </c:pt>
                <c:pt idx="3">
                  <c:v>13.301</c:v>
                </c:pt>
                <c:pt idx="4">
                  <c:v>13.301</c:v>
                </c:pt>
                <c:pt idx="5">
                  <c:v>13.301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55-41A0-9A14-98F746E8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751912"/>
        <c:axId val="496749616"/>
      </c:lineChart>
      <c:catAx>
        <c:axId val="49675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749616"/>
        <c:crosses val="autoZero"/>
        <c:auto val="1"/>
        <c:lblAlgn val="ctr"/>
        <c:lblOffset val="100"/>
        <c:noMultiLvlLbl val="0"/>
      </c:catAx>
      <c:valAx>
        <c:axId val="49674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75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hPOU5F1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Sheet1!$E$15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Sheet1!$J$16:$J$21</c:f>
                <c:numCache>
                  <c:formatCode>General</c:formatCode>
                  <c:ptCount val="6"/>
                  <c:pt idx="0">
                    <c:v>0.39800000000000058</c:v>
                  </c:pt>
                  <c:pt idx="1">
                    <c:v>1.7369999999999992</c:v>
                  </c:pt>
                  <c:pt idx="2">
                    <c:v>0.45600000000000041</c:v>
                  </c:pt>
                  <c:pt idx="3">
                    <c:v>0.38200000000000056</c:v>
                  </c:pt>
                  <c:pt idx="4">
                    <c:v>0.14699999999999935</c:v>
                  </c:pt>
                  <c:pt idx="5">
                    <c:v>0.54600000000000026</c:v>
                  </c:pt>
                </c:numCache>
              </c:numRef>
            </c:plus>
            <c:minus>
              <c:numRef>
                <c:f>Sheet1!$K$16:$K$21</c:f>
                <c:numCache>
                  <c:formatCode>General</c:formatCode>
                  <c:ptCount val="6"/>
                  <c:pt idx="0">
                    <c:v>0.41799999999999926</c:v>
                  </c:pt>
                  <c:pt idx="1">
                    <c:v>2.1740000000000013</c:v>
                  </c:pt>
                  <c:pt idx="2">
                    <c:v>0.48599999999999977</c:v>
                  </c:pt>
                  <c:pt idx="3">
                    <c:v>0.40299999999999958</c:v>
                  </c:pt>
                  <c:pt idx="4">
                    <c:v>0.15200000000000014</c:v>
                  </c:pt>
                  <c:pt idx="5">
                    <c:v>0.59100000000000019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Sheet1!$E$16:$E$21</c:f>
              <c:numCache>
                <c:formatCode>General</c:formatCode>
                <c:ptCount val="6"/>
                <c:pt idx="0">
                  <c:v>8.0950000000000006</c:v>
                </c:pt>
                <c:pt idx="1">
                  <c:v>8.6549999999999994</c:v>
                </c:pt>
                <c:pt idx="2">
                  <c:v>7.3540000000000001</c:v>
                </c:pt>
                <c:pt idx="3">
                  <c:v>7.4480000000000004</c:v>
                </c:pt>
                <c:pt idx="4">
                  <c:v>5.0119999999999996</c:v>
                </c:pt>
                <c:pt idx="5">
                  <c:v>6.99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9-48D1-B68D-BF8318374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4815536"/>
        <c:axId val="504817504"/>
      </c:barChart>
      <c:lineChart>
        <c:grouping val="standard"/>
        <c:varyColors val="0"/>
        <c:ser>
          <c:idx val="1"/>
          <c:order val="1"/>
          <c:tx>
            <c:strRef>
              <c:f>Sheet1!$F$15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Sheet1!$F$16:$F$21</c:f>
              <c:numCache>
                <c:formatCode>General</c:formatCode>
                <c:ptCount val="6"/>
                <c:pt idx="0">
                  <c:v>7.593</c:v>
                </c:pt>
                <c:pt idx="1">
                  <c:v>7.593</c:v>
                </c:pt>
                <c:pt idx="2">
                  <c:v>7.593</c:v>
                </c:pt>
                <c:pt idx="3">
                  <c:v>7.593</c:v>
                </c:pt>
                <c:pt idx="4">
                  <c:v>7.593</c:v>
                </c:pt>
                <c:pt idx="5">
                  <c:v>7.593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69-48D1-B68D-BF8318374EC6}"/>
            </c:ext>
          </c:extLst>
        </c:ser>
        <c:ser>
          <c:idx val="2"/>
          <c:order val="2"/>
          <c:tx>
            <c:strRef>
              <c:f>Sheet1!$G$15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Sheet1!$G$16:$G$21</c:f>
              <c:numCache>
                <c:formatCode>General</c:formatCode>
                <c:ptCount val="6"/>
                <c:pt idx="0">
                  <c:v>12.053000000000001</c:v>
                </c:pt>
                <c:pt idx="1">
                  <c:v>12.053000000000001</c:v>
                </c:pt>
                <c:pt idx="2">
                  <c:v>12.053000000000001</c:v>
                </c:pt>
                <c:pt idx="3">
                  <c:v>12.053000000000001</c:v>
                </c:pt>
                <c:pt idx="4">
                  <c:v>12.053000000000001</c:v>
                </c:pt>
                <c:pt idx="5">
                  <c:v>12.053000000000001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69-48D1-B68D-BF8318374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815536"/>
        <c:axId val="504817504"/>
      </c:lineChart>
      <c:catAx>
        <c:axId val="5048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17504"/>
        <c:crosses val="autoZero"/>
        <c:auto val="1"/>
        <c:lblAlgn val="ctr"/>
        <c:lblOffset val="100"/>
        <c:noMultiLvlLbl val="0"/>
      </c:catAx>
      <c:valAx>
        <c:axId val="50481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hNANOG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Sheet1!$E$27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Sheet1!$J$28:$J$33</c:f>
                <c:numCache>
                  <c:formatCode>General</c:formatCode>
                  <c:ptCount val="6"/>
                  <c:pt idx="0">
                    <c:v>0.11099999999999999</c:v>
                  </c:pt>
                  <c:pt idx="1">
                    <c:v>0.58599999999999985</c:v>
                  </c:pt>
                  <c:pt idx="2">
                    <c:v>7.5000000000000178E-2</c:v>
                  </c:pt>
                  <c:pt idx="3">
                    <c:v>0.14100000000000001</c:v>
                  </c:pt>
                  <c:pt idx="4">
                    <c:v>5.4999999999999938E-2</c:v>
                  </c:pt>
                  <c:pt idx="5">
                    <c:v>0.19500000000000028</c:v>
                  </c:pt>
                </c:numCache>
              </c:numRef>
            </c:plus>
            <c:minus>
              <c:numRef>
                <c:f>Sheet1!$K$28:$K$33</c:f>
                <c:numCache>
                  <c:formatCode>General</c:formatCode>
                  <c:ptCount val="6"/>
                  <c:pt idx="0">
                    <c:v>0.11799999999999988</c:v>
                  </c:pt>
                  <c:pt idx="1">
                    <c:v>0.73600000000000021</c:v>
                  </c:pt>
                  <c:pt idx="2">
                    <c:v>7.7999999999999847E-2</c:v>
                  </c:pt>
                  <c:pt idx="3">
                    <c:v>0.14799999999999969</c:v>
                  </c:pt>
                  <c:pt idx="4">
                    <c:v>5.7000000000000162E-2</c:v>
                  </c:pt>
                  <c:pt idx="5">
                    <c:v>0.21099999999999985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Sheet1!$E$28:$E$33</c:f>
              <c:numCache>
                <c:formatCode>General</c:formatCode>
                <c:ptCount val="6"/>
                <c:pt idx="0">
                  <c:v>2.0649999999999999</c:v>
                </c:pt>
                <c:pt idx="1">
                  <c:v>2.8769999999999998</c:v>
                </c:pt>
                <c:pt idx="2">
                  <c:v>2.4860000000000002</c:v>
                </c:pt>
                <c:pt idx="3">
                  <c:v>2.8530000000000002</c:v>
                </c:pt>
                <c:pt idx="4">
                  <c:v>1.88</c:v>
                </c:pt>
                <c:pt idx="5">
                  <c:v>2.5950000000000002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8-4C32-8F1C-52118D132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3895400"/>
        <c:axId val="503895728"/>
      </c:barChart>
      <c:lineChart>
        <c:grouping val="standard"/>
        <c:varyColors val="0"/>
        <c:ser>
          <c:idx val="1"/>
          <c:order val="1"/>
          <c:tx>
            <c:strRef>
              <c:f>Sheet1!$F$27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Sheet1!$F$28:$F$33</c:f>
              <c:numCache>
                <c:formatCode>General</c:formatCode>
                <c:ptCount val="6"/>
                <c:pt idx="0">
                  <c:v>1.736</c:v>
                </c:pt>
                <c:pt idx="1">
                  <c:v>1.736</c:v>
                </c:pt>
                <c:pt idx="2">
                  <c:v>1.736</c:v>
                </c:pt>
                <c:pt idx="3">
                  <c:v>1.736</c:v>
                </c:pt>
                <c:pt idx="4">
                  <c:v>1.736</c:v>
                </c:pt>
                <c:pt idx="5">
                  <c:v>1.736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68-4C32-8F1C-52118D132881}"/>
            </c:ext>
          </c:extLst>
        </c:ser>
        <c:ser>
          <c:idx val="2"/>
          <c:order val="2"/>
          <c:tx>
            <c:strRef>
              <c:f>Sheet1!$G$27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COLL-CS10</c:v>
                  </c:pt>
                  <c:pt idx="3">
                    <c:v>COLL-DGFD</c:v>
                  </c:pt>
                </c:lvl>
              </c:multiLvlStrCache>
            </c:multiLvlStrRef>
          </c:cat>
          <c:val>
            <c:numRef>
              <c:f>Sheet1!$G$28:$G$33</c:f>
              <c:numCache>
                <c:formatCode>General</c:formatCode>
                <c:ptCount val="6"/>
                <c:pt idx="0">
                  <c:v>6.27</c:v>
                </c:pt>
                <c:pt idx="1">
                  <c:v>6.27</c:v>
                </c:pt>
                <c:pt idx="2">
                  <c:v>6.27</c:v>
                </c:pt>
                <c:pt idx="3">
                  <c:v>6.27</c:v>
                </c:pt>
                <c:pt idx="4">
                  <c:v>6.27</c:v>
                </c:pt>
                <c:pt idx="5">
                  <c:v>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68-4C32-8F1C-52118D132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895400"/>
        <c:axId val="503895728"/>
      </c:lineChart>
      <c:catAx>
        <c:axId val="50389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895728"/>
        <c:crosses val="autoZero"/>
        <c:auto val="1"/>
        <c:lblAlgn val="ctr"/>
        <c:lblOffset val="100"/>
        <c:noMultiLvlLbl val="0"/>
      </c:catAx>
      <c:valAx>
        <c:axId val="50389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89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hSOX2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Sheet1!$J$4:$J$9</c:f>
                <c:numCache>
                  <c:formatCode>General</c:formatCode>
                  <c:ptCount val="6"/>
                  <c:pt idx="0">
                    <c:v>0.35500000000000043</c:v>
                  </c:pt>
                  <c:pt idx="1">
                    <c:v>0.15299999999999958</c:v>
                  </c:pt>
                  <c:pt idx="2">
                    <c:v>0.73500000000000121</c:v>
                  </c:pt>
                  <c:pt idx="3">
                    <c:v>0.16999999999999993</c:v>
                  </c:pt>
                  <c:pt idx="4">
                    <c:v>0.60299999999999976</c:v>
                  </c:pt>
                  <c:pt idx="5">
                    <c:v>0.53599999999999959</c:v>
                  </c:pt>
                </c:numCache>
              </c:numRef>
            </c:plus>
            <c:minus>
              <c:numRef>
                <c:f>Sheet1!$K$4:$K$9</c:f>
                <c:numCache>
                  <c:formatCode>General</c:formatCode>
                  <c:ptCount val="6"/>
                  <c:pt idx="0">
                    <c:v>0.36899999999999977</c:v>
                  </c:pt>
                  <c:pt idx="1">
                    <c:v>0.15599999999999969</c:v>
                  </c:pt>
                  <c:pt idx="2">
                    <c:v>0.77099999999999902</c:v>
                  </c:pt>
                  <c:pt idx="3">
                    <c:v>0.17300000000000004</c:v>
                  </c:pt>
                  <c:pt idx="4">
                    <c:v>0.64400000000000013</c:v>
                  </c:pt>
                  <c:pt idx="5">
                    <c:v>0.56600000000000072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Sheet1!$E$4:$E$9</c:f>
              <c:numCache>
                <c:formatCode>General</c:formatCode>
                <c:ptCount val="6"/>
                <c:pt idx="0">
                  <c:v>9.9540000000000006</c:v>
                </c:pt>
                <c:pt idx="1">
                  <c:v>6.9359999999999999</c:v>
                </c:pt>
                <c:pt idx="2">
                  <c:v>15.688000000000001</c:v>
                </c:pt>
                <c:pt idx="3">
                  <c:v>9.0370000000000008</c:v>
                </c:pt>
                <c:pt idx="4">
                  <c:v>9.5419999999999998</c:v>
                </c:pt>
                <c:pt idx="5">
                  <c:v>10.141999999999999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4-4406-8A94-0FBAF9AD0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6751912"/>
        <c:axId val="496749616"/>
      </c:barChart>
      <c:lineChart>
        <c:grouping val="standard"/>
        <c:varyColors val="0"/>
        <c:ser>
          <c:idx val="1"/>
          <c:order val="1"/>
          <c:tx>
            <c:strRef>
              <c:f>Sheet1!$F$3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Sheet1!$F$4:$F$9</c:f>
              <c:numCache>
                <c:formatCode>General</c:formatCode>
                <c:ptCount val="6"/>
                <c:pt idx="0">
                  <c:v>8.0850000000000009</c:v>
                </c:pt>
                <c:pt idx="1">
                  <c:v>8.0850000000000009</c:v>
                </c:pt>
                <c:pt idx="2">
                  <c:v>8.0850000000000009</c:v>
                </c:pt>
                <c:pt idx="3">
                  <c:v>8.0850000000000009</c:v>
                </c:pt>
                <c:pt idx="4">
                  <c:v>8.0850000000000009</c:v>
                </c:pt>
                <c:pt idx="5">
                  <c:v>8.0850000000000009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84-4406-8A94-0FBAF9AD09B2}"/>
            </c:ext>
          </c:extLst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Sheet1!$C$4:$D$9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Sheet1!$G$4:$G$9</c:f>
              <c:numCache>
                <c:formatCode>General</c:formatCode>
                <c:ptCount val="6"/>
                <c:pt idx="0">
                  <c:v>13.301</c:v>
                </c:pt>
                <c:pt idx="1">
                  <c:v>13.301</c:v>
                </c:pt>
                <c:pt idx="2">
                  <c:v>13.301</c:v>
                </c:pt>
                <c:pt idx="3">
                  <c:v>13.301</c:v>
                </c:pt>
                <c:pt idx="4">
                  <c:v>13.301</c:v>
                </c:pt>
                <c:pt idx="5">
                  <c:v>13.301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84-4406-8A94-0FBAF9AD0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751912"/>
        <c:axId val="496749616"/>
      </c:lineChart>
      <c:catAx>
        <c:axId val="49675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749616"/>
        <c:crosses val="autoZero"/>
        <c:auto val="1"/>
        <c:lblAlgn val="ctr"/>
        <c:lblOffset val="100"/>
        <c:noMultiLvlLbl val="0"/>
      </c:catAx>
      <c:valAx>
        <c:axId val="49674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75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hPOU5F1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Sheet1!$E$15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Sheet1!$J$16:$J$21</c:f>
                <c:numCache>
                  <c:formatCode>General</c:formatCode>
                  <c:ptCount val="6"/>
                  <c:pt idx="0">
                    <c:v>0.35400000000000098</c:v>
                  </c:pt>
                  <c:pt idx="1">
                    <c:v>8.7000000000000632E-2</c:v>
                  </c:pt>
                  <c:pt idx="2">
                    <c:v>0.35899999999999999</c:v>
                  </c:pt>
                  <c:pt idx="3">
                    <c:v>0.16099999999999959</c:v>
                  </c:pt>
                  <c:pt idx="4">
                    <c:v>0.58200000000000074</c:v>
                  </c:pt>
                  <c:pt idx="5">
                    <c:v>0.46300000000000097</c:v>
                  </c:pt>
                </c:numCache>
              </c:numRef>
            </c:plus>
            <c:minus>
              <c:numRef>
                <c:f>Sheet1!$K$16:$K$21</c:f>
                <c:numCache>
                  <c:formatCode>General</c:formatCode>
                  <c:ptCount val="6"/>
                  <c:pt idx="0">
                    <c:v>0.36800000000000033</c:v>
                  </c:pt>
                  <c:pt idx="1">
                    <c:v>8.8000000000000078E-2</c:v>
                  </c:pt>
                  <c:pt idx="2">
                    <c:v>0.37800000000000011</c:v>
                  </c:pt>
                  <c:pt idx="3">
                    <c:v>0.16300000000000026</c:v>
                  </c:pt>
                  <c:pt idx="4">
                    <c:v>0.61799999999999855</c:v>
                  </c:pt>
                  <c:pt idx="5">
                    <c:v>0.48499999999999943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Sheet1!$E$16:$E$21</c:f>
              <c:numCache>
                <c:formatCode>General</c:formatCode>
                <c:ptCount val="6"/>
                <c:pt idx="0">
                  <c:v>9.57</c:v>
                </c:pt>
                <c:pt idx="1">
                  <c:v>5.4210000000000003</c:v>
                </c:pt>
                <c:pt idx="2">
                  <c:v>7.1959999999999997</c:v>
                </c:pt>
                <c:pt idx="3">
                  <c:v>8.8569999999999993</c:v>
                </c:pt>
                <c:pt idx="4">
                  <c:v>9.9120000000000008</c:v>
                </c:pt>
                <c:pt idx="5">
                  <c:v>9.7550000000000008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A-4C8A-AF1C-4F37A092C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4815536"/>
        <c:axId val="504817504"/>
      </c:barChart>
      <c:lineChart>
        <c:grouping val="standard"/>
        <c:varyColors val="0"/>
        <c:ser>
          <c:idx val="1"/>
          <c:order val="1"/>
          <c:tx>
            <c:strRef>
              <c:f>Sheet1!$F$15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Sheet1!$F$16:$F$21</c:f>
              <c:numCache>
                <c:formatCode>General</c:formatCode>
                <c:ptCount val="6"/>
                <c:pt idx="0">
                  <c:v>7.593</c:v>
                </c:pt>
                <c:pt idx="1">
                  <c:v>7.593</c:v>
                </c:pt>
                <c:pt idx="2">
                  <c:v>7.593</c:v>
                </c:pt>
                <c:pt idx="3">
                  <c:v>7.593</c:v>
                </c:pt>
                <c:pt idx="4">
                  <c:v>7.593</c:v>
                </c:pt>
                <c:pt idx="5">
                  <c:v>7.593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6A-4C8A-AF1C-4F37A092CFB1}"/>
            </c:ext>
          </c:extLst>
        </c:ser>
        <c:ser>
          <c:idx val="2"/>
          <c:order val="2"/>
          <c:tx>
            <c:strRef>
              <c:f>Sheet1!$G$15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Sheet1!$C$16:$D$21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Sheet1!$G$16:$G$21</c:f>
              <c:numCache>
                <c:formatCode>General</c:formatCode>
                <c:ptCount val="6"/>
                <c:pt idx="0">
                  <c:v>12.053000000000001</c:v>
                </c:pt>
                <c:pt idx="1">
                  <c:v>12.053000000000001</c:v>
                </c:pt>
                <c:pt idx="2">
                  <c:v>12.053000000000001</c:v>
                </c:pt>
                <c:pt idx="3">
                  <c:v>12.053000000000001</c:v>
                </c:pt>
                <c:pt idx="4">
                  <c:v>12.053000000000001</c:v>
                </c:pt>
                <c:pt idx="5">
                  <c:v>12.053000000000001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6A-4C8A-AF1C-4F37A092C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815536"/>
        <c:axId val="504817504"/>
      </c:lineChart>
      <c:catAx>
        <c:axId val="5048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17504"/>
        <c:crosses val="autoZero"/>
        <c:auto val="1"/>
        <c:lblAlgn val="ctr"/>
        <c:lblOffset val="100"/>
        <c:noMultiLvlLbl val="0"/>
      </c:catAx>
      <c:valAx>
        <c:axId val="50481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hNANOG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Sheet1!$E$27</c:f>
              <c:strCache>
                <c:ptCount val="1"/>
                <c:pt idx="0">
                  <c:v>RQ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Sheet1!$J$28:$J$33</c:f>
                <c:numCache>
                  <c:formatCode>General</c:formatCode>
                  <c:ptCount val="6"/>
                  <c:pt idx="0">
                    <c:v>0.11299999999999999</c:v>
                  </c:pt>
                  <c:pt idx="1">
                    <c:v>3.8000000000000034E-2</c:v>
                  </c:pt>
                  <c:pt idx="2">
                    <c:v>8.6999999999999966E-2</c:v>
                  </c:pt>
                  <c:pt idx="3">
                    <c:v>0.10400000000000009</c:v>
                  </c:pt>
                  <c:pt idx="4">
                    <c:v>0.13199999999999967</c:v>
                  </c:pt>
                  <c:pt idx="5">
                    <c:v>7.6000000000000068E-2</c:v>
                  </c:pt>
                </c:numCache>
              </c:numRef>
            </c:plus>
            <c:minus>
              <c:numRef>
                <c:f>Sheet1!$K$28:$K$33</c:f>
                <c:numCache>
                  <c:formatCode>General</c:formatCode>
                  <c:ptCount val="6"/>
                  <c:pt idx="0">
                    <c:v>0.11699999999999999</c:v>
                  </c:pt>
                  <c:pt idx="1">
                    <c:v>4.0000000000000036E-2</c:v>
                  </c:pt>
                  <c:pt idx="2">
                    <c:v>9.1000000000000192E-2</c:v>
                  </c:pt>
                  <c:pt idx="3">
                    <c:v>0.1080000000000001</c:v>
                  </c:pt>
                  <c:pt idx="4">
                    <c:v>0.13900000000000023</c:v>
                  </c:pt>
                  <c:pt idx="5">
                    <c:v>7.9000000000000181E-2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Sheet1!$E$28:$E$33</c:f>
              <c:numCache>
                <c:formatCode>General</c:formatCode>
                <c:ptCount val="6"/>
                <c:pt idx="0">
                  <c:v>2.8410000000000002</c:v>
                </c:pt>
                <c:pt idx="1">
                  <c:v>1.9490000000000001</c:v>
                </c:pt>
                <c:pt idx="2">
                  <c:v>1.8779999999999999</c:v>
                </c:pt>
                <c:pt idx="3">
                  <c:v>2.625</c:v>
                </c:pt>
                <c:pt idx="4">
                  <c:v>2.4889999999999999</c:v>
                </c:pt>
                <c:pt idx="5">
                  <c:v>2.323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3-433C-A785-B0D5CAB1A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3895400"/>
        <c:axId val="503895728"/>
      </c:barChart>
      <c:lineChart>
        <c:grouping val="standard"/>
        <c:varyColors val="0"/>
        <c:ser>
          <c:idx val="1"/>
          <c:order val="1"/>
          <c:tx>
            <c:strRef>
              <c:f>Sheet1!$F$27</c:f>
              <c:strCache>
                <c:ptCount val="1"/>
                <c:pt idx="0">
                  <c:v>Thmin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Sheet1!$F$28:$F$33</c:f>
              <c:numCache>
                <c:formatCode>General</c:formatCode>
                <c:ptCount val="6"/>
                <c:pt idx="0">
                  <c:v>1.736</c:v>
                </c:pt>
                <c:pt idx="1">
                  <c:v>1.736</c:v>
                </c:pt>
                <c:pt idx="2">
                  <c:v>1.736</c:v>
                </c:pt>
                <c:pt idx="3">
                  <c:v>1.736</c:v>
                </c:pt>
                <c:pt idx="4">
                  <c:v>1.736</c:v>
                </c:pt>
                <c:pt idx="5">
                  <c:v>1.736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C3-433C-A785-B0D5CAB1AB50}"/>
            </c:ext>
          </c:extLst>
        </c:ser>
        <c:ser>
          <c:idx val="2"/>
          <c:order val="2"/>
          <c:tx>
            <c:strRef>
              <c:f>Sheet1!$G$27</c:f>
              <c:strCache>
                <c:ptCount val="1"/>
                <c:pt idx="0">
                  <c:v>Thmax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Sheet1!$C$28:$D$33</c:f>
              <c:multiLvlStrCache>
                <c:ptCount val="6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S1</c:v>
                  </c:pt>
                  <c:pt idx="4">
                    <c:v>S2</c:v>
                  </c:pt>
                  <c:pt idx="5">
                    <c:v>S3</c:v>
                  </c:pt>
                </c:lvl>
                <c:lvl>
                  <c:pt idx="0">
                    <c:v>PHY-CS10</c:v>
                  </c:pt>
                  <c:pt idx="3">
                    <c:v>PHY-DGFD</c:v>
                  </c:pt>
                </c:lvl>
              </c:multiLvlStrCache>
            </c:multiLvlStrRef>
          </c:cat>
          <c:val>
            <c:numRef>
              <c:f>Sheet1!$G$28:$G$33</c:f>
              <c:numCache>
                <c:formatCode>General</c:formatCode>
                <c:ptCount val="6"/>
                <c:pt idx="0">
                  <c:v>6.27</c:v>
                </c:pt>
                <c:pt idx="1">
                  <c:v>6.27</c:v>
                </c:pt>
                <c:pt idx="2">
                  <c:v>6.27</c:v>
                </c:pt>
                <c:pt idx="3">
                  <c:v>6.27</c:v>
                </c:pt>
                <c:pt idx="4">
                  <c:v>6.27</c:v>
                </c:pt>
                <c:pt idx="5">
                  <c:v>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C3-433C-A785-B0D5CAB1A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895400"/>
        <c:axId val="503895728"/>
      </c:lineChart>
      <c:catAx>
        <c:axId val="50389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895728"/>
        <c:crosses val="autoZero"/>
        <c:auto val="1"/>
        <c:lblAlgn val="ctr"/>
        <c:lblOffset val="100"/>
        <c:noMultiLvlLbl val="0"/>
      </c:catAx>
      <c:valAx>
        <c:axId val="50389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RQ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89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0B6D-A2BF-4926-9E3B-75975A6404AE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2A6F-9B5D-4DBD-AFB4-4F553DBC4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0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B7A99-3D7A-405A-9F60-7456F6C6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C8DE06-9CF6-4C5C-B47D-5E78CB71B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A903B-1BA2-4998-844C-6D5C3535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CDD4C-D16F-4FB0-A89B-7A98B04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076E8-729B-4BC8-A7FC-660E117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A13B9-9508-40AF-AA93-C4F17A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E26BA-DC78-401B-97E8-FA155E8A4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13FDA4-1393-407B-BF68-FCCE9ABB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E51DFD-0860-415B-AC64-8591180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5ACADC-4EA7-467F-B34D-B427CFD4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9BB010-3B86-49B8-964F-0BE100F1C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6F1050-0F7B-4763-A555-D61A65DF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CABE0-497B-48B3-8A4A-78FA1A39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BF0A1-0A01-4A7B-8D9B-DC2B599D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DD351-93DF-4B3D-893E-BA1B924A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DF021-A56D-4DCA-929C-01BBD12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E9543-BAAF-4667-A329-46FCAC65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79F318-E6DB-4F2B-B1DB-B25596FE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D3D11-5ECB-4627-9AA8-22961038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C030B-9474-4812-80A2-5218463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51DAF-02F0-42E0-AD31-28478F0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786B62-1DDB-4CBD-9CFC-360B6719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676DA-C2D3-476E-ADC4-A61CA934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F006F-95AF-40E7-ACBC-1F6814DC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5DEE3-D63B-4B65-8EDC-A923E98B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4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77117-ACEA-4DB7-B94A-39670452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80D02-7C67-46BE-B3FB-69EC15123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2609D4-2A2C-48F6-90C3-EB62F91F8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C5888-D2BC-40F0-B0BE-2441467A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6D7EF7-0057-4191-8247-CF80556E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2603D-7BA1-4D34-9843-A34AF1CF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D08EF-75AF-40FB-917D-E54FE278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C9B5A-1C80-4FEE-B054-6D88CA0A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56FC7B-1E2A-441B-BC17-EBE7D774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A3370F-DBDD-4FEE-AE4E-9A46D1DA8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0C4625-1DBB-4CD2-82EF-0063D0477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1FF0B5-E442-49BC-A3CD-8F3D009C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270126-34D5-4107-AA94-E6816D0D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C82861-19A8-4ECE-ACE8-B359E4F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BC953-7C5A-425F-B323-FBEBD918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C0CB2D-C50A-4325-ACC2-7775A18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F43562-7B25-47E1-AFF5-53A62163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CD3E1F-A997-4483-8CC4-7F102755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8F0650-289C-47EB-9F6B-E4BED812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6DEECF-77F0-4D9C-B0FA-8146C50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2F44F5-055D-4E21-BCBF-354EDFB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252C1-9336-4EB3-A558-39A1329E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6DA6E-7EDA-481D-85C0-51108DC0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235B0-F078-46F5-93A5-D8489851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5EA2A-C16C-4CCD-BEC5-71A0DB00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27CD4-AD25-42AF-8B31-7189211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DD185-BC3B-46A3-AA01-940208CF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9D63D-38E6-41D5-8320-050DC39D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7F6079-FCFB-45A1-B157-72A9241AF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FA5741-EC10-4F11-9404-0BB99041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0937DC-18DE-47A7-A3CB-7726D687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7D6D5-4234-4936-B4AA-159EFDA2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8A4AC8-1891-40DC-8B8F-2AA1388B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65E447-90ED-48E7-9D82-7A22F914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42D505-FE55-4231-A131-EC9C35CC2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44E0A-4177-4588-98F2-D9F2A822B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6F0A-74BC-45AB-9EF4-D05437C50E3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BBBBDB-6077-4B21-BF10-D08E58E57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2A6DB-0D8A-443F-8D8B-BF2DC348D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51735A6-7402-452C-ADB4-FC4CE2E4F36F}"/>
              </a:ext>
            </a:extLst>
          </p:cNvPr>
          <p:cNvCxnSpPr>
            <a:cxnSpLocks/>
          </p:cNvCxnSpPr>
          <p:nvPr/>
        </p:nvCxnSpPr>
        <p:spPr>
          <a:xfrm flipH="1">
            <a:off x="797522" y="226667"/>
            <a:ext cx="8506" cy="304797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6D9CB77B-C0D6-4D15-9593-59F456D1EE93}"/>
              </a:ext>
            </a:extLst>
          </p:cNvPr>
          <p:cNvSpPr txBox="1"/>
          <p:nvPr/>
        </p:nvSpPr>
        <p:spPr>
          <a:xfrm>
            <a:off x="64532" y="1381324"/>
            <a:ext cx="65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COLL</a:t>
            </a:r>
            <a:endParaRPr lang="en-GB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E984520-B9C7-4DD6-9723-24B038EFE4B0}"/>
              </a:ext>
            </a:extLst>
          </p:cNvPr>
          <p:cNvCxnSpPr>
            <a:cxnSpLocks/>
          </p:cNvCxnSpPr>
          <p:nvPr/>
        </p:nvCxnSpPr>
        <p:spPr>
          <a:xfrm flipH="1">
            <a:off x="793269" y="3583356"/>
            <a:ext cx="8506" cy="304797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68D1BE50-F24D-455E-8936-C961F86A4A64}"/>
              </a:ext>
            </a:extLst>
          </p:cNvPr>
          <p:cNvSpPr txBox="1"/>
          <p:nvPr/>
        </p:nvSpPr>
        <p:spPr>
          <a:xfrm>
            <a:off x="64531" y="4738013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PHY</a:t>
            </a:r>
            <a:endParaRPr lang="en-GB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027203"/>
              </p:ext>
            </p:extLst>
          </p:nvPr>
        </p:nvGraphicFramePr>
        <p:xfrm>
          <a:off x="1014593" y="158382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040595"/>
              </p:ext>
            </p:extLst>
          </p:nvPr>
        </p:nvGraphicFramePr>
        <p:xfrm>
          <a:off x="4614593" y="158382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769782"/>
              </p:ext>
            </p:extLst>
          </p:nvPr>
        </p:nvGraphicFramePr>
        <p:xfrm>
          <a:off x="8214593" y="158382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8247"/>
              </p:ext>
            </p:extLst>
          </p:nvPr>
        </p:nvGraphicFramePr>
        <p:xfrm>
          <a:off x="1014593" y="3583356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377619"/>
              </p:ext>
            </p:extLst>
          </p:nvPr>
        </p:nvGraphicFramePr>
        <p:xfrm>
          <a:off x="4614593" y="3583356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541382"/>
              </p:ext>
            </p:extLst>
          </p:nvPr>
        </p:nvGraphicFramePr>
        <p:xfrm>
          <a:off x="8214593" y="3583356"/>
          <a:ext cx="36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53418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2445</TotalTime>
  <Words>14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MOMMAERTS Kathleen Michèle Ghislaine Marie</dc:creator>
  <cp:lastModifiedBy>Kathleen Mommaerts</cp:lastModifiedBy>
  <cp:revision>92</cp:revision>
  <dcterms:created xsi:type="dcterms:W3CDTF">2020-04-10T09:47:00Z</dcterms:created>
  <dcterms:modified xsi:type="dcterms:W3CDTF">2021-05-19T14:45:29Z</dcterms:modified>
</cp:coreProperties>
</file>