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971" r:id="rId4"/>
  </p:sldMasterIdLst>
  <p:notesMasterIdLst>
    <p:notesMasterId r:id="rId9"/>
  </p:notesMasterIdLst>
  <p:handoutMasterIdLst>
    <p:handoutMasterId r:id="rId10"/>
  </p:handoutMasterIdLst>
  <p:sldIdLst>
    <p:sldId id="302" r:id="rId5"/>
    <p:sldId id="351" r:id="rId6"/>
    <p:sldId id="353" r:id="rId7"/>
    <p:sldId id="415" r:id="rId8"/>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ＭＳ Ｐゴシック" pitchFamily="100"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ＭＳ Ｐゴシック" pitchFamily="100"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ＭＳ Ｐゴシック" pitchFamily="100"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ＭＳ Ｐゴシック" pitchFamily="100"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ＭＳ Ｐゴシック" pitchFamily="100"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100"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100"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100"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100" charset="-128"/>
        <a:cs typeface="+mn-cs"/>
      </a:defRPr>
    </a:lvl9pPr>
  </p:defaultTextStyle>
  <p:extLst>
    <p:ext uri="{EFAFB233-063F-42B5-8137-9DF3F51BA10A}">
      <p15:sldGuideLst xmlns:p15="http://schemas.microsoft.com/office/powerpoint/2012/main">
        <p15:guide id="1" orient="horz" pos="1584" userDrawn="1">
          <p15:clr>
            <a:srgbClr val="A4A3A4"/>
          </p15:clr>
        </p15:guide>
        <p15:guide id="2" pos="2880" userDrawn="1">
          <p15:clr>
            <a:srgbClr val="A4A3A4"/>
          </p15:clr>
        </p15:guide>
        <p15:guide id="3" pos="1656" userDrawn="1">
          <p15:clr>
            <a:srgbClr val="A4A3A4"/>
          </p15:clr>
        </p15:guide>
        <p15:guide id="4" pos="1454" userDrawn="1">
          <p15:clr>
            <a:srgbClr val="A4A3A4"/>
          </p15:clr>
        </p15:guide>
        <p15:guide id="5" pos="153" userDrawn="1">
          <p15:clr>
            <a:srgbClr val="A4A3A4"/>
          </p15:clr>
        </p15:guide>
        <p15:guide id="6" pos="4104" userDrawn="1">
          <p15:clr>
            <a:srgbClr val="A4A3A4"/>
          </p15:clr>
        </p15:guide>
        <p15:guide id="7" pos="4320" userDrawn="1">
          <p15:clr>
            <a:srgbClr val="A4A3A4"/>
          </p15:clr>
        </p15:guide>
        <p15:guide id="8" pos="5616" userDrawn="1">
          <p15:clr>
            <a:srgbClr val="A4A3A4"/>
          </p15:clr>
        </p15:guide>
        <p15:guide id="9" orient="horz" pos="3967" userDrawn="1">
          <p15:clr>
            <a:srgbClr val="A4A3A4"/>
          </p15:clr>
        </p15:guide>
        <p15:guide id="10" orient="horz" pos="3716" userDrawn="1">
          <p15:clr>
            <a:srgbClr val="A4A3A4"/>
          </p15:clr>
        </p15:guide>
        <p15:guide id="11" orient="horz" pos="2160" userDrawn="1">
          <p15:clr>
            <a:srgbClr val="A4A3A4"/>
          </p15:clr>
        </p15:guide>
        <p15:guide id="12" orient="horz" pos="669" userDrawn="1">
          <p15:clr>
            <a:srgbClr val="A4A3A4"/>
          </p15:clr>
        </p15:guide>
        <p15:guide id="13" orient="horz" pos="336" userDrawn="1">
          <p15:clr>
            <a:srgbClr val="A4A3A4"/>
          </p15:clr>
        </p15:guide>
        <p15:guide id="14" orient="horz" pos="232" userDrawn="1">
          <p15:clr>
            <a:srgbClr val="A4A3A4"/>
          </p15:clr>
        </p15:guide>
        <p15:guide id="15" pos="1455">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F30CA4-83A3-4585-AF71-6B36D0B30368}" v="3" dt="2021-04-21T17:26:25.5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29" autoAdjust="0"/>
    <p:restoredTop sz="95909" autoAdjust="0"/>
  </p:normalViewPr>
  <p:slideViewPr>
    <p:cSldViewPr snapToObjects="1" showGuides="1">
      <p:cViewPr varScale="1">
        <p:scale>
          <a:sx n="56" d="100"/>
          <a:sy n="56" d="100"/>
        </p:scale>
        <p:origin x="1404" y="78"/>
      </p:cViewPr>
      <p:guideLst>
        <p:guide orient="horz" pos="1584"/>
        <p:guide pos="2880"/>
        <p:guide pos="1656"/>
        <p:guide pos="1454"/>
        <p:guide pos="153"/>
        <p:guide pos="4104"/>
        <p:guide pos="4320"/>
        <p:guide pos="5616"/>
        <p:guide orient="horz" pos="3967"/>
        <p:guide orient="horz" pos="3716"/>
        <p:guide orient="horz" pos="2160"/>
        <p:guide orient="horz" pos="669"/>
        <p:guide orient="horz" pos="336"/>
        <p:guide orient="horz" pos="232"/>
        <p:guide pos="1455"/>
      </p:guideLst>
    </p:cSldViewPr>
  </p:slideViewPr>
  <p:notesTextViewPr>
    <p:cViewPr>
      <p:scale>
        <a:sx n="100" d="100"/>
        <a:sy n="100" d="100"/>
      </p:scale>
      <p:origin x="0" y="0"/>
    </p:cViewPr>
  </p:notesTextViewPr>
  <p:notesViewPr>
    <p:cSldViewPr snapToObjects="1" showGuides="1">
      <p:cViewPr varScale="1">
        <p:scale>
          <a:sx n="110" d="100"/>
          <a:sy n="110" d="100"/>
        </p:scale>
        <p:origin x="-4110"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511" cy="465500"/>
          </a:xfrm>
          <a:prstGeom prst="rect">
            <a:avLst/>
          </a:prstGeom>
        </p:spPr>
        <p:txBody>
          <a:bodyPr vert="horz" lIns="97347" tIns="48674" rIns="97347" bIns="48674" rtlCol="0"/>
          <a:lstStyle>
            <a:lvl1pPr algn="l">
              <a:defRPr sz="1300"/>
            </a:lvl1pPr>
          </a:lstStyle>
          <a:p>
            <a:endParaRPr lang="en-US" dirty="0"/>
          </a:p>
        </p:txBody>
      </p:sp>
      <p:sp>
        <p:nvSpPr>
          <p:cNvPr id="3" name="Date Placeholder 2"/>
          <p:cNvSpPr>
            <a:spLocks noGrp="1"/>
          </p:cNvSpPr>
          <p:nvPr>
            <p:ph type="dt" sz="quarter" idx="1"/>
          </p:nvPr>
        </p:nvSpPr>
        <p:spPr>
          <a:xfrm>
            <a:off x="3970211" y="0"/>
            <a:ext cx="3038511" cy="465500"/>
          </a:xfrm>
          <a:prstGeom prst="rect">
            <a:avLst/>
          </a:prstGeom>
        </p:spPr>
        <p:txBody>
          <a:bodyPr vert="horz" lIns="97347" tIns="48674" rIns="97347" bIns="48674" rtlCol="0"/>
          <a:lstStyle>
            <a:lvl1pPr algn="r">
              <a:defRPr sz="1300"/>
            </a:lvl1pPr>
          </a:lstStyle>
          <a:p>
            <a:fld id="{844E1AA2-26A0-4CE5-B2AD-4D27B38B1483}" type="datetimeFigureOut">
              <a:rPr lang="en-US" smtClean="0"/>
              <a:pPr/>
              <a:t>4/29/2021</a:t>
            </a:fld>
            <a:endParaRPr lang="en-US" dirty="0"/>
          </a:p>
        </p:txBody>
      </p:sp>
      <p:sp>
        <p:nvSpPr>
          <p:cNvPr id="4" name="Footer Placeholder 3"/>
          <p:cNvSpPr>
            <a:spLocks noGrp="1"/>
          </p:cNvSpPr>
          <p:nvPr>
            <p:ph type="ftr" sz="quarter" idx="2"/>
          </p:nvPr>
        </p:nvSpPr>
        <p:spPr>
          <a:xfrm>
            <a:off x="1" y="8829202"/>
            <a:ext cx="3038511" cy="465500"/>
          </a:xfrm>
          <a:prstGeom prst="rect">
            <a:avLst/>
          </a:prstGeom>
        </p:spPr>
        <p:txBody>
          <a:bodyPr vert="horz" lIns="97347" tIns="48674" rIns="97347" bIns="48674" rtlCol="0" anchor="b"/>
          <a:lstStyle>
            <a:lvl1pPr algn="l">
              <a:defRPr sz="1300"/>
            </a:lvl1pPr>
          </a:lstStyle>
          <a:p>
            <a:endParaRPr lang="en-US" dirty="0"/>
          </a:p>
        </p:txBody>
      </p:sp>
      <p:sp>
        <p:nvSpPr>
          <p:cNvPr id="5" name="Slide Number Placeholder 4"/>
          <p:cNvSpPr>
            <a:spLocks noGrp="1"/>
          </p:cNvSpPr>
          <p:nvPr>
            <p:ph type="sldNum" sz="quarter" idx="3"/>
          </p:nvPr>
        </p:nvSpPr>
        <p:spPr>
          <a:xfrm>
            <a:off x="3970211" y="8829202"/>
            <a:ext cx="3038511" cy="465500"/>
          </a:xfrm>
          <a:prstGeom prst="rect">
            <a:avLst/>
          </a:prstGeom>
        </p:spPr>
        <p:txBody>
          <a:bodyPr vert="horz" lIns="97347" tIns="48674" rIns="97347" bIns="48674" rtlCol="0" anchor="b"/>
          <a:lstStyle>
            <a:lvl1pPr algn="r">
              <a:defRPr sz="1300"/>
            </a:lvl1pPr>
          </a:lstStyle>
          <a:p>
            <a:fld id="{1EFEFB22-DA29-496D-A8C0-DFC76349C0B9}" type="slidenum">
              <a:rPr lang="en-US" smtClean="0"/>
              <a:pPr/>
              <a:t>‹#›</a:t>
            </a:fld>
            <a:endParaRPr lang="en-US" dirty="0"/>
          </a:p>
        </p:txBody>
      </p:sp>
    </p:spTree>
    <p:extLst>
      <p:ext uri="{BB962C8B-B14F-4D97-AF65-F5344CB8AC3E}">
        <p14:creationId xmlns:p14="http://schemas.microsoft.com/office/powerpoint/2010/main" val="4147085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2" name="Group 11"/>
          <p:cNvGrpSpPr/>
          <p:nvPr/>
        </p:nvGrpSpPr>
        <p:grpSpPr>
          <a:xfrm>
            <a:off x="-21772" y="8847603"/>
            <a:ext cx="7040880" cy="448796"/>
            <a:chOff x="2111828" y="6388102"/>
            <a:chExt cx="7040880" cy="448796"/>
          </a:xfrm>
        </p:grpSpPr>
        <p:grpSp>
          <p:nvGrpSpPr>
            <p:cNvPr id="8" name="Group 10"/>
            <p:cNvGrpSpPr/>
            <p:nvPr/>
          </p:nvGrpSpPr>
          <p:grpSpPr>
            <a:xfrm>
              <a:off x="2133600" y="6423241"/>
              <a:ext cx="7010400" cy="413657"/>
              <a:chOff x="2133600" y="6444343"/>
              <a:chExt cx="7010400" cy="413657"/>
            </a:xfrm>
          </p:grpSpPr>
          <p:sp>
            <p:nvSpPr>
              <p:cNvPr id="9" name="Rectangle 8"/>
              <p:cNvSpPr/>
              <p:nvPr userDrawn="1"/>
            </p:nvSpPr>
            <p:spPr bwMode="auto">
              <a:xfrm>
                <a:off x="2133600" y="6444343"/>
                <a:ext cx="7010400" cy="413657"/>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pitchFamily="124" charset="0"/>
                </a:endParaRPr>
              </a:p>
            </p:txBody>
          </p:sp>
          <p:pic>
            <p:nvPicPr>
              <p:cNvPr id="10" name="Picture 3" descr="ThermoFisher_PPT-Logo_032-Bk.jpg"/>
              <p:cNvPicPr>
                <a:picLocks noChangeAspect="1"/>
              </p:cNvPicPr>
              <p:nvPr/>
            </p:nvPicPr>
            <p:blipFill>
              <a:blip r:embed="rId2"/>
              <a:srcRect/>
              <a:stretch>
                <a:fillRect/>
              </a:stretch>
            </p:blipFill>
            <p:spPr bwMode="auto">
              <a:xfrm>
                <a:off x="7570331" y="6533018"/>
                <a:ext cx="1051151" cy="226214"/>
              </a:xfrm>
              <a:prstGeom prst="rect">
                <a:avLst/>
              </a:prstGeom>
              <a:noFill/>
              <a:ln w="9525">
                <a:noFill/>
                <a:miter lim="800000"/>
                <a:headEnd/>
                <a:tailEnd/>
              </a:ln>
            </p:spPr>
          </p:pic>
        </p:grpSp>
        <p:sp>
          <p:nvSpPr>
            <p:cNvPr id="11" name="Line 18"/>
            <p:cNvSpPr>
              <a:spLocks noChangeShapeType="1"/>
            </p:cNvSpPr>
            <p:nvPr/>
          </p:nvSpPr>
          <p:spPr bwMode="auto">
            <a:xfrm>
              <a:off x="2111828" y="6388102"/>
              <a:ext cx="7040880" cy="0"/>
            </a:xfrm>
            <a:prstGeom prst="line">
              <a:avLst/>
            </a:prstGeom>
            <a:noFill/>
            <a:ln w="28575">
              <a:solidFill>
                <a:schemeClr val="accent5"/>
              </a:solidFill>
              <a:round/>
              <a:headEnd/>
              <a:tailEnd/>
            </a:ln>
          </p:spPr>
          <p:txBody>
            <a:bodyPr wrap="none" anchor="ctr"/>
            <a:lstStyle/>
            <a:p>
              <a:pPr>
                <a:defRPr/>
              </a:pPr>
              <a:endParaRPr lang="en-US" dirty="0">
                <a:latin typeface="Arial" pitchFamily="124" charset="0"/>
                <a:ea typeface="+mn-ea"/>
              </a:endParaRPr>
            </a:p>
          </p:txBody>
        </p:sp>
      </p:grpSp>
      <p:sp>
        <p:nvSpPr>
          <p:cNvPr id="4" name="Slide Image Placeholder 3"/>
          <p:cNvSpPr>
            <a:spLocks noGrp="1" noRot="1" noChangeAspect="1"/>
          </p:cNvSpPr>
          <p:nvPr>
            <p:ph type="sldImg" idx="2"/>
          </p:nvPr>
        </p:nvSpPr>
        <p:spPr>
          <a:xfrm>
            <a:off x="1981200" y="382588"/>
            <a:ext cx="3048000" cy="2286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533400" y="2917371"/>
            <a:ext cx="5943600" cy="5682117"/>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p:txBody>
      </p:sp>
      <p:sp>
        <p:nvSpPr>
          <p:cNvPr id="7" name="Slide Number Placeholder 6"/>
          <p:cNvSpPr>
            <a:spLocks noGrp="1"/>
          </p:cNvSpPr>
          <p:nvPr>
            <p:ph type="sldNum" sz="quarter" idx="5"/>
          </p:nvPr>
        </p:nvSpPr>
        <p:spPr>
          <a:xfrm>
            <a:off x="0" y="8829675"/>
            <a:ext cx="3038475" cy="465138"/>
          </a:xfrm>
          <a:prstGeom prst="rect">
            <a:avLst/>
          </a:prstGeom>
        </p:spPr>
        <p:txBody>
          <a:bodyPr vert="horz" lIns="182880" tIns="45720" rIns="91440" bIns="91440" rtlCol="0" anchor="ctr" anchorCtr="0"/>
          <a:lstStyle>
            <a:lvl1pPr algn="l">
              <a:defRPr sz="1200"/>
            </a:lvl1pPr>
          </a:lstStyle>
          <a:p>
            <a:fld id="{34DAF2D3-D273-4148-ADB6-B0CFFDBA1522}" type="slidenum">
              <a:rPr lang="en-US" smtClean="0"/>
              <a:pPr/>
              <a:t>‹#›</a:t>
            </a:fld>
            <a:endParaRPr lang="en-US" dirty="0"/>
          </a:p>
        </p:txBody>
      </p:sp>
    </p:spTree>
    <p:extLst>
      <p:ext uri="{BB962C8B-B14F-4D97-AF65-F5344CB8AC3E}">
        <p14:creationId xmlns:p14="http://schemas.microsoft.com/office/powerpoint/2010/main" val="210598076"/>
      </p:ext>
    </p:extLst>
  </p:cSld>
  <p:clrMap bg1="lt1" tx1="dk1" bg2="lt2" tx2="dk2" accent1="accent1" accent2="accent2" accent3="accent3" accent4="accent4" accent5="accent5" accent6="accent6" hlink="hlink" folHlink="folHlink"/>
  <p:notesStyle>
    <a:lvl1pPr marL="0" algn="l"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1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81200" y="382588"/>
            <a:ext cx="3048000" cy="2286000"/>
          </a:xfrm>
        </p:spPr>
      </p:sp>
      <p:sp>
        <p:nvSpPr>
          <p:cNvPr id="3" name="Notes Placeholder 2"/>
          <p:cNvSpPr>
            <a:spLocks noGrp="1"/>
          </p:cNvSpPr>
          <p:nvPr>
            <p:ph type="body" idx="1"/>
          </p:nvPr>
        </p:nvSpPr>
        <p:spPr/>
        <p:txBody>
          <a:bodyPr/>
          <a:lstStyle/>
          <a:p>
            <a:pPr>
              <a:buClr>
                <a:schemeClr val="bg1"/>
              </a:buClr>
            </a:pPr>
            <a:r>
              <a:rPr lang="en-US" sz="1400" b="1" dirty="0">
                <a:solidFill>
                  <a:schemeClr val="bg1"/>
                </a:solidFill>
                <a:latin typeface="Arial" pitchFamily="124" charset="0"/>
              </a:rPr>
              <a:t>This is the default title slide for Thermo Fisher Scientific </a:t>
            </a:r>
          </a:p>
          <a:p>
            <a:pPr>
              <a:buClr>
                <a:schemeClr val="bg1"/>
              </a:buClr>
            </a:pPr>
            <a:endParaRPr lang="en-US" sz="1400" dirty="0">
              <a:solidFill>
                <a:schemeClr val="bg1"/>
              </a:solidFill>
              <a:latin typeface="Arial" pitchFamily="124" charset="0"/>
            </a:endParaRPr>
          </a:p>
          <a:p>
            <a:pPr marL="0" marR="0" indent="0" algn="l" defTabSz="914400" rtl="0" eaLnBrk="1" fontAlgn="auto" latinLnBrk="0" hangingPunct="1">
              <a:lnSpc>
                <a:spcPct val="100000"/>
              </a:lnSpc>
              <a:spcBef>
                <a:spcPts val="0"/>
              </a:spcBef>
              <a:spcAft>
                <a:spcPts val="0"/>
              </a:spcAft>
              <a:buClr>
                <a:schemeClr val="bg1"/>
              </a:buClr>
              <a:buSzTx/>
              <a:buFontTx/>
              <a:buNone/>
              <a:tabLst/>
              <a:defRPr/>
            </a:pPr>
            <a:r>
              <a:rPr lang="en-US" sz="1400" dirty="0">
                <a:solidFill>
                  <a:schemeClr val="bg1"/>
                </a:solidFill>
                <a:latin typeface="Arial" pitchFamily="124" charset="0"/>
              </a:rPr>
              <a:t>Title photo options specific to end-markets will be available via commercial overview presentations due for release 2015-2016</a:t>
            </a:r>
          </a:p>
          <a:p>
            <a:pPr>
              <a:buClr>
                <a:schemeClr val="bg1"/>
              </a:buClr>
            </a:pPr>
            <a:endParaRPr lang="en-US" sz="1400" dirty="0">
              <a:solidFill>
                <a:schemeClr val="bg1"/>
              </a:solidFill>
              <a:latin typeface="Arial" pitchFamily="124" charset="0"/>
            </a:endParaRPr>
          </a:p>
        </p:txBody>
      </p:sp>
      <p:sp>
        <p:nvSpPr>
          <p:cNvPr id="4" name="Slide Number Placeholder 3"/>
          <p:cNvSpPr>
            <a:spLocks noGrp="1"/>
          </p:cNvSpPr>
          <p:nvPr>
            <p:ph type="sldNum" sz="quarter" idx="10"/>
          </p:nvPr>
        </p:nvSpPr>
        <p:spPr/>
        <p:txBody>
          <a:bodyPr/>
          <a:lstStyle/>
          <a:p>
            <a:fld id="{34DAF2D3-D273-4148-ADB6-B0CFFDBA1522}" type="slidenum">
              <a:rPr lang="en-US" smtClean="0"/>
              <a:pPr/>
              <a:t>1</a:t>
            </a:fld>
            <a:endParaRPr lang="en-US" dirty="0"/>
          </a:p>
        </p:txBody>
      </p:sp>
    </p:spTree>
    <p:extLst>
      <p:ext uri="{BB962C8B-B14F-4D97-AF65-F5344CB8AC3E}">
        <p14:creationId xmlns:p14="http://schemas.microsoft.com/office/powerpoint/2010/main" val="31309956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DAF2D3-D273-4148-ADB6-B0CFFDBA1522}" type="slidenum">
              <a:rPr lang="en-US" smtClean="0"/>
              <a:pPr/>
              <a:t>2</a:t>
            </a:fld>
            <a:endParaRPr lang="en-US" dirty="0"/>
          </a:p>
        </p:txBody>
      </p:sp>
    </p:spTree>
    <p:extLst>
      <p:ext uri="{BB962C8B-B14F-4D97-AF65-F5344CB8AC3E}">
        <p14:creationId xmlns:p14="http://schemas.microsoft.com/office/powerpoint/2010/main" val="9139463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sp>
        <p:nvSpPr>
          <p:cNvPr id="9" name="Rectangle 8"/>
          <p:cNvSpPr/>
          <p:nvPr/>
        </p:nvSpPr>
        <p:spPr bwMode="auto">
          <a:xfrm>
            <a:off x="0" y="3418736"/>
            <a:ext cx="9144000" cy="3436044"/>
          </a:xfrm>
          <a:prstGeom prst="rect">
            <a:avLst/>
          </a:prstGeom>
          <a:solidFill>
            <a:schemeClr val="bg1">
              <a:alpha val="85000"/>
            </a:schemeClr>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endParaRPr lang="en-US" sz="1800" dirty="0">
              <a:latin typeface="Arial" pitchFamily="124" charset="0"/>
            </a:endParaRPr>
          </a:p>
        </p:txBody>
      </p:sp>
      <p:pic>
        <p:nvPicPr>
          <p:cNvPr id="10" name="image12.png"/>
          <p:cNvPicPr/>
          <p:nvPr/>
        </p:nvPicPr>
        <p:blipFill>
          <a:blip r:embed="rId3" cstate="print"/>
          <a:stretch>
            <a:fillRect/>
          </a:stretch>
        </p:blipFill>
        <p:spPr>
          <a:xfrm>
            <a:off x="252413" y="3650462"/>
            <a:ext cx="2392363" cy="569187"/>
          </a:xfrm>
          <a:prstGeom prst="rect">
            <a:avLst/>
          </a:prstGeom>
          <a:ln w="12700" cap="flat">
            <a:noFill/>
            <a:miter lim="400000"/>
          </a:ln>
          <a:effectLst/>
        </p:spPr>
      </p:pic>
      <p:sp>
        <p:nvSpPr>
          <p:cNvPr id="16" name="Text Placeholder 15"/>
          <p:cNvSpPr>
            <a:spLocks noGrp="1"/>
          </p:cNvSpPr>
          <p:nvPr>
            <p:ph type="body" sz="quarter" idx="10" hasCustomPrompt="1"/>
          </p:nvPr>
        </p:nvSpPr>
        <p:spPr>
          <a:xfrm>
            <a:off x="252413" y="5368413"/>
            <a:ext cx="4023360" cy="932010"/>
          </a:xfrm>
        </p:spPr>
        <p:txBody>
          <a:bodyPr/>
          <a:lstStyle>
            <a:lvl1pPr>
              <a:spcAft>
                <a:spcPts val="0"/>
              </a:spcAft>
              <a:buFontTx/>
              <a:buNone/>
              <a:defRPr sz="1600" b="0" baseline="0">
                <a:solidFill>
                  <a:schemeClr val="accent5"/>
                </a:solidFill>
              </a:defRPr>
            </a:lvl1pPr>
            <a:lvl2pPr marL="114300" indent="4763">
              <a:spcAft>
                <a:spcPts val="0"/>
              </a:spcAft>
              <a:buFontTx/>
              <a:buNone/>
              <a:defRPr sz="1400" i="1" baseline="0">
                <a:solidFill>
                  <a:schemeClr val="accent5"/>
                </a:solidFill>
              </a:defRPr>
            </a:lvl2pPr>
          </a:lstStyle>
          <a:p>
            <a:pPr lvl="0"/>
            <a:r>
              <a:rPr lang="en-US" dirty="0"/>
              <a:t>16pt Presenter Name</a:t>
            </a:r>
          </a:p>
          <a:p>
            <a:pPr lvl="1"/>
            <a:r>
              <a:rPr lang="en-US" dirty="0"/>
              <a:t>14pt Italic Presenter Title </a:t>
            </a:r>
          </a:p>
        </p:txBody>
      </p:sp>
      <p:sp>
        <p:nvSpPr>
          <p:cNvPr id="18" name="Title 16"/>
          <p:cNvSpPr>
            <a:spLocks noGrp="1"/>
          </p:cNvSpPr>
          <p:nvPr>
            <p:ph type="title" hasCustomPrompt="1"/>
          </p:nvPr>
        </p:nvSpPr>
        <p:spPr>
          <a:xfrm>
            <a:off x="252415" y="4850575"/>
            <a:ext cx="8661400" cy="443190"/>
          </a:xfrm>
          <a:noFill/>
        </p:spPr>
        <p:txBody>
          <a:bodyPr wrap="square" lIns="91440">
            <a:noAutofit/>
          </a:bodyPr>
          <a:lstStyle>
            <a:lvl1pPr>
              <a:defRPr sz="2800" b="1">
                <a:solidFill>
                  <a:schemeClr val="accent5"/>
                </a:solidFill>
              </a:defRPr>
            </a:lvl1pPr>
          </a:lstStyle>
          <a:p>
            <a:r>
              <a:rPr lang="en-US" dirty="0"/>
              <a:t>28pt Arial Title</a:t>
            </a:r>
          </a:p>
        </p:txBody>
      </p:sp>
      <p:grpSp>
        <p:nvGrpSpPr>
          <p:cNvPr id="2" name="Group 5"/>
          <p:cNvGrpSpPr/>
          <p:nvPr/>
        </p:nvGrpSpPr>
        <p:grpSpPr>
          <a:xfrm>
            <a:off x="0" y="6297616"/>
            <a:ext cx="9144000" cy="567431"/>
            <a:chOff x="0" y="6289662"/>
            <a:chExt cx="9144000" cy="567431"/>
          </a:xfrm>
        </p:grpSpPr>
        <p:sp>
          <p:nvSpPr>
            <p:cNvPr id="7" name="Rectangle 6"/>
            <p:cNvSpPr/>
            <p:nvPr/>
          </p:nvSpPr>
          <p:spPr bwMode="auto">
            <a:xfrm>
              <a:off x="0" y="6289662"/>
              <a:ext cx="9144000" cy="567431"/>
            </a:xfrm>
            <a:prstGeom prst="rect">
              <a:avLst/>
            </a:prstGeom>
            <a:solidFill>
              <a:schemeClr val="accent4"/>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endParaRPr lang="en-US" sz="1800" dirty="0">
                <a:latin typeface="Arial" pitchFamily="124" charset="0"/>
              </a:endParaRPr>
            </a:p>
          </p:txBody>
        </p:sp>
        <p:sp>
          <p:nvSpPr>
            <p:cNvPr id="8" name="TextBox 7"/>
            <p:cNvSpPr txBox="1"/>
            <p:nvPr/>
          </p:nvSpPr>
          <p:spPr>
            <a:xfrm>
              <a:off x="4572000" y="6467489"/>
              <a:ext cx="4320089" cy="215444"/>
            </a:xfrm>
            <a:prstGeom prst="rect">
              <a:avLst/>
            </a:prstGeom>
            <a:noFill/>
          </p:spPr>
          <p:txBody>
            <a:bodyPr vert="horz" wrap="square" lIns="0" tIns="0" rIns="0" bIns="0" rtlCol="0" anchor="ctr" anchorCtr="0">
              <a:noAutofit/>
            </a:bodyPr>
            <a:lstStyle/>
            <a:p>
              <a:pPr algn="r"/>
              <a:r>
                <a:rPr lang="en-US" sz="1400" dirty="0">
                  <a:solidFill>
                    <a:schemeClr val="bg1"/>
                  </a:solidFill>
                  <a:latin typeface="Arial"/>
                </a:rPr>
                <a:t>The world leader in serving science</a:t>
              </a:r>
            </a:p>
          </p:txBody>
        </p:sp>
      </p:grpSp>
      <p:sp>
        <p:nvSpPr>
          <p:cNvPr id="11" name="Text Box 9"/>
          <p:cNvSpPr txBox="1">
            <a:spLocks noChangeArrowheads="1"/>
          </p:cNvSpPr>
          <p:nvPr/>
        </p:nvSpPr>
        <p:spPr bwMode="auto">
          <a:xfrm>
            <a:off x="266700" y="6526212"/>
            <a:ext cx="1359668" cy="215444"/>
          </a:xfrm>
          <a:prstGeom prst="rect">
            <a:avLst/>
          </a:prstGeom>
          <a:noFill/>
          <a:ln w="9525">
            <a:noFill/>
            <a:miter lim="800000"/>
            <a:headEnd/>
            <a:tailEnd/>
          </a:ln>
        </p:spPr>
        <p:txBody>
          <a:bodyPr wrap="none">
            <a:spAutoFit/>
          </a:bodyPr>
          <a:lstStyle/>
          <a:p>
            <a:pPr defTabSz="457200"/>
            <a:r>
              <a:rPr lang="en-US" sz="800" i="1" dirty="0">
                <a:solidFill>
                  <a:schemeClr val="bg1"/>
                </a:solidFill>
                <a:latin typeface="Arial Unicode MS" pitchFamily="34" charset="-128"/>
              </a:rPr>
              <a:t>Proprietary &amp; Confidential</a:t>
            </a:r>
          </a:p>
        </p:txBody>
      </p:sp>
    </p:spTree>
    <p:extLst>
      <p:ext uri="{BB962C8B-B14F-4D97-AF65-F5344CB8AC3E}">
        <p14:creationId xmlns:p14="http://schemas.microsoft.com/office/powerpoint/2010/main" val="1353682296"/>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Title with content bar">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0" hasCustomPrompt="1"/>
          </p:nvPr>
        </p:nvSpPr>
        <p:spPr>
          <a:xfrm>
            <a:off x="0" y="533401"/>
            <a:ext cx="9144000" cy="1979613"/>
          </a:xfrm>
          <a:solidFill>
            <a:srgbClr val="7FBA00"/>
          </a:solidFill>
        </p:spPr>
        <p:txBody>
          <a:bodyPr lIns="274320" anchor="ctr" anchorCtr="0"/>
          <a:lstStyle>
            <a:lvl1pPr marL="0" indent="0">
              <a:spcBef>
                <a:spcPts val="600"/>
              </a:spcBef>
              <a:buClr>
                <a:schemeClr val="bg1"/>
              </a:buClr>
              <a:buFontTx/>
              <a:buNone/>
              <a:defRPr sz="1800" baseline="0">
                <a:solidFill>
                  <a:schemeClr val="bg1"/>
                </a:solidFill>
              </a:defRPr>
            </a:lvl1pPr>
            <a:lvl2pPr marL="171450" indent="0">
              <a:buFontTx/>
              <a:buNone/>
              <a:defRPr sz="1600"/>
            </a:lvl2pPr>
          </a:lstStyle>
          <a:p>
            <a:pPr marL="0" indent="0">
              <a:spcBef>
                <a:spcPts val="600"/>
              </a:spcBef>
              <a:buClr>
                <a:schemeClr val="bg1"/>
              </a:buClr>
              <a:buNone/>
            </a:pPr>
            <a:r>
              <a:rPr lang="en-US" sz="2400" kern="0" dirty="0">
                <a:solidFill>
                  <a:schemeClr val="bg1"/>
                </a:solidFill>
              </a:rPr>
              <a:t>Place sub-head or framing statement text in this box. </a:t>
            </a:r>
            <a:br>
              <a:rPr lang="en-US" sz="2400" kern="0" dirty="0">
                <a:solidFill>
                  <a:schemeClr val="bg1"/>
                </a:solidFill>
              </a:rPr>
            </a:br>
            <a:r>
              <a:rPr lang="en-US" sz="2400" kern="0" dirty="0">
                <a:solidFill>
                  <a:schemeClr val="bg1"/>
                </a:solidFill>
              </a:rPr>
              <a:t>Change box color and transparency as desired.</a:t>
            </a:r>
            <a:br>
              <a:rPr lang="en-US" sz="2400" kern="0" dirty="0">
                <a:solidFill>
                  <a:schemeClr val="bg1"/>
                </a:solidFill>
              </a:rPr>
            </a:br>
            <a:r>
              <a:rPr lang="en-US" sz="2400" kern="0" dirty="0">
                <a:solidFill>
                  <a:schemeClr val="bg1"/>
                </a:solidFill>
              </a:rPr>
              <a:t>Vertically reposition as desired.</a:t>
            </a:r>
          </a:p>
        </p:txBody>
      </p:sp>
    </p:spTree>
    <p:extLst>
      <p:ext uri="{BB962C8B-B14F-4D97-AF65-F5344CB8AC3E}">
        <p14:creationId xmlns:p14="http://schemas.microsoft.com/office/powerpoint/2010/main" val="1368842480"/>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42889" y="1065216"/>
            <a:ext cx="8677275" cy="4833937"/>
          </a:xfrm>
        </p:spPr>
        <p:txBody>
          <a:bodyPr/>
          <a:lstStyle>
            <a:lvl1pPr>
              <a:defRPr/>
            </a:lvl1pPr>
            <a:lvl2pPr>
              <a:defRPr baseline="0"/>
            </a:lvl2pPr>
            <a:lvl3pPr>
              <a:buClr>
                <a:schemeClr val="accent5">
                  <a:lumMod val="75000"/>
                </a:schemeClr>
              </a:buClr>
              <a:defRPr/>
            </a:lvl3pPr>
          </a:lstStyle>
          <a:p>
            <a:pPr lvl="0"/>
            <a:r>
              <a:rPr lang="en-US" dirty="0"/>
              <a:t>First level: Arial 20pt</a:t>
            </a:r>
          </a:p>
          <a:p>
            <a:pPr lvl="1"/>
            <a:r>
              <a:rPr lang="en-US" dirty="0"/>
              <a:t>Second level: Arial 18pt</a:t>
            </a:r>
          </a:p>
          <a:p>
            <a:pPr lvl="2"/>
            <a:r>
              <a:rPr lang="en-US" dirty="0"/>
              <a:t>Third level: Arial 16pt</a:t>
            </a:r>
          </a:p>
        </p:txBody>
      </p:sp>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759238185"/>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097649528"/>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_Title and body box">
    <p:spTree>
      <p:nvGrpSpPr>
        <p:cNvPr id="1" name=""/>
        <p:cNvGrpSpPr/>
        <p:nvPr/>
      </p:nvGrpSpPr>
      <p:grpSpPr>
        <a:xfrm>
          <a:off x="0" y="0"/>
          <a:ext cx="0" cy="0"/>
          <a:chOff x="0" y="0"/>
          <a:chExt cx="0" cy="0"/>
        </a:xfrm>
      </p:grpSpPr>
      <p:sp>
        <p:nvSpPr>
          <p:cNvPr id="7" name="Content Placeholder 2"/>
          <p:cNvSpPr>
            <a:spLocks noGrp="1"/>
          </p:cNvSpPr>
          <p:nvPr>
            <p:ph idx="1" hasCustomPrompt="1"/>
          </p:nvPr>
        </p:nvSpPr>
        <p:spPr>
          <a:xfrm>
            <a:off x="234951" y="777924"/>
            <a:ext cx="8685213" cy="5127578"/>
          </a:xfrm>
          <a:prstGeom prst="roundRect">
            <a:avLst>
              <a:gd name="adj" fmla="val 2774"/>
            </a:avLst>
          </a:prstGeom>
          <a:gradFill flip="none" rotWithShape="1">
            <a:gsLst>
              <a:gs pos="0">
                <a:schemeClr val="bg2">
                  <a:lumMod val="20000"/>
                  <a:lumOff val="80000"/>
                </a:schemeClr>
              </a:gs>
              <a:gs pos="47000">
                <a:srgbClr val="FFFFFF"/>
              </a:gs>
            </a:gsLst>
            <a:lin ang="10800000" scaled="1"/>
            <a:tileRect/>
          </a:gradFill>
          <a:ln w="15875" cap="flat" algn="ctr">
            <a:solidFill>
              <a:schemeClr val="bg2"/>
            </a:solidFill>
            <a:round/>
            <a:headEnd type="none" w="med" len="med"/>
            <a:tailEnd type="none" w="med" len="med"/>
          </a:ln>
          <a:effectLst>
            <a:outerShdw blurRad="254000" dist="101600" dir="8400000" sx="98000" sy="98000" rotWithShape="0">
              <a:prstClr val="black">
                <a:alpha val="40000"/>
              </a:prstClr>
            </a:outerShdw>
          </a:effectLst>
        </p:spPr>
        <p:txBody>
          <a:bodyPr vert="horz" wrap="square" lIns="91430" tIns="91440" rIns="91430" bIns="45716" numCol="1" anchor="t" anchorCtr="0" compatLnSpc="1">
            <a:prstTxWarp prst="textNoShape">
              <a:avLst/>
            </a:prstTxWarp>
          </a:bodyPr>
          <a:lstStyle>
            <a:lvl1pPr marL="157428" indent="-157428" algn="l" rtl="0" eaLnBrk="1" fontAlgn="base" hangingPunct="1">
              <a:lnSpc>
                <a:spcPct val="100000"/>
              </a:lnSpc>
              <a:spcBef>
                <a:spcPct val="0"/>
              </a:spcBef>
              <a:spcAft>
                <a:spcPts val="1200"/>
              </a:spcAft>
              <a:buClr>
                <a:srgbClr val="EE3134"/>
              </a:buClr>
              <a:buSzPts val="2000"/>
              <a:buFont typeface=""/>
              <a:buChar char="•"/>
              <a:defRPr lang="en-US" sz="2000" b="0" kern="1200" dirty="0" smtClean="0">
                <a:solidFill>
                  <a:srgbClr val="000000"/>
                </a:solidFill>
                <a:latin typeface="Arial"/>
                <a:ea typeface="ＭＳ Ｐゴシック" pitchFamily="100" charset="-128"/>
                <a:cs typeface="+mn-cs"/>
              </a:defRPr>
            </a:lvl1pPr>
            <a:lvl2pPr marL="342900" indent="-171450" algn="l" rtl="0" eaLnBrk="1" fontAlgn="base" hangingPunct="1">
              <a:lnSpc>
                <a:spcPct val="100000"/>
              </a:lnSpc>
              <a:spcBef>
                <a:spcPct val="0"/>
              </a:spcBef>
              <a:spcAft>
                <a:spcPts val="1200"/>
              </a:spcAft>
              <a:buClr>
                <a:schemeClr val="accent5"/>
              </a:buClr>
              <a:buSzPct val="100000"/>
              <a:buFont typeface="Arial"/>
              <a:buChar char="•"/>
              <a:defRPr lang="en-US" sz="1800" b="0" kern="1200" dirty="0" smtClean="0">
                <a:solidFill>
                  <a:srgbClr val="000000"/>
                </a:solidFill>
                <a:latin typeface="Arial"/>
                <a:ea typeface="ＭＳ Ｐゴシック" pitchFamily="100" charset="-128"/>
                <a:cs typeface="+mn-cs"/>
              </a:defRPr>
            </a:lvl2pPr>
            <a:lvl3pPr marL="635000" indent="-190500" algn="l" rtl="0" eaLnBrk="1" fontAlgn="base" hangingPunct="1">
              <a:lnSpc>
                <a:spcPct val="100000"/>
              </a:lnSpc>
              <a:spcBef>
                <a:spcPct val="0"/>
              </a:spcBef>
              <a:spcAft>
                <a:spcPts val="1200"/>
              </a:spcAft>
              <a:buClr>
                <a:schemeClr val="accent5"/>
              </a:buClr>
              <a:buSzPct val="100000"/>
              <a:buFont typeface="Arial"/>
              <a:buChar char="•"/>
              <a:defRPr lang="en-US" sz="1600" b="0" kern="1200" dirty="0" smtClean="0">
                <a:solidFill>
                  <a:srgbClr val="000000"/>
                </a:solidFill>
                <a:latin typeface="Arial"/>
                <a:ea typeface="ＭＳ Ｐゴシック" pitchFamily="100" charset="-128"/>
                <a:cs typeface="+mn-cs"/>
              </a:defRPr>
            </a:lvl3pPr>
          </a:lstStyle>
          <a:p>
            <a:pPr lvl="0"/>
            <a:r>
              <a:rPr lang="en-US" dirty="0"/>
              <a:t>First level: Arial 20pt</a:t>
            </a:r>
          </a:p>
          <a:p>
            <a:pPr lvl="1"/>
            <a:r>
              <a:rPr lang="en-US" dirty="0"/>
              <a:t>Second level: Arial 18pt</a:t>
            </a:r>
          </a:p>
          <a:p>
            <a:pPr lvl="2"/>
            <a:r>
              <a:rPr lang="en-US" dirty="0"/>
              <a:t>Third level: Arial 16pt</a:t>
            </a:r>
          </a:p>
        </p:txBody>
      </p:sp>
      <p:sp>
        <p:nvSpPr>
          <p:cNvPr id="3" name="Title 2"/>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5388410"/>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ntent">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255897" y="905776"/>
            <a:ext cx="4144963" cy="4825100"/>
          </a:xfrm>
        </p:spPr>
        <p:txBody>
          <a:bodyPr/>
          <a:lstStyle>
            <a:lvl1pPr marL="0" indent="-188913" algn="l">
              <a:lnSpc>
                <a:spcPct val="100000"/>
              </a:lnSpc>
              <a:spcBef>
                <a:spcPct val="0"/>
              </a:spcBef>
              <a:spcAft>
                <a:spcPts val="1200"/>
              </a:spcAft>
              <a:buClr>
                <a:srgbClr val="EE3134"/>
              </a:buClr>
              <a:buSzPct val="100000"/>
              <a:buFont typeface=""/>
              <a:buChar char="•"/>
              <a:defRPr sz="2000" b="0" baseline="0">
                <a:solidFill>
                  <a:srgbClr val="000000"/>
                </a:solidFill>
                <a:latin typeface="Arial"/>
              </a:defRPr>
            </a:lvl1pPr>
            <a:lvl2pPr marL="403225" indent="-171450" algn="l">
              <a:lnSpc>
                <a:spcPct val="100000"/>
              </a:lnSpc>
              <a:spcBef>
                <a:spcPct val="0"/>
              </a:spcBef>
              <a:spcAft>
                <a:spcPts val="1200"/>
              </a:spcAft>
              <a:buClr>
                <a:schemeClr val="accent5"/>
              </a:buClr>
              <a:buSzPct val="100000"/>
              <a:buFont typeface="Arial"/>
              <a:buChar char="•"/>
              <a:defRPr sz="1800">
                <a:solidFill>
                  <a:srgbClr val="000000"/>
                </a:solidFill>
                <a:latin typeface="Arial"/>
              </a:defRPr>
            </a:lvl2pPr>
            <a:lvl3pPr marL="457200" indent="169863" algn="l">
              <a:lnSpc>
                <a:spcPct val="100000"/>
              </a:lnSpc>
              <a:spcBef>
                <a:spcPct val="0"/>
              </a:spcBef>
              <a:spcAft>
                <a:spcPts val="1200"/>
              </a:spcAft>
              <a:buClr>
                <a:schemeClr val="accent5"/>
              </a:buClr>
              <a:buSzPct val="100000"/>
              <a:buFont typeface="Arial"/>
              <a:buChar char="•"/>
              <a:defRPr sz="1600">
                <a:solidFill>
                  <a:srgbClr val="000000"/>
                </a:solidFill>
                <a:latin typeface="Arial"/>
              </a:defRPr>
            </a:lvl3pPr>
            <a:lvl4pPr>
              <a:defRPr sz="1800"/>
            </a:lvl4pPr>
            <a:lvl5pPr>
              <a:defRPr sz="1800"/>
            </a:lvl5pPr>
            <a:lvl6pPr>
              <a:defRPr sz="1800"/>
            </a:lvl6pPr>
            <a:lvl7pPr>
              <a:defRPr sz="1800"/>
            </a:lvl7pPr>
            <a:lvl8pPr>
              <a:defRPr sz="1800"/>
            </a:lvl8pPr>
            <a:lvl9pPr>
              <a:defRPr sz="1800"/>
            </a:lvl9pPr>
          </a:lstStyle>
          <a:p>
            <a:pPr lvl="0"/>
            <a:r>
              <a:rPr lang="en-US" dirty="0"/>
              <a:t>First level: Arial 18pt</a:t>
            </a:r>
          </a:p>
          <a:p>
            <a:pPr lvl="1"/>
            <a:r>
              <a:rPr lang="en-US" dirty="0"/>
              <a:t>Second level: Arial 16pt</a:t>
            </a:r>
          </a:p>
          <a:p>
            <a:pPr lvl="2"/>
            <a:r>
              <a:rPr lang="en-US" dirty="0"/>
              <a:t>Third level: Arial 14pt</a:t>
            </a:r>
          </a:p>
        </p:txBody>
      </p:sp>
      <p:sp>
        <p:nvSpPr>
          <p:cNvPr id="5" name="Content Placeholder 2"/>
          <p:cNvSpPr>
            <a:spLocks noGrp="1"/>
          </p:cNvSpPr>
          <p:nvPr>
            <p:ph sz="half" idx="10" hasCustomPrompt="1"/>
          </p:nvPr>
        </p:nvSpPr>
        <p:spPr>
          <a:xfrm>
            <a:off x="4763615" y="905776"/>
            <a:ext cx="4144963" cy="4825100"/>
          </a:xfrm>
        </p:spPr>
        <p:txBody>
          <a:bodyPr/>
          <a:lstStyle>
            <a:lvl1pPr marL="0" indent="-188913" algn="l">
              <a:lnSpc>
                <a:spcPct val="100000"/>
              </a:lnSpc>
              <a:spcBef>
                <a:spcPct val="0"/>
              </a:spcBef>
              <a:spcAft>
                <a:spcPts val="1200"/>
              </a:spcAft>
              <a:buClr>
                <a:srgbClr val="EE3134"/>
              </a:buClr>
              <a:buSzPct val="100000"/>
              <a:buFont typeface=""/>
              <a:buChar char="•"/>
              <a:defRPr sz="2000" b="0" baseline="0">
                <a:solidFill>
                  <a:srgbClr val="000000"/>
                </a:solidFill>
                <a:latin typeface="Arial"/>
              </a:defRPr>
            </a:lvl1pPr>
            <a:lvl2pPr marL="403225" indent="-171450" algn="l">
              <a:lnSpc>
                <a:spcPct val="100000"/>
              </a:lnSpc>
              <a:spcBef>
                <a:spcPct val="0"/>
              </a:spcBef>
              <a:spcAft>
                <a:spcPts val="1200"/>
              </a:spcAft>
              <a:buClr>
                <a:schemeClr val="accent5"/>
              </a:buClr>
              <a:buSzPct val="100000"/>
              <a:buFont typeface="Arial"/>
              <a:buChar char="•"/>
              <a:defRPr sz="1800">
                <a:solidFill>
                  <a:srgbClr val="000000"/>
                </a:solidFill>
                <a:latin typeface="Arial"/>
              </a:defRPr>
            </a:lvl2pPr>
            <a:lvl3pPr marL="457200" indent="169863" algn="l">
              <a:lnSpc>
                <a:spcPct val="100000"/>
              </a:lnSpc>
              <a:spcBef>
                <a:spcPct val="0"/>
              </a:spcBef>
              <a:spcAft>
                <a:spcPts val="1200"/>
              </a:spcAft>
              <a:buClr>
                <a:schemeClr val="accent5"/>
              </a:buClr>
              <a:buSzPct val="100000"/>
              <a:buFont typeface="Arial"/>
              <a:buChar char="•"/>
              <a:defRPr sz="1600">
                <a:solidFill>
                  <a:srgbClr val="000000"/>
                </a:solidFill>
                <a:latin typeface="Arial"/>
              </a:defRPr>
            </a:lvl3pPr>
            <a:lvl4pPr>
              <a:defRPr sz="1800"/>
            </a:lvl4pPr>
            <a:lvl5pPr>
              <a:defRPr sz="1800"/>
            </a:lvl5pPr>
            <a:lvl6pPr>
              <a:defRPr sz="1800"/>
            </a:lvl6pPr>
            <a:lvl7pPr>
              <a:defRPr sz="1800"/>
            </a:lvl7pPr>
            <a:lvl8pPr>
              <a:defRPr sz="1800"/>
            </a:lvl8pPr>
            <a:lvl9pPr>
              <a:defRPr sz="1800"/>
            </a:lvl9pPr>
          </a:lstStyle>
          <a:p>
            <a:pPr lvl="0"/>
            <a:r>
              <a:rPr lang="en-US" dirty="0"/>
              <a:t>First level: Arial 18pt</a:t>
            </a:r>
          </a:p>
          <a:p>
            <a:pPr lvl="1"/>
            <a:r>
              <a:rPr lang="en-US" dirty="0"/>
              <a:t>Second level: Arial 16pt</a:t>
            </a:r>
          </a:p>
          <a:p>
            <a:pPr lvl="2"/>
            <a:r>
              <a:rPr lang="en-US" dirty="0"/>
              <a:t>Third level: Arial 14pt</a:t>
            </a:r>
          </a:p>
        </p:txBody>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Tree>
    <p:extLst>
      <p:ext uri="{BB962C8B-B14F-4D97-AF65-F5344CB8AC3E}">
        <p14:creationId xmlns:p14="http://schemas.microsoft.com/office/powerpoint/2010/main" val="61002844"/>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Two Content boxes">
    <p:spTree>
      <p:nvGrpSpPr>
        <p:cNvPr id="1" name=""/>
        <p:cNvGrpSpPr/>
        <p:nvPr/>
      </p:nvGrpSpPr>
      <p:grpSpPr>
        <a:xfrm>
          <a:off x="0" y="0"/>
          <a:ext cx="0" cy="0"/>
          <a:chOff x="0" y="0"/>
          <a:chExt cx="0" cy="0"/>
        </a:xfrm>
      </p:grpSpPr>
      <p:sp>
        <p:nvSpPr>
          <p:cNvPr id="4" name="Content Placeholder 3"/>
          <p:cNvSpPr>
            <a:spLocks noGrp="1"/>
          </p:cNvSpPr>
          <p:nvPr>
            <p:ph sz="half" idx="2" hasCustomPrompt="1"/>
          </p:nvPr>
        </p:nvSpPr>
        <p:spPr>
          <a:xfrm>
            <a:off x="4775201" y="905777"/>
            <a:ext cx="4144963" cy="4999725"/>
          </a:xfrm>
          <a:prstGeom prst="roundRect">
            <a:avLst>
              <a:gd name="adj" fmla="val 3431"/>
            </a:avLst>
          </a:prstGeom>
          <a:gradFill flip="none" rotWithShape="1">
            <a:gsLst>
              <a:gs pos="0">
                <a:schemeClr val="bg2">
                  <a:lumMod val="20000"/>
                  <a:lumOff val="80000"/>
                </a:schemeClr>
              </a:gs>
              <a:gs pos="47000">
                <a:srgbClr val="FFFFFF"/>
              </a:gs>
            </a:gsLst>
            <a:lin ang="10800000" scaled="1"/>
            <a:tileRect/>
          </a:gradFill>
          <a:ln w="15875" cap="flat" algn="ctr">
            <a:solidFill>
              <a:schemeClr val="bg2"/>
            </a:solidFill>
            <a:round/>
            <a:headEnd type="none" w="med" len="med"/>
            <a:tailEnd type="none" w="med" len="med"/>
          </a:ln>
          <a:effectLst>
            <a:outerShdw blurRad="254000" dist="101600" dir="8400000" sx="98000" sy="98000" rotWithShape="0">
              <a:prstClr val="black">
                <a:alpha val="40000"/>
              </a:prstClr>
            </a:outerShdw>
          </a:effectLst>
        </p:spPr>
        <p:txBody>
          <a:bodyPr vert="horz" wrap="square" lIns="91430" tIns="91440" rIns="91430" bIns="45716" numCol="1" anchor="t" anchorCtr="0" compatLnSpc="1">
            <a:prstTxWarp prst="textNoShape">
              <a:avLst/>
            </a:prstTxWarp>
          </a:bodyPr>
          <a:lstStyle>
            <a:lvl1pPr>
              <a:spcAft>
                <a:spcPts val="1200"/>
              </a:spcAft>
              <a:defRPr lang="en-US" kern="1200" dirty="0" smtClean="0">
                <a:solidFill>
                  <a:srgbClr val="000000"/>
                </a:solidFill>
                <a:latin typeface="Arial"/>
                <a:ea typeface="ＭＳ Ｐゴシック" pitchFamily="100" charset="-128"/>
                <a:cs typeface="+mn-cs"/>
              </a:defRPr>
            </a:lvl1pPr>
            <a:lvl2pPr>
              <a:spcAft>
                <a:spcPts val="1200"/>
              </a:spcAft>
              <a:defRPr lang="en-US" b="0" kern="1200" dirty="0" smtClean="0">
                <a:solidFill>
                  <a:srgbClr val="000000"/>
                </a:solidFill>
                <a:latin typeface="Arial"/>
                <a:ea typeface="ＭＳ Ｐゴシック" pitchFamily="100" charset="-128"/>
                <a:cs typeface="+mn-cs"/>
              </a:defRPr>
            </a:lvl2pPr>
            <a:lvl3pPr>
              <a:spcAft>
                <a:spcPts val="1200"/>
              </a:spcAft>
              <a:defRPr lang="en-US" b="0" kern="1200" dirty="0" smtClean="0">
                <a:solidFill>
                  <a:srgbClr val="000000"/>
                </a:solidFill>
                <a:latin typeface="Arial"/>
                <a:ea typeface="ＭＳ Ｐゴシック" pitchFamily="100" charset="-128"/>
                <a:cs typeface="+mn-cs"/>
              </a:defRPr>
            </a:lvl3pPr>
          </a:lstStyle>
          <a:p>
            <a:pPr marL="157428" lvl="0" indent="-157428">
              <a:lnSpc>
                <a:spcPct val="100000"/>
              </a:lnSpc>
              <a:buClr>
                <a:srgbClr val="EE3134"/>
              </a:buClr>
              <a:buSzPts val="2000"/>
              <a:buFont typeface=""/>
            </a:pPr>
            <a:r>
              <a:rPr lang="en-US" dirty="0"/>
              <a:t>First level: Arial 18pt</a:t>
            </a:r>
          </a:p>
          <a:p>
            <a:pPr lvl="1">
              <a:lnSpc>
                <a:spcPct val="100000"/>
              </a:lnSpc>
              <a:buClr>
                <a:schemeClr val="accent5"/>
              </a:buClr>
              <a:buSzPct val="100000"/>
              <a:buFont typeface="Arial"/>
            </a:pPr>
            <a:r>
              <a:rPr lang="en-US" dirty="0"/>
              <a:t>Second level: Arial 16pt</a:t>
            </a:r>
          </a:p>
          <a:p>
            <a:pPr marL="635000" lvl="2" indent="-190500">
              <a:lnSpc>
                <a:spcPct val="100000"/>
              </a:lnSpc>
              <a:buClr>
                <a:schemeClr val="accent5"/>
              </a:buClr>
              <a:buSzPct val="100000"/>
              <a:buFont typeface="Arial"/>
            </a:pPr>
            <a:r>
              <a:rPr lang="en-US" dirty="0"/>
              <a:t>Third level: Arial 14pt</a:t>
            </a:r>
          </a:p>
        </p:txBody>
      </p:sp>
      <p:sp>
        <p:nvSpPr>
          <p:cNvPr id="3" name="Content Placeholder 2"/>
          <p:cNvSpPr>
            <a:spLocks noGrp="1"/>
          </p:cNvSpPr>
          <p:nvPr>
            <p:ph sz="half" idx="1" hasCustomPrompt="1"/>
          </p:nvPr>
        </p:nvSpPr>
        <p:spPr>
          <a:xfrm>
            <a:off x="234952" y="905777"/>
            <a:ext cx="4144963" cy="4999725"/>
          </a:xfrm>
          <a:prstGeom prst="roundRect">
            <a:avLst>
              <a:gd name="adj" fmla="val 3431"/>
            </a:avLst>
          </a:prstGeom>
          <a:gradFill flip="none" rotWithShape="1">
            <a:gsLst>
              <a:gs pos="0">
                <a:schemeClr val="bg2">
                  <a:lumMod val="20000"/>
                  <a:lumOff val="80000"/>
                </a:schemeClr>
              </a:gs>
              <a:gs pos="47000">
                <a:srgbClr val="FFFFFF"/>
              </a:gs>
            </a:gsLst>
            <a:lin ang="10800000" scaled="1"/>
            <a:tileRect/>
          </a:gradFill>
          <a:ln w="15875" cap="flat" algn="ctr">
            <a:solidFill>
              <a:schemeClr val="bg2"/>
            </a:solidFill>
            <a:round/>
            <a:headEnd type="none" w="med" len="med"/>
            <a:tailEnd type="none" w="med" len="med"/>
          </a:ln>
          <a:effectLst>
            <a:outerShdw blurRad="254000" dist="101600" dir="8400000" sx="98000" sy="98000" rotWithShape="0">
              <a:prstClr val="black">
                <a:alpha val="40000"/>
              </a:prstClr>
            </a:outerShdw>
          </a:effectLst>
        </p:spPr>
        <p:txBody>
          <a:bodyPr vert="horz" wrap="square" lIns="91430" tIns="91440" rIns="91430" bIns="45716" numCol="1" anchor="t" anchorCtr="0" compatLnSpc="1">
            <a:prstTxWarp prst="textNoShape">
              <a:avLst/>
            </a:prstTxWarp>
          </a:bodyPr>
          <a:lstStyle>
            <a:lvl1pPr>
              <a:spcAft>
                <a:spcPts val="1200"/>
              </a:spcAft>
              <a:defRPr lang="en-US" kern="1200" dirty="0" smtClean="0">
                <a:solidFill>
                  <a:srgbClr val="000000"/>
                </a:solidFill>
                <a:latin typeface="Arial"/>
                <a:ea typeface="ＭＳ Ｐゴシック" pitchFamily="100" charset="-128"/>
                <a:cs typeface="+mn-cs"/>
              </a:defRPr>
            </a:lvl1pPr>
            <a:lvl2pPr>
              <a:spcAft>
                <a:spcPts val="1200"/>
              </a:spcAft>
              <a:defRPr lang="en-US" b="0" kern="1200" dirty="0" smtClean="0">
                <a:solidFill>
                  <a:srgbClr val="000000"/>
                </a:solidFill>
                <a:latin typeface="Arial"/>
                <a:ea typeface="ＭＳ Ｐゴシック" pitchFamily="100" charset="-128"/>
                <a:cs typeface="+mn-cs"/>
              </a:defRPr>
            </a:lvl2pPr>
            <a:lvl3pPr>
              <a:spcAft>
                <a:spcPts val="1200"/>
              </a:spcAft>
              <a:defRPr lang="en-US" b="0" kern="1200" dirty="0" smtClean="0">
                <a:solidFill>
                  <a:srgbClr val="000000"/>
                </a:solidFill>
                <a:latin typeface="Arial"/>
                <a:ea typeface="ＭＳ Ｐゴシック" pitchFamily="100" charset="-128"/>
                <a:cs typeface="+mn-cs"/>
              </a:defRPr>
            </a:lvl3pPr>
          </a:lstStyle>
          <a:p>
            <a:pPr marL="157428" lvl="0" indent="-157428">
              <a:lnSpc>
                <a:spcPct val="100000"/>
              </a:lnSpc>
              <a:buClr>
                <a:srgbClr val="EE3134"/>
              </a:buClr>
              <a:buSzPts val="2000"/>
              <a:buFont typeface=""/>
            </a:pPr>
            <a:r>
              <a:rPr lang="en-US" dirty="0"/>
              <a:t>First level: Arial 18pt</a:t>
            </a:r>
          </a:p>
          <a:p>
            <a:pPr lvl="1">
              <a:lnSpc>
                <a:spcPct val="100000"/>
              </a:lnSpc>
              <a:buClr>
                <a:schemeClr val="accent5"/>
              </a:buClr>
              <a:buSzPct val="100000"/>
              <a:buFont typeface="Arial"/>
            </a:pPr>
            <a:r>
              <a:rPr lang="en-US" dirty="0"/>
              <a:t>Second level: Arial 16pt</a:t>
            </a:r>
          </a:p>
          <a:p>
            <a:pPr marL="635000" lvl="2" indent="-190500">
              <a:lnSpc>
                <a:spcPct val="100000"/>
              </a:lnSpc>
              <a:buClr>
                <a:schemeClr val="accent5"/>
              </a:buClr>
              <a:buSzPct val="100000"/>
              <a:buFont typeface="Arial"/>
            </a:pPr>
            <a:r>
              <a:rPr lang="en-US" dirty="0"/>
              <a:t>Third level: Arial 14pt</a:t>
            </a:r>
          </a:p>
        </p:txBody>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Tree>
    <p:extLst>
      <p:ext uri="{BB962C8B-B14F-4D97-AF65-F5344CB8AC3E}">
        <p14:creationId xmlns:p14="http://schemas.microsoft.com/office/powerpoint/2010/main" val="3912337228"/>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_Four boxes with takeawa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1"/>
          <p:cNvSpPr>
            <a:spLocks noGrp="1"/>
          </p:cNvSpPr>
          <p:nvPr>
            <p:ph sz="half" idx="1" hasCustomPrompt="1"/>
          </p:nvPr>
        </p:nvSpPr>
        <p:spPr>
          <a:xfrm>
            <a:off x="249239" y="942975"/>
            <a:ext cx="4135436" cy="2182126"/>
          </a:xfrm>
          <a:prstGeom prst="roundRect">
            <a:avLst>
              <a:gd name="adj" fmla="val 5211"/>
            </a:avLst>
          </a:prstGeom>
          <a:gradFill flip="none" rotWithShape="1">
            <a:gsLst>
              <a:gs pos="0">
                <a:schemeClr val="bg2">
                  <a:lumMod val="20000"/>
                  <a:lumOff val="80000"/>
                </a:schemeClr>
              </a:gs>
              <a:gs pos="47000">
                <a:srgbClr val="FFFFFF"/>
              </a:gs>
            </a:gsLst>
            <a:lin ang="10800000" scaled="1"/>
            <a:tileRect/>
          </a:gradFill>
          <a:ln w="15875" cap="flat" algn="ctr">
            <a:solidFill>
              <a:schemeClr val="bg2"/>
            </a:solidFill>
            <a:round/>
            <a:headEnd type="none" w="med" len="med"/>
            <a:tailEnd type="none" w="med" len="med"/>
          </a:ln>
          <a:effectLst>
            <a:outerShdw blurRad="254000" dist="228600" dir="6600000" sx="95000" sy="95000" algn="tl" rotWithShape="0">
              <a:schemeClr val="tx1">
                <a:alpha val="43000"/>
              </a:schemeClr>
            </a:outerShdw>
          </a:effectLst>
        </p:spPr>
        <p:txBody>
          <a:bodyPr vert="horz" wrap="square" lIns="91430" tIns="45716" rIns="91430" bIns="45716" numCol="1" anchor="t" anchorCtr="0" compatLnSpc="1">
            <a:prstTxWarp prst="textNoShape">
              <a:avLst/>
            </a:prstTxWarp>
          </a:bodyPr>
          <a:lstStyle>
            <a:lvl1pPr marL="157428" indent="-157428" algn="l" rtl="0" eaLnBrk="1" fontAlgn="base" hangingPunct="1">
              <a:lnSpc>
                <a:spcPct val="100000"/>
              </a:lnSpc>
              <a:spcBef>
                <a:spcPct val="0"/>
              </a:spcBef>
              <a:spcAft>
                <a:spcPts val="600"/>
              </a:spcAft>
              <a:buClr>
                <a:srgbClr val="EE3134"/>
              </a:buClr>
              <a:buSzPct val="100000"/>
              <a:buFont typeface=""/>
              <a:buChar char="•"/>
              <a:defRPr lang="en-US" sz="1600" b="0" kern="1200" smtClean="0">
                <a:solidFill>
                  <a:srgbClr val="000000"/>
                </a:solidFill>
                <a:latin typeface="Arial"/>
                <a:ea typeface="ＭＳ Ｐゴシック" pitchFamily="100" charset="-128"/>
                <a:cs typeface="+mn-cs"/>
              </a:defRPr>
            </a:lvl1pPr>
            <a:lvl2pPr marL="308610" indent="-154305" algn="l" rtl="0" eaLnBrk="1" fontAlgn="base" hangingPunct="1">
              <a:lnSpc>
                <a:spcPct val="100000"/>
              </a:lnSpc>
              <a:spcBef>
                <a:spcPct val="0"/>
              </a:spcBef>
              <a:spcAft>
                <a:spcPts val="600"/>
              </a:spcAft>
              <a:buClr>
                <a:schemeClr val="accent5"/>
              </a:buClr>
              <a:buSzPct val="100000"/>
              <a:buFont typeface="Arial"/>
              <a:buChar char="•"/>
              <a:defRPr lang="en-US" sz="1400" b="0" kern="1200" smtClean="0">
                <a:solidFill>
                  <a:srgbClr val="000000"/>
                </a:solidFill>
                <a:latin typeface="Arial"/>
                <a:ea typeface="ＭＳ Ｐゴシック" pitchFamily="100" charset="-128"/>
                <a:cs typeface="+mn-cs"/>
              </a:defRPr>
            </a:lvl2pPr>
            <a:lvl3pPr marL="508000" indent="-152400" algn="l" rtl="0" eaLnBrk="1" fontAlgn="base" hangingPunct="1">
              <a:lnSpc>
                <a:spcPct val="100000"/>
              </a:lnSpc>
              <a:spcBef>
                <a:spcPct val="0"/>
              </a:spcBef>
              <a:spcAft>
                <a:spcPts val="600"/>
              </a:spcAft>
              <a:buClr>
                <a:schemeClr val="accent5"/>
              </a:buClr>
              <a:buSzPct val="100000"/>
              <a:buFont typeface="Arial"/>
              <a:buChar char="•"/>
              <a:defRPr lang="en-US" sz="1200" b="0" kern="1200" smtClean="0">
                <a:solidFill>
                  <a:srgbClr val="000000"/>
                </a:solidFill>
                <a:latin typeface="Arial"/>
                <a:ea typeface="ＭＳ Ｐゴシック" pitchFamily="100" charset="-128"/>
                <a:cs typeface="+mn-cs"/>
              </a:defRPr>
            </a:lvl3pPr>
            <a:lvl4pPr>
              <a:defRPr sz="1800"/>
            </a:lvl4pPr>
            <a:lvl5pPr>
              <a:defRPr sz="1800"/>
            </a:lvl5pPr>
            <a:lvl6pPr>
              <a:defRPr sz="1800"/>
            </a:lvl6pPr>
            <a:lvl7pPr>
              <a:defRPr sz="1800"/>
            </a:lvl7pPr>
            <a:lvl8pPr>
              <a:defRPr sz="1800"/>
            </a:lvl8pPr>
            <a:lvl9pPr>
              <a:defRPr sz="1800"/>
            </a:lvl9pPr>
          </a:lstStyle>
          <a:p>
            <a:pPr lvl="0"/>
            <a:r>
              <a:rPr lang="en-US" dirty="0"/>
              <a:t>First level: Arial 16pt</a:t>
            </a:r>
          </a:p>
          <a:p>
            <a:pPr lvl="1"/>
            <a:r>
              <a:rPr lang="en-US" dirty="0"/>
              <a:t>Second level: Arial 14pt</a:t>
            </a:r>
          </a:p>
          <a:p>
            <a:pPr lvl="2"/>
            <a:r>
              <a:rPr lang="en-US" dirty="0"/>
              <a:t>Third level: Arial 12pt</a:t>
            </a:r>
          </a:p>
        </p:txBody>
      </p:sp>
      <p:sp>
        <p:nvSpPr>
          <p:cNvPr id="9" name="Content Placeholder 2"/>
          <p:cNvSpPr>
            <a:spLocks noGrp="1"/>
          </p:cNvSpPr>
          <p:nvPr>
            <p:ph sz="half" idx="13" hasCustomPrompt="1"/>
          </p:nvPr>
        </p:nvSpPr>
        <p:spPr>
          <a:xfrm>
            <a:off x="4800602" y="942975"/>
            <a:ext cx="4135436" cy="2182126"/>
          </a:xfrm>
          <a:prstGeom prst="roundRect">
            <a:avLst>
              <a:gd name="adj" fmla="val 5211"/>
            </a:avLst>
          </a:prstGeom>
          <a:gradFill flip="none" rotWithShape="1">
            <a:gsLst>
              <a:gs pos="0">
                <a:schemeClr val="bg2">
                  <a:lumMod val="20000"/>
                  <a:lumOff val="80000"/>
                </a:schemeClr>
              </a:gs>
              <a:gs pos="47000">
                <a:srgbClr val="FFFFFF"/>
              </a:gs>
            </a:gsLst>
            <a:lin ang="10800000" scaled="1"/>
            <a:tileRect/>
          </a:gradFill>
          <a:ln w="15875" cap="flat" algn="ctr">
            <a:solidFill>
              <a:schemeClr val="bg2"/>
            </a:solidFill>
            <a:round/>
            <a:headEnd type="none" w="med" len="med"/>
            <a:tailEnd type="none" w="med" len="med"/>
          </a:ln>
          <a:effectLst>
            <a:outerShdw blurRad="254000" dist="228600" dir="6600000" sx="95000" sy="95000" algn="tl" rotWithShape="0">
              <a:schemeClr val="tx1">
                <a:alpha val="43000"/>
              </a:schemeClr>
            </a:outerShdw>
          </a:effectLst>
        </p:spPr>
        <p:txBody>
          <a:bodyPr vert="horz" wrap="square" lIns="91430" tIns="45716" rIns="91430" bIns="45716" numCol="1" anchor="t" anchorCtr="0" compatLnSpc="1">
            <a:prstTxWarp prst="textNoShape">
              <a:avLst/>
            </a:prstTxWarp>
          </a:bodyPr>
          <a:lstStyle>
            <a:lvl1pPr marL="157428" indent="-157428" algn="l" rtl="0" eaLnBrk="1" fontAlgn="base" hangingPunct="1">
              <a:lnSpc>
                <a:spcPct val="100000"/>
              </a:lnSpc>
              <a:spcBef>
                <a:spcPct val="0"/>
              </a:spcBef>
              <a:spcAft>
                <a:spcPts val="600"/>
              </a:spcAft>
              <a:buClr>
                <a:srgbClr val="EE3134"/>
              </a:buClr>
              <a:buSzPts val="2000"/>
              <a:buFont typeface=""/>
              <a:buChar char="•"/>
              <a:defRPr lang="en-US" sz="1600" b="0" kern="1200" dirty="0" smtClean="0">
                <a:solidFill>
                  <a:srgbClr val="000000"/>
                </a:solidFill>
                <a:latin typeface="Arial"/>
                <a:ea typeface="ＭＳ Ｐゴシック" pitchFamily="100" charset="-128"/>
                <a:cs typeface="+mn-cs"/>
              </a:defRPr>
            </a:lvl1pPr>
            <a:lvl2pPr marL="308610" indent="-154305" algn="l" rtl="0" eaLnBrk="1" fontAlgn="base" hangingPunct="1">
              <a:lnSpc>
                <a:spcPct val="100000"/>
              </a:lnSpc>
              <a:spcBef>
                <a:spcPct val="0"/>
              </a:spcBef>
              <a:spcAft>
                <a:spcPts val="600"/>
              </a:spcAft>
              <a:buClr>
                <a:srgbClr val="3E6181"/>
              </a:buClr>
              <a:buSzPts val="2000"/>
              <a:buFont typeface="Arial"/>
              <a:buChar char="•"/>
              <a:defRPr lang="en-US" sz="1400" b="0" kern="1200" dirty="0" smtClean="0">
                <a:solidFill>
                  <a:srgbClr val="000000"/>
                </a:solidFill>
                <a:latin typeface="Arial"/>
                <a:ea typeface="ＭＳ Ｐゴシック" pitchFamily="100" charset="-128"/>
                <a:cs typeface="+mn-cs"/>
              </a:defRPr>
            </a:lvl2pPr>
            <a:lvl3pPr marL="508000" indent="-152400" algn="l" rtl="0" eaLnBrk="1" fontAlgn="base" hangingPunct="1">
              <a:lnSpc>
                <a:spcPct val="100000"/>
              </a:lnSpc>
              <a:spcBef>
                <a:spcPct val="0"/>
              </a:spcBef>
              <a:spcAft>
                <a:spcPts val="600"/>
              </a:spcAft>
              <a:buClr>
                <a:srgbClr val="3E6181"/>
              </a:buClr>
              <a:buSzPts val="2000"/>
              <a:buFont typeface="Arial"/>
              <a:buChar char="•"/>
              <a:defRPr lang="en-US" sz="1200" b="0" kern="1200" dirty="0" smtClean="0">
                <a:solidFill>
                  <a:srgbClr val="000000"/>
                </a:solidFill>
                <a:latin typeface="Arial"/>
                <a:ea typeface="ＭＳ Ｐゴシック" pitchFamily="100" charset="-128"/>
                <a:cs typeface="+mn-cs"/>
              </a:defRPr>
            </a:lvl3pPr>
            <a:lvl4pPr>
              <a:defRPr sz="1800"/>
            </a:lvl4pPr>
            <a:lvl5pPr>
              <a:defRPr sz="1800"/>
            </a:lvl5pPr>
            <a:lvl6pPr>
              <a:defRPr sz="1800"/>
            </a:lvl6pPr>
            <a:lvl7pPr>
              <a:defRPr sz="1800"/>
            </a:lvl7pPr>
            <a:lvl8pPr>
              <a:defRPr sz="1800"/>
            </a:lvl8pPr>
            <a:lvl9pPr>
              <a:defRPr sz="1800"/>
            </a:lvl9pPr>
          </a:lstStyle>
          <a:p>
            <a:pPr lvl="0"/>
            <a:r>
              <a:rPr lang="en-US" dirty="0"/>
              <a:t>First level: Arial 16pt</a:t>
            </a:r>
          </a:p>
          <a:p>
            <a:pPr marL="308610" lvl="1" indent="-154305" algn="l" defTabSz="342900" rtl="0" eaLnBrk="1" fontAlgn="base" hangingPunct="1">
              <a:lnSpc>
                <a:spcPct val="100000"/>
              </a:lnSpc>
              <a:spcBef>
                <a:spcPct val="0"/>
              </a:spcBef>
              <a:spcAft>
                <a:spcPts val="600"/>
              </a:spcAft>
              <a:buClr>
                <a:schemeClr val="accent5"/>
              </a:buClr>
              <a:buSzPct val="100000"/>
              <a:buFont typeface="Arial"/>
              <a:buChar char="•"/>
            </a:pPr>
            <a:r>
              <a:rPr lang="en-US" dirty="0"/>
              <a:t>Second level: Arial 14pt</a:t>
            </a:r>
          </a:p>
          <a:p>
            <a:pPr marL="508000" lvl="2" indent="-152400" algn="l" defTabSz="571500" rtl="0" eaLnBrk="1" fontAlgn="base" hangingPunct="1">
              <a:lnSpc>
                <a:spcPct val="100000"/>
              </a:lnSpc>
              <a:spcBef>
                <a:spcPct val="0"/>
              </a:spcBef>
              <a:spcAft>
                <a:spcPts val="600"/>
              </a:spcAft>
              <a:buClr>
                <a:schemeClr val="accent5"/>
              </a:buClr>
              <a:buSzPct val="100000"/>
              <a:buFont typeface="Arial"/>
              <a:buChar char="•"/>
            </a:pPr>
            <a:r>
              <a:rPr lang="en-US" dirty="0"/>
              <a:t>Third level: Arial 12pt</a:t>
            </a:r>
          </a:p>
        </p:txBody>
      </p:sp>
      <p:sp>
        <p:nvSpPr>
          <p:cNvPr id="5" name="Content Placeholder 3"/>
          <p:cNvSpPr>
            <a:spLocks noGrp="1"/>
          </p:cNvSpPr>
          <p:nvPr>
            <p:ph sz="half" idx="10" hasCustomPrompt="1"/>
          </p:nvPr>
        </p:nvSpPr>
        <p:spPr>
          <a:xfrm>
            <a:off x="249240" y="3304275"/>
            <a:ext cx="4135435" cy="2182126"/>
          </a:xfrm>
          <a:prstGeom prst="roundRect">
            <a:avLst>
              <a:gd name="adj" fmla="val 5211"/>
            </a:avLst>
          </a:prstGeom>
          <a:gradFill flip="none" rotWithShape="1">
            <a:gsLst>
              <a:gs pos="0">
                <a:schemeClr val="bg2">
                  <a:lumMod val="20000"/>
                  <a:lumOff val="80000"/>
                </a:schemeClr>
              </a:gs>
              <a:gs pos="47000">
                <a:srgbClr val="FFFFFF"/>
              </a:gs>
            </a:gsLst>
            <a:lin ang="10800000" scaled="1"/>
            <a:tileRect/>
          </a:gradFill>
          <a:ln w="15875" cap="flat" algn="ctr">
            <a:solidFill>
              <a:schemeClr val="bg2"/>
            </a:solidFill>
            <a:round/>
            <a:headEnd type="none" w="med" len="med"/>
            <a:tailEnd type="none" w="med" len="med"/>
          </a:ln>
          <a:effectLst>
            <a:outerShdw blurRad="254000" dist="228600" dir="6600000" sx="95000" sy="95000" algn="tl" rotWithShape="0">
              <a:schemeClr val="tx1">
                <a:alpha val="43000"/>
              </a:schemeClr>
            </a:outerShdw>
          </a:effectLst>
        </p:spPr>
        <p:txBody>
          <a:bodyPr vert="horz" wrap="square" lIns="91430" tIns="45716" rIns="91430" bIns="45716" numCol="1" anchor="t" anchorCtr="0" compatLnSpc="1">
            <a:prstTxWarp prst="textNoShape">
              <a:avLst/>
            </a:prstTxWarp>
          </a:bodyPr>
          <a:lstStyle>
            <a:lvl1pPr marL="157428" indent="-157428" algn="l" rtl="0" eaLnBrk="1" fontAlgn="base" hangingPunct="1">
              <a:lnSpc>
                <a:spcPct val="100000"/>
              </a:lnSpc>
              <a:spcBef>
                <a:spcPct val="0"/>
              </a:spcBef>
              <a:spcAft>
                <a:spcPts val="600"/>
              </a:spcAft>
              <a:buClr>
                <a:srgbClr val="EE3134"/>
              </a:buClr>
              <a:buSzPts val="2000"/>
              <a:buFont typeface=""/>
              <a:buChar char="•"/>
              <a:defRPr lang="en-US" sz="1600" b="0" kern="1200" dirty="0" smtClean="0">
                <a:solidFill>
                  <a:srgbClr val="000000"/>
                </a:solidFill>
                <a:latin typeface="Arial"/>
                <a:ea typeface="ＭＳ Ｐゴシック" pitchFamily="100" charset="-128"/>
                <a:cs typeface="+mn-cs"/>
              </a:defRPr>
            </a:lvl1pPr>
            <a:lvl2pPr marL="308610" indent="-154305" algn="l" rtl="0" eaLnBrk="1" fontAlgn="base" hangingPunct="1">
              <a:lnSpc>
                <a:spcPct val="100000"/>
              </a:lnSpc>
              <a:spcBef>
                <a:spcPct val="0"/>
              </a:spcBef>
              <a:spcAft>
                <a:spcPts val="600"/>
              </a:spcAft>
              <a:buClr>
                <a:srgbClr val="3E6181"/>
              </a:buClr>
              <a:buSzPts val="2000"/>
              <a:buFont typeface="Arial"/>
              <a:buChar char="•"/>
              <a:defRPr lang="en-US" sz="1400" b="0" kern="1200" dirty="0" smtClean="0">
                <a:solidFill>
                  <a:srgbClr val="000000"/>
                </a:solidFill>
                <a:latin typeface="Arial"/>
                <a:ea typeface="ＭＳ Ｐゴシック" pitchFamily="100" charset="-128"/>
                <a:cs typeface="+mn-cs"/>
              </a:defRPr>
            </a:lvl2pPr>
            <a:lvl3pPr marL="508000" indent="-152400" algn="l" rtl="0" eaLnBrk="1" fontAlgn="base" hangingPunct="1">
              <a:lnSpc>
                <a:spcPct val="100000"/>
              </a:lnSpc>
              <a:spcBef>
                <a:spcPct val="0"/>
              </a:spcBef>
              <a:spcAft>
                <a:spcPts val="600"/>
              </a:spcAft>
              <a:buClr>
                <a:srgbClr val="3E6181"/>
              </a:buClr>
              <a:buSzPts val="2000"/>
              <a:buFont typeface="Arial"/>
              <a:buChar char="•"/>
              <a:defRPr lang="en-US" sz="1200" b="0" kern="1200" dirty="0" smtClean="0">
                <a:solidFill>
                  <a:srgbClr val="000000"/>
                </a:solidFill>
                <a:latin typeface="Arial"/>
                <a:ea typeface="ＭＳ Ｐゴシック" pitchFamily="100" charset="-128"/>
                <a:cs typeface="+mn-cs"/>
              </a:defRPr>
            </a:lvl3pPr>
            <a:lvl4pPr>
              <a:defRPr sz="1800"/>
            </a:lvl4pPr>
            <a:lvl5pPr>
              <a:defRPr sz="1800"/>
            </a:lvl5pPr>
            <a:lvl6pPr>
              <a:defRPr sz="1800"/>
            </a:lvl6pPr>
            <a:lvl7pPr>
              <a:defRPr sz="1800"/>
            </a:lvl7pPr>
            <a:lvl8pPr>
              <a:defRPr sz="1800"/>
            </a:lvl8pPr>
            <a:lvl9pPr>
              <a:defRPr sz="1800"/>
            </a:lvl9pPr>
          </a:lstStyle>
          <a:p>
            <a:pPr lvl="0"/>
            <a:r>
              <a:rPr lang="en-US" dirty="0"/>
              <a:t>First level: Arial 16pt</a:t>
            </a:r>
          </a:p>
          <a:p>
            <a:pPr marL="308610" lvl="1" indent="-154305" algn="l" defTabSz="342900" rtl="0" eaLnBrk="1" fontAlgn="base" hangingPunct="1">
              <a:lnSpc>
                <a:spcPct val="100000"/>
              </a:lnSpc>
              <a:spcBef>
                <a:spcPct val="0"/>
              </a:spcBef>
              <a:spcAft>
                <a:spcPts val="600"/>
              </a:spcAft>
              <a:buClr>
                <a:schemeClr val="accent5"/>
              </a:buClr>
              <a:buSzPct val="100000"/>
              <a:buFont typeface="Arial"/>
              <a:buChar char="•"/>
            </a:pPr>
            <a:r>
              <a:rPr lang="en-US" dirty="0"/>
              <a:t>Second level: Arial 14pt</a:t>
            </a:r>
          </a:p>
          <a:p>
            <a:pPr marL="508000" lvl="2" indent="-152400" algn="l" defTabSz="571500" rtl="0" eaLnBrk="1" fontAlgn="base" hangingPunct="1">
              <a:lnSpc>
                <a:spcPct val="100000"/>
              </a:lnSpc>
              <a:spcBef>
                <a:spcPct val="0"/>
              </a:spcBef>
              <a:spcAft>
                <a:spcPts val="600"/>
              </a:spcAft>
              <a:buClr>
                <a:schemeClr val="accent5"/>
              </a:buClr>
              <a:buSzPct val="100000"/>
              <a:buFont typeface="Arial"/>
              <a:buChar char="•"/>
            </a:pPr>
            <a:r>
              <a:rPr lang="en-US" dirty="0"/>
              <a:t>Third level: Arial 12pt</a:t>
            </a:r>
          </a:p>
        </p:txBody>
      </p:sp>
      <p:sp>
        <p:nvSpPr>
          <p:cNvPr id="10" name="Content Placeholder 4"/>
          <p:cNvSpPr>
            <a:spLocks noGrp="1"/>
          </p:cNvSpPr>
          <p:nvPr>
            <p:ph sz="half" idx="14" hasCustomPrompt="1"/>
          </p:nvPr>
        </p:nvSpPr>
        <p:spPr>
          <a:xfrm>
            <a:off x="4800602" y="3304275"/>
            <a:ext cx="4135436" cy="2182126"/>
          </a:xfrm>
          <a:prstGeom prst="roundRect">
            <a:avLst>
              <a:gd name="adj" fmla="val 5211"/>
            </a:avLst>
          </a:prstGeom>
          <a:gradFill flip="none" rotWithShape="1">
            <a:gsLst>
              <a:gs pos="0">
                <a:schemeClr val="bg2">
                  <a:lumMod val="20000"/>
                  <a:lumOff val="80000"/>
                </a:schemeClr>
              </a:gs>
              <a:gs pos="47000">
                <a:srgbClr val="FFFFFF"/>
              </a:gs>
            </a:gsLst>
            <a:lin ang="10800000" scaled="1"/>
            <a:tileRect/>
          </a:gradFill>
          <a:ln w="15875" cap="flat" algn="ctr">
            <a:solidFill>
              <a:schemeClr val="bg2"/>
            </a:solidFill>
            <a:round/>
            <a:headEnd type="none" w="med" len="med"/>
            <a:tailEnd type="none" w="med" len="med"/>
          </a:ln>
          <a:effectLst>
            <a:outerShdw blurRad="254000" dist="228600" dir="6600000" sx="95000" sy="95000" algn="tl" rotWithShape="0">
              <a:schemeClr val="tx1">
                <a:alpha val="43000"/>
              </a:schemeClr>
            </a:outerShdw>
          </a:effectLst>
        </p:spPr>
        <p:txBody>
          <a:bodyPr vert="horz" wrap="square" lIns="91430" tIns="45716" rIns="91430" bIns="45716" numCol="1" anchor="t" anchorCtr="0" compatLnSpc="1">
            <a:prstTxWarp prst="textNoShape">
              <a:avLst/>
            </a:prstTxWarp>
          </a:bodyPr>
          <a:lstStyle>
            <a:lvl1pPr marL="157428" indent="-157428" algn="l" rtl="0" eaLnBrk="1" fontAlgn="base" hangingPunct="1">
              <a:lnSpc>
                <a:spcPct val="100000"/>
              </a:lnSpc>
              <a:spcBef>
                <a:spcPct val="0"/>
              </a:spcBef>
              <a:spcAft>
                <a:spcPts val="600"/>
              </a:spcAft>
              <a:buClr>
                <a:srgbClr val="EE3134"/>
              </a:buClr>
              <a:buSzPts val="2000"/>
              <a:buFont typeface=""/>
              <a:buChar char="•"/>
              <a:defRPr lang="en-US" sz="1600" b="0" kern="1200" dirty="0" smtClean="0">
                <a:solidFill>
                  <a:srgbClr val="000000"/>
                </a:solidFill>
                <a:latin typeface="Arial"/>
                <a:ea typeface="ＭＳ Ｐゴシック" pitchFamily="100" charset="-128"/>
                <a:cs typeface="+mn-cs"/>
              </a:defRPr>
            </a:lvl1pPr>
            <a:lvl2pPr marL="308610" indent="-154305" algn="l" rtl="0" eaLnBrk="1" fontAlgn="base" hangingPunct="1">
              <a:lnSpc>
                <a:spcPct val="100000"/>
              </a:lnSpc>
              <a:spcBef>
                <a:spcPct val="0"/>
              </a:spcBef>
              <a:spcAft>
                <a:spcPts val="600"/>
              </a:spcAft>
              <a:buClr>
                <a:srgbClr val="3E6181"/>
              </a:buClr>
              <a:buSzPts val="2000"/>
              <a:buFont typeface="Arial"/>
              <a:buChar char="•"/>
              <a:defRPr lang="en-US" sz="1400" b="0" kern="1200" dirty="0" smtClean="0">
                <a:solidFill>
                  <a:srgbClr val="000000"/>
                </a:solidFill>
                <a:latin typeface="Arial"/>
                <a:ea typeface="ＭＳ Ｐゴシック" pitchFamily="100" charset="-128"/>
                <a:cs typeface="+mn-cs"/>
              </a:defRPr>
            </a:lvl2pPr>
            <a:lvl3pPr marL="508000" indent="-152400" algn="l" rtl="0" eaLnBrk="1" fontAlgn="base" hangingPunct="1">
              <a:lnSpc>
                <a:spcPct val="100000"/>
              </a:lnSpc>
              <a:spcBef>
                <a:spcPct val="0"/>
              </a:spcBef>
              <a:spcAft>
                <a:spcPts val="600"/>
              </a:spcAft>
              <a:buClr>
                <a:srgbClr val="3E6181"/>
              </a:buClr>
              <a:buSzPts val="2000"/>
              <a:buFont typeface="Arial"/>
              <a:buChar char="•"/>
              <a:defRPr lang="en-US" sz="1200" b="0" kern="1200" dirty="0" smtClean="0">
                <a:solidFill>
                  <a:srgbClr val="000000"/>
                </a:solidFill>
                <a:latin typeface="Arial"/>
                <a:ea typeface="ＭＳ Ｐゴシック" pitchFamily="100" charset="-128"/>
                <a:cs typeface="+mn-cs"/>
              </a:defRPr>
            </a:lvl3pPr>
            <a:lvl4pPr>
              <a:defRPr sz="1800"/>
            </a:lvl4pPr>
            <a:lvl5pPr>
              <a:defRPr sz="1800"/>
            </a:lvl5pPr>
            <a:lvl6pPr>
              <a:defRPr sz="1800"/>
            </a:lvl6pPr>
            <a:lvl7pPr>
              <a:defRPr sz="1800"/>
            </a:lvl7pPr>
            <a:lvl8pPr>
              <a:defRPr sz="1800"/>
            </a:lvl8pPr>
            <a:lvl9pPr>
              <a:defRPr sz="1800"/>
            </a:lvl9pPr>
          </a:lstStyle>
          <a:p>
            <a:pPr lvl="0"/>
            <a:r>
              <a:rPr lang="en-US" dirty="0"/>
              <a:t>First level: Arial 16pt</a:t>
            </a:r>
          </a:p>
          <a:p>
            <a:pPr marL="308610" lvl="1" indent="-154305" algn="l" defTabSz="342900" rtl="0" eaLnBrk="1" fontAlgn="base" hangingPunct="1">
              <a:lnSpc>
                <a:spcPct val="100000"/>
              </a:lnSpc>
              <a:spcBef>
                <a:spcPct val="0"/>
              </a:spcBef>
              <a:spcAft>
                <a:spcPts val="600"/>
              </a:spcAft>
              <a:buClr>
                <a:schemeClr val="accent5"/>
              </a:buClr>
              <a:buSzPct val="100000"/>
              <a:buFont typeface="Arial"/>
              <a:buChar char="•"/>
            </a:pPr>
            <a:r>
              <a:rPr lang="en-US" dirty="0"/>
              <a:t>Second level: Arial 14pt</a:t>
            </a:r>
          </a:p>
          <a:p>
            <a:pPr marL="508000" lvl="2" indent="-152400" algn="l" defTabSz="571500" rtl="0" eaLnBrk="1" fontAlgn="base" hangingPunct="1">
              <a:lnSpc>
                <a:spcPct val="100000"/>
              </a:lnSpc>
              <a:spcBef>
                <a:spcPct val="0"/>
              </a:spcBef>
              <a:spcAft>
                <a:spcPts val="600"/>
              </a:spcAft>
              <a:buClr>
                <a:schemeClr val="accent5"/>
              </a:buClr>
              <a:buSzPct val="100000"/>
              <a:buFont typeface="Arial"/>
              <a:buChar char="•"/>
            </a:pPr>
            <a:r>
              <a:rPr lang="en-US" dirty="0"/>
              <a:t>Third level: Arial 12pt</a:t>
            </a:r>
          </a:p>
        </p:txBody>
      </p:sp>
    </p:spTree>
    <p:extLst>
      <p:ext uri="{BB962C8B-B14F-4D97-AF65-F5344CB8AC3E}">
        <p14:creationId xmlns:p14="http://schemas.microsoft.com/office/powerpoint/2010/main" val="3385152451"/>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_Title and Content with layout grid">
    <p:spTree>
      <p:nvGrpSpPr>
        <p:cNvPr id="1" name=""/>
        <p:cNvGrpSpPr/>
        <p:nvPr/>
      </p:nvGrpSpPr>
      <p:grpSpPr>
        <a:xfrm>
          <a:off x="0" y="0"/>
          <a:ext cx="0" cy="0"/>
          <a:chOff x="0" y="0"/>
          <a:chExt cx="0" cy="0"/>
        </a:xfrm>
      </p:grpSpPr>
      <p:sp>
        <p:nvSpPr>
          <p:cNvPr id="22" name="Note on using Guides"/>
          <p:cNvSpPr txBox="1"/>
          <p:nvPr/>
        </p:nvSpPr>
        <p:spPr>
          <a:xfrm>
            <a:off x="4600575" y="1429404"/>
            <a:ext cx="3810000" cy="4278094"/>
          </a:xfrm>
          <a:prstGeom prst="rect">
            <a:avLst/>
          </a:prstGeom>
          <a:noFill/>
        </p:spPr>
        <p:txBody>
          <a:bodyPr wrap="square" rtlCol="0">
            <a:spAutoFit/>
          </a:bodyPr>
          <a:lstStyle/>
          <a:p>
            <a:r>
              <a:rPr lang="en-US" sz="1600" dirty="0"/>
              <a:t>Use the embedded guides in the template</a:t>
            </a:r>
            <a:r>
              <a:rPr lang="en-US" sz="1600" baseline="0" dirty="0"/>
              <a:t> to consistently position content throughout your presentation. </a:t>
            </a:r>
          </a:p>
          <a:p>
            <a:endParaRPr lang="en-US" sz="1600" baseline="0" dirty="0"/>
          </a:p>
          <a:p>
            <a:r>
              <a:rPr lang="en-US" sz="1600" baseline="0" dirty="0"/>
              <a:t>Toggle guides on/off as desired.</a:t>
            </a:r>
          </a:p>
          <a:p>
            <a:endParaRPr lang="en-US" sz="1600" baseline="0" dirty="0"/>
          </a:p>
          <a:p>
            <a:r>
              <a:rPr lang="en-US" sz="1600" baseline="0" dirty="0"/>
              <a:t>Note: PowerPoint v2007, 2010, 2011/2016 [Mac] and 365/2013 may not display guides in a reliably consistent manner between versions and are sometimes lost when copying content between presentations.</a:t>
            </a:r>
          </a:p>
          <a:p>
            <a:endParaRPr lang="en-US" sz="1600" baseline="0" dirty="0"/>
          </a:p>
          <a:p>
            <a:r>
              <a:rPr lang="en-US" sz="1600" baseline="0" dirty="0"/>
              <a:t>To mitigate these issues, </a:t>
            </a:r>
            <a:br>
              <a:rPr lang="en-US" sz="1600" baseline="0" dirty="0"/>
            </a:br>
            <a:r>
              <a:rPr lang="en-US" sz="1600" baseline="0" dirty="0"/>
              <a:t>the lines on this layout are provided </a:t>
            </a:r>
            <a:br>
              <a:rPr lang="en-US" sz="1600" baseline="0" dirty="0"/>
            </a:br>
            <a:r>
              <a:rPr lang="en-US" sz="1600" baseline="0" dirty="0"/>
              <a:t>in the event that you need to re-create or re-set the original template guides.</a:t>
            </a:r>
          </a:p>
        </p:txBody>
      </p:sp>
      <p:grpSp>
        <p:nvGrpSpPr>
          <p:cNvPr id="2" name="Group 41"/>
          <p:cNvGrpSpPr/>
          <p:nvPr/>
        </p:nvGrpSpPr>
        <p:grpSpPr>
          <a:xfrm>
            <a:off x="0" y="0"/>
            <a:ext cx="9144000" cy="6305550"/>
            <a:chOff x="0" y="0"/>
            <a:chExt cx="9144000" cy="6305550"/>
          </a:xfrm>
        </p:grpSpPr>
        <p:cxnSp>
          <p:nvCxnSpPr>
            <p:cNvPr id="4" name="Straight Connector 3"/>
            <p:cNvCxnSpPr/>
            <p:nvPr/>
          </p:nvCxnSpPr>
          <p:spPr bwMode="auto">
            <a:xfrm>
              <a:off x="242888" y="0"/>
              <a:ext cx="0" cy="6305550"/>
            </a:xfrm>
            <a:prstGeom prst="line">
              <a:avLst/>
            </a:prstGeom>
            <a:solidFill>
              <a:schemeClr val="accent1"/>
            </a:solidFill>
            <a:ln w="3175" cap="flat" cmpd="sng" algn="ctr">
              <a:solidFill>
                <a:schemeClr val="tx1"/>
              </a:solidFill>
              <a:prstDash val="solid"/>
              <a:round/>
              <a:headEnd type="none" w="med" len="med"/>
              <a:tailEnd type="none" w="med" len="med"/>
            </a:ln>
            <a:effectLst/>
          </p:spPr>
        </p:cxnSp>
        <p:cxnSp>
          <p:nvCxnSpPr>
            <p:cNvPr id="5" name="Straight Connector 4"/>
            <p:cNvCxnSpPr/>
            <p:nvPr/>
          </p:nvCxnSpPr>
          <p:spPr bwMode="auto">
            <a:xfrm>
              <a:off x="8915400" y="0"/>
              <a:ext cx="0" cy="6305550"/>
            </a:xfrm>
            <a:prstGeom prst="line">
              <a:avLst/>
            </a:prstGeom>
            <a:solidFill>
              <a:schemeClr val="accent1"/>
            </a:solidFill>
            <a:ln w="3175" cap="flat" cmpd="sng" algn="ctr">
              <a:solidFill>
                <a:schemeClr val="tx1"/>
              </a:solidFill>
              <a:prstDash val="solid"/>
              <a:round/>
              <a:headEnd type="none" w="med" len="med"/>
              <a:tailEnd type="none" w="med" len="med"/>
            </a:ln>
            <a:effectLst/>
          </p:spPr>
        </p:cxnSp>
        <p:cxnSp>
          <p:nvCxnSpPr>
            <p:cNvPr id="6" name="Straight Connector 5"/>
            <p:cNvCxnSpPr/>
            <p:nvPr/>
          </p:nvCxnSpPr>
          <p:spPr bwMode="auto">
            <a:xfrm>
              <a:off x="0" y="525463"/>
              <a:ext cx="9144000" cy="0"/>
            </a:xfrm>
            <a:prstGeom prst="line">
              <a:avLst/>
            </a:prstGeom>
            <a:solidFill>
              <a:schemeClr val="accent1"/>
            </a:solidFill>
            <a:ln w="3175" cap="flat" cmpd="sng" algn="ctr">
              <a:solidFill>
                <a:schemeClr val="accent6"/>
              </a:solidFill>
              <a:prstDash val="solid"/>
              <a:round/>
              <a:headEnd type="none" w="med" len="med"/>
              <a:tailEnd type="none" w="med" len="med"/>
            </a:ln>
            <a:effectLst/>
          </p:spPr>
        </p:cxnSp>
        <p:cxnSp>
          <p:nvCxnSpPr>
            <p:cNvPr id="7" name="Straight Connector 6"/>
            <p:cNvCxnSpPr/>
            <p:nvPr/>
          </p:nvCxnSpPr>
          <p:spPr bwMode="auto">
            <a:xfrm>
              <a:off x="0" y="1066800"/>
              <a:ext cx="9144000" cy="0"/>
            </a:xfrm>
            <a:prstGeom prst="line">
              <a:avLst/>
            </a:prstGeom>
            <a:solidFill>
              <a:schemeClr val="accent1"/>
            </a:solidFill>
            <a:ln w="3175" cap="flat" cmpd="sng" algn="ctr">
              <a:solidFill>
                <a:schemeClr val="accent6"/>
              </a:solidFill>
              <a:prstDash val="solid"/>
              <a:round/>
              <a:headEnd type="none" w="med" len="med"/>
              <a:tailEnd type="none" w="med" len="med"/>
            </a:ln>
            <a:effectLst/>
          </p:spPr>
        </p:cxnSp>
        <p:cxnSp>
          <p:nvCxnSpPr>
            <p:cNvPr id="8" name="Straight Connector 7"/>
            <p:cNvCxnSpPr/>
            <p:nvPr/>
          </p:nvCxnSpPr>
          <p:spPr bwMode="auto">
            <a:xfrm>
              <a:off x="0" y="5715000"/>
              <a:ext cx="9144000" cy="0"/>
            </a:xfrm>
            <a:prstGeom prst="line">
              <a:avLst/>
            </a:prstGeom>
            <a:solidFill>
              <a:schemeClr val="accent1"/>
            </a:solidFill>
            <a:ln w="3175" cap="flat" cmpd="sng" algn="ctr">
              <a:solidFill>
                <a:schemeClr val="accent6"/>
              </a:solidFill>
              <a:prstDash val="solid"/>
              <a:round/>
              <a:headEnd type="none" w="med" len="med"/>
              <a:tailEnd type="none" w="med" len="med"/>
            </a:ln>
            <a:effectLst/>
          </p:spPr>
        </p:cxnSp>
        <p:cxnSp>
          <p:nvCxnSpPr>
            <p:cNvPr id="9" name="Straight Connector 8"/>
            <p:cNvCxnSpPr/>
            <p:nvPr/>
          </p:nvCxnSpPr>
          <p:spPr bwMode="auto">
            <a:xfrm>
              <a:off x="0" y="5895975"/>
              <a:ext cx="9144000" cy="0"/>
            </a:xfrm>
            <a:prstGeom prst="line">
              <a:avLst/>
            </a:prstGeom>
            <a:solidFill>
              <a:schemeClr val="accent1"/>
            </a:solidFill>
            <a:ln w="3175" cap="flat" cmpd="sng" algn="ctr">
              <a:solidFill>
                <a:schemeClr val="accent6"/>
              </a:solidFill>
              <a:prstDash val="solid"/>
              <a:round/>
              <a:headEnd type="none" w="med" len="med"/>
              <a:tailEnd type="none" w="med" len="med"/>
            </a:ln>
            <a:effectLst/>
          </p:spPr>
        </p:cxnSp>
        <p:cxnSp>
          <p:nvCxnSpPr>
            <p:cNvPr id="10" name="Straight Connector 9"/>
            <p:cNvCxnSpPr/>
            <p:nvPr/>
          </p:nvCxnSpPr>
          <p:spPr bwMode="auto">
            <a:xfrm>
              <a:off x="2638425" y="0"/>
              <a:ext cx="0" cy="6305550"/>
            </a:xfrm>
            <a:prstGeom prst="line">
              <a:avLst/>
            </a:prstGeom>
            <a:solidFill>
              <a:schemeClr val="accent1"/>
            </a:solidFill>
            <a:ln w="3175" cap="flat" cmpd="sng" algn="ctr">
              <a:solidFill>
                <a:schemeClr val="tx1"/>
              </a:solidFill>
              <a:prstDash val="solid"/>
              <a:round/>
              <a:headEnd type="none" w="med" len="med"/>
              <a:tailEnd type="none" w="med" len="med"/>
            </a:ln>
            <a:effectLst/>
          </p:spPr>
        </p:cxnSp>
        <p:cxnSp>
          <p:nvCxnSpPr>
            <p:cNvPr id="11" name="Straight Connector 10"/>
            <p:cNvCxnSpPr/>
            <p:nvPr/>
          </p:nvCxnSpPr>
          <p:spPr bwMode="auto">
            <a:xfrm>
              <a:off x="6486525" y="0"/>
              <a:ext cx="0" cy="6305550"/>
            </a:xfrm>
            <a:prstGeom prst="line">
              <a:avLst/>
            </a:prstGeom>
            <a:solidFill>
              <a:schemeClr val="accent1"/>
            </a:solidFill>
            <a:ln w="3175" cap="flat" cmpd="sng" algn="ctr">
              <a:solidFill>
                <a:schemeClr val="tx1"/>
              </a:solidFill>
              <a:prstDash val="solid"/>
              <a:round/>
              <a:headEnd type="none" w="med" len="med"/>
              <a:tailEnd type="none" w="med" len="med"/>
            </a:ln>
            <a:effectLst/>
          </p:spPr>
        </p:cxnSp>
        <p:cxnSp>
          <p:nvCxnSpPr>
            <p:cNvPr id="12" name="Straight Connector 11"/>
            <p:cNvCxnSpPr/>
            <p:nvPr/>
          </p:nvCxnSpPr>
          <p:spPr bwMode="auto">
            <a:xfrm>
              <a:off x="2305050" y="0"/>
              <a:ext cx="0" cy="6305550"/>
            </a:xfrm>
            <a:prstGeom prst="line">
              <a:avLst/>
            </a:prstGeom>
            <a:solidFill>
              <a:schemeClr val="accent1"/>
            </a:solidFill>
            <a:ln w="3175" cap="flat" cmpd="sng" algn="ctr">
              <a:solidFill>
                <a:schemeClr val="tx1"/>
              </a:solidFill>
              <a:prstDash val="solid"/>
              <a:round/>
              <a:headEnd type="none" w="med" len="med"/>
              <a:tailEnd type="none" w="med" len="med"/>
            </a:ln>
            <a:effectLst/>
          </p:spPr>
        </p:cxnSp>
        <p:cxnSp>
          <p:nvCxnSpPr>
            <p:cNvPr id="13" name="Straight Connector 12"/>
            <p:cNvCxnSpPr/>
            <p:nvPr/>
          </p:nvCxnSpPr>
          <p:spPr bwMode="auto">
            <a:xfrm>
              <a:off x="6858000" y="0"/>
              <a:ext cx="0" cy="6305550"/>
            </a:xfrm>
            <a:prstGeom prst="line">
              <a:avLst/>
            </a:prstGeom>
            <a:solidFill>
              <a:schemeClr val="accent1"/>
            </a:solidFill>
            <a:ln w="3175" cap="flat" cmpd="sng" algn="ctr">
              <a:solidFill>
                <a:schemeClr val="tx1"/>
              </a:solidFill>
              <a:prstDash val="solid"/>
              <a:round/>
              <a:headEnd type="none" w="med" len="med"/>
              <a:tailEnd type="none" w="med" len="med"/>
            </a:ln>
            <a:effectLst/>
          </p:spPr>
        </p:cxnSp>
        <p:cxnSp>
          <p:nvCxnSpPr>
            <p:cNvPr id="14" name="Straight Connector 13"/>
            <p:cNvCxnSpPr/>
            <p:nvPr/>
          </p:nvCxnSpPr>
          <p:spPr bwMode="auto">
            <a:xfrm>
              <a:off x="4572000" y="809625"/>
              <a:ext cx="0" cy="4905375"/>
            </a:xfrm>
            <a:prstGeom prst="line">
              <a:avLst/>
            </a:prstGeom>
            <a:solidFill>
              <a:schemeClr val="accent1"/>
            </a:solidFill>
            <a:ln w="3175" cap="flat" cmpd="sng" algn="ctr">
              <a:solidFill>
                <a:schemeClr val="accent5">
                  <a:lumMod val="60000"/>
                  <a:lumOff val="40000"/>
                </a:schemeClr>
              </a:solidFill>
              <a:prstDash val="solid"/>
              <a:round/>
              <a:headEnd type="none" w="med" len="med"/>
              <a:tailEnd type="none" w="med" len="med"/>
            </a:ln>
            <a:effectLst/>
          </p:spPr>
        </p:cxnSp>
        <p:cxnSp>
          <p:nvCxnSpPr>
            <p:cNvPr id="15" name="Straight Connector 14"/>
            <p:cNvCxnSpPr/>
            <p:nvPr/>
          </p:nvCxnSpPr>
          <p:spPr bwMode="auto">
            <a:xfrm>
              <a:off x="242888" y="3426948"/>
              <a:ext cx="8677275" cy="0"/>
            </a:xfrm>
            <a:prstGeom prst="line">
              <a:avLst/>
            </a:prstGeom>
            <a:solidFill>
              <a:schemeClr val="accent1"/>
            </a:solidFill>
            <a:ln w="3175" cap="flat" cmpd="sng" algn="ctr">
              <a:solidFill>
                <a:schemeClr val="accent6"/>
              </a:solidFill>
              <a:prstDash val="solid"/>
              <a:round/>
              <a:headEnd type="none" w="med" len="med"/>
              <a:tailEnd type="none" w="med" len="med"/>
            </a:ln>
            <a:effectLst/>
          </p:spPr>
        </p:cxnSp>
        <p:cxnSp>
          <p:nvCxnSpPr>
            <p:cNvPr id="16" name="Straight Connector 15"/>
            <p:cNvCxnSpPr/>
            <p:nvPr/>
          </p:nvCxnSpPr>
          <p:spPr bwMode="auto">
            <a:xfrm>
              <a:off x="242888" y="2514600"/>
              <a:ext cx="8677275" cy="0"/>
            </a:xfrm>
            <a:prstGeom prst="line">
              <a:avLst/>
            </a:prstGeom>
            <a:solidFill>
              <a:schemeClr val="accent1"/>
            </a:solidFill>
            <a:ln w="3175" cap="flat" cmpd="sng" algn="ctr">
              <a:solidFill>
                <a:schemeClr val="accent6"/>
              </a:solidFill>
              <a:prstDash val="solid"/>
              <a:round/>
              <a:headEnd type="none" w="med" len="med"/>
              <a:tailEnd type="none" w="med" len="med"/>
            </a:ln>
            <a:effectLst/>
          </p:spPr>
        </p:cxnSp>
        <p:cxnSp>
          <p:nvCxnSpPr>
            <p:cNvPr id="17" name="Straight Connector 16"/>
            <p:cNvCxnSpPr/>
            <p:nvPr/>
          </p:nvCxnSpPr>
          <p:spPr bwMode="auto">
            <a:xfrm>
              <a:off x="242888" y="0"/>
              <a:ext cx="0" cy="6305550"/>
            </a:xfrm>
            <a:prstGeom prst="line">
              <a:avLst/>
            </a:prstGeom>
            <a:solidFill>
              <a:schemeClr val="accent1"/>
            </a:solidFill>
            <a:ln w="3175" cap="flat" cmpd="sng" algn="ctr">
              <a:solidFill>
                <a:schemeClr val="accent6"/>
              </a:solidFill>
              <a:prstDash val="solid"/>
              <a:round/>
              <a:headEnd type="none" w="med" len="med"/>
              <a:tailEnd type="none" w="med" len="med"/>
            </a:ln>
            <a:effectLst/>
          </p:spPr>
        </p:cxnSp>
        <p:cxnSp>
          <p:nvCxnSpPr>
            <p:cNvPr id="18" name="Straight Connector 17"/>
            <p:cNvCxnSpPr/>
            <p:nvPr/>
          </p:nvCxnSpPr>
          <p:spPr bwMode="auto">
            <a:xfrm>
              <a:off x="8915400" y="0"/>
              <a:ext cx="0" cy="6305550"/>
            </a:xfrm>
            <a:prstGeom prst="line">
              <a:avLst/>
            </a:prstGeom>
            <a:solidFill>
              <a:schemeClr val="accent1"/>
            </a:solidFill>
            <a:ln w="3175" cap="flat" cmpd="sng" algn="ctr">
              <a:solidFill>
                <a:schemeClr val="accent6"/>
              </a:solidFill>
              <a:prstDash val="solid"/>
              <a:round/>
              <a:headEnd type="none" w="med" len="med"/>
              <a:tailEnd type="none" w="med" len="med"/>
            </a:ln>
            <a:effectLst/>
          </p:spPr>
        </p:cxnSp>
        <p:cxnSp>
          <p:nvCxnSpPr>
            <p:cNvPr id="19" name="Straight Connector 18"/>
            <p:cNvCxnSpPr/>
            <p:nvPr/>
          </p:nvCxnSpPr>
          <p:spPr bwMode="auto">
            <a:xfrm>
              <a:off x="0" y="525463"/>
              <a:ext cx="9144000" cy="0"/>
            </a:xfrm>
            <a:prstGeom prst="line">
              <a:avLst/>
            </a:prstGeom>
            <a:solidFill>
              <a:schemeClr val="accent1"/>
            </a:solidFill>
            <a:ln w="3175" cap="flat" cmpd="sng" algn="ctr">
              <a:solidFill>
                <a:schemeClr val="accent6"/>
              </a:solidFill>
              <a:prstDash val="solid"/>
              <a:round/>
              <a:headEnd type="none" w="med" len="med"/>
              <a:tailEnd type="none" w="med" len="med"/>
            </a:ln>
            <a:effectLst/>
          </p:spPr>
        </p:cxnSp>
        <p:cxnSp>
          <p:nvCxnSpPr>
            <p:cNvPr id="20" name="Straight Connector 19"/>
            <p:cNvCxnSpPr/>
            <p:nvPr/>
          </p:nvCxnSpPr>
          <p:spPr bwMode="auto">
            <a:xfrm>
              <a:off x="0" y="1066800"/>
              <a:ext cx="9144000" cy="0"/>
            </a:xfrm>
            <a:prstGeom prst="line">
              <a:avLst/>
            </a:prstGeom>
            <a:solidFill>
              <a:schemeClr val="accent1"/>
            </a:solidFill>
            <a:ln w="3175" cap="flat" cmpd="sng" algn="ctr">
              <a:solidFill>
                <a:schemeClr val="accent6"/>
              </a:solidFill>
              <a:prstDash val="solid"/>
              <a:round/>
              <a:headEnd type="none" w="med" len="med"/>
              <a:tailEnd type="none" w="med" len="med"/>
            </a:ln>
            <a:effectLst/>
          </p:spPr>
        </p:cxnSp>
        <p:cxnSp>
          <p:nvCxnSpPr>
            <p:cNvPr id="21" name="Straight Connector 20"/>
            <p:cNvCxnSpPr/>
            <p:nvPr/>
          </p:nvCxnSpPr>
          <p:spPr bwMode="auto">
            <a:xfrm>
              <a:off x="0" y="5715000"/>
              <a:ext cx="9144000" cy="0"/>
            </a:xfrm>
            <a:prstGeom prst="line">
              <a:avLst/>
            </a:prstGeom>
            <a:solidFill>
              <a:schemeClr val="accent1"/>
            </a:solidFill>
            <a:ln w="3175" cap="flat" cmpd="sng" algn="ctr">
              <a:solidFill>
                <a:schemeClr val="accent6"/>
              </a:solidFill>
              <a:prstDash val="solid"/>
              <a:round/>
              <a:headEnd type="none" w="med" len="med"/>
              <a:tailEnd type="none" w="med" len="med"/>
            </a:ln>
            <a:effectLst/>
          </p:spPr>
        </p:cxnSp>
      </p:grpSp>
      <p:sp>
        <p:nvSpPr>
          <p:cNvPr id="3" name="Title 2"/>
          <p:cNvSpPr>
            <a:spLocks noGrp="1"/>
          </p:cNvSpPr>
          <p:nvPr>
            <p:ph type="title" hasCustomPrompt="1"/>
          </p:nvPr>
        </p:nvSpPr>
        <p:spPr/>
        <p:txBody>
          <a:bodyPr/>
          <a:lstStyle>
            <a:lvl1pPr>
              <a:defRPr/>
            </a:lvl1pPr>
          </a:lstStyle>
          <a:p>
            <a:r>
              <a:rPr lang="en-US" dirty="0"/>
              <a:t>Guides</a:t>
            </a:r>
          </a:p>
        </p:txBody>
      </p:sp>
      <p:pic>
        <p:nvPicPr>
          <p:cNvPr id="24" name="Picture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3938" y="1789356"/>
            <a:ext cx="2847975" cy="2381250"/>
          </a:xfrm>
          <a:prstGeom prst="roundRect">
            <a:avLst>
              <a:gd name="adj" fmla="val 3467"/>
            </a:avLst>
          </a:prstGeom>
          <a:effectLst>
            <a:outerShdw blurRad="50800" dist="38100" dir="8100000" algn="tr" rotWithShape="0">
              <a:prstClr val="black">
                <a:alpha val="40000"/>
              </a:prstClr>
            </a:outerShdw>
          </a:effectLst>
        </p:spPr>
      </p:pic>
      <p:sp>
        <p:nvSpPr>
          <p:cNvPr id="25" name="TextBox 24"/>
          <p:cNvSpPr txBox="1"/>
          <p:nvPr/>
        </p:nvSpPr>
        <p:spPr>
          <a:xfrm>
            <a:off x="1059655" y="1108847"/>
            <a:ext cx="2776539" cy="646331"/>
          </a:xfrm>
          <a:prstGeom prst="rect">
            <a:avLst/>
          </a:prstGeom>
          <a:noFill/>
        </p:spPr>
        <p:txBody>
          <a:bodyPr wrap="square" rtlCol="0">
            <a:spAutoFit/>
          </a:bodyPr>
          <a:lstStyle/>
          <a:p>
            <a:r>
              <a:rPr lang="en-US" sz="1200" dirty="0"/>
              <a:t>Toggle Guide</a:t>
            </a:r>
            <a:r>
              <a:rPr lang="en-US" sz="1200" baseline="0" dirty="0"/>
              <a:t> visibility via </a:t>
            </a:r>
            <a:br>
              <a:rPr lang="en-US" sz="1200" baseline="0" dirty="0"/>
            </a:br>
            <a:r>
              <a:rPr lang="en-US" sz="1200" b="1" dirty="0"/>
              <a:t>View Tab :</a:t>
            </a:r>
            <a:r>
              <a:rPr lang="en-US" sz="1200" b="1" baseline="0" dirty="0"/>
              <a:t> Show &gt; Guides</a:t>
            </a:r>
          </a:p>
          <a:p>
            <a:r>
              <a:rPr lang="en-US" sz="1200" baseline="0" dirty="0"/>
              <a:t>[Click dropdown arrow for Settings]</a:t>
            </a:r>
            <a:endParaRPr lang="en-US" sz="1200" dirty="0"/>
          </a:p>
        </p:txBody>
      </p:sp>
    </p:spTree>
    <p:extLst>
      <p:ext uri="{BB962C8B-B14F-4D97-AF65-F5344CB8AC3E}">
        <p14:creationId xmlns:p14="http://schemas.microsoft.com/office/powerpoint/2010/main" val="3512195779"/>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27130592"/>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0"/>
          <p:cNvGrpSpPr/>
          <p:nvPr/>
        </p:nvGrpSpPr>
        <p:grpSpPr>
          <a:xfrm>
            <a:off x="0" y="6299203"/>
            <a:ext cx="9144000" cy="558799"/>
            <a:chOff x="0" y="6320302"/>
            <a:chExt cx="9144000" cy="558799"/>
          </a:xfrm>
        </p:grpSpPr>
        <p:sp>
          <p:nvSpPr>
            <p:cNvPr id="10" name="Rectangle 9"/>
            <p:cNvSpPr/>
            <p:nvPr/>
          </p:nvSpPr>
          <p:spPr bwMode="auto">
            <a:xfrm>
              <a:off x="0" y="6320302"/>
              <a:ext cx="9144000" cy="558799"/>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pitchFamily="124" charset="0"/>
              </a:endParaRPr>
            </a:p>
          </p:txBody>
        </p:sp>
        <p:pic>
          <p:nvPicPr>
            <p:cNvPr id="1031" name="Picture 3" descr="ThermoFisher_PPT-Logo_032-Bk.jpg"/>
            <p:cNvPicPr>
              <a:picLocks noChangeAspect="1"/>
            </p:cNvPicPr>
            <p:nvPr/>
          </p:nvPicPr>
          <p:blipFill>
            <a:blip r:embed="rId12"/>
            <a:srcRect/>
            <a:stretch>
              <a:fillRect/>
            </a:stretch>
          </p:blipFill>
          <p:spPr bwMode="auto">
            <a:xfrm>
              <a:off x="7700963" y="6478588"/>
              <a:ext cx="1231900" cy="265112"/>
            </a:xfrm>
            <a:prstGeom prst="rect">
              <a:avLst/>
            </a:prstGeom>
            <a:noFill/>
            <a:ln w="9525">
              <a:noFill/>
              <a:miter lim="800000"/>
              <a:headEnd/>
              <a:tailEnd/>
            </a:ln>
          </p:spPr>
        </p:pic>
      </p:grpSp>
      <p:sp>
        <p:nvSpPr>
          <p:cNvPr id="1027" name="Rectangle 7"/>
          <p:cNvSpPr>
            <a:spLocks noGrp="1" noChangeArrowheads="1"/>
          </p:cNvSpPr>
          <p:nvPr>
            <p:ph type="body" idx="1"/>
          </p:nvPr>
        </p:nvSpPr>
        <p:spPr bwMode="auto">
          <a:xfrm>
            <a:off x="244476" y="1065216"/>
            <a:ext cx="8675688" cy="4833937"/>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p>
            <a:pPr lvl="0"/>
            <a:r>
              <a:rPr lang="en-US" dirty="0"/>
              <a:t>First level: Arial 20pt</a:t>
            </a:r>
          </a:p>
          <a:p>
            <a:pPr lvl="1"/>
            <a:r>
              <a:rPr lang="en-US" dirty="0"/>
              <a:t>Second level: Arial 18pt</a:t>
            </a:r>
          </a:p>
          <a:p>
            <a:pPr lvl="2"/>
            <a:r>
              <a:rPr lang="en-US" dirty="0"/>
              <a:t>Third level: Arial 16pt					</a:t>
            </a:r>
          </a:p>
        </p:txBody>
      </p:sp>
      <p:sp>
        <p:nvSpPr>
          <p:cNvPr id="1028" name="Rectangle 8"/>
          <p:cNvSpPr>
            <a:spLocks noGrp="1" noChangeArrowheads="1"/>
          </p:cNvSpPr>
          <p:nvPr>
            <p:ph type="title"/>
          </p:nvPr>
        </p:nvSpPr>
        <p:spPr bwMode="gray">
          <a:xfrm>
            <a:off x="2" y="0"/>
            <a:ext cx="9143999" cy="533400"/>
          </a:xfrm>
          <a:prstGeom prst="rect">
            <a:avLst/>
          </a:prstGeom>
          <a:solidFill>
            <a:schemeClr val="accent5"/>
          </a:solidFill>
          <a:ln w="9525">
            <a:noFill/>
            <a:miter lim="800000"/>
            <a:headEnd/>
            <a:tailEnd/>
          </a:ln>
        </p:spPr>
        <p:txBody>
          <a:bodyPr vert="horz" wrap="square" lIns="274320" tIns="45716" rIns="45720" bIns="45716" numCol="1" anchor="ctr" anchorCtr="0" compatLnSpc="1">
            <a:prstTxWarp prst="textNoShape">
              <a:avLst/>
            </a:prstTxWarp>
          </a:bodyPr>
          <a:lstStyle/>
          <a:p>
            <a:pPr lvl="0"/>
            <a:r>
              <a:rPr lang="en-US" dirty="0"/>
              <a:t>Title : Arial 24pt</a:t>
            </a:r>
          </a:p>
        </p:txBody>
      </p:sp>
      <p:sp>
        <p:nvSpPr>
          <p:cNvPr id="98313" name="Rectangle 9"/>
          <p:cNvSpPr>
            <a:spLocks noChangeArrowheads="1"/>
          </p:cNvSpPr>
          <p:nvPr/>
        </p:nvSpPr>
        <p:spPr bwMode="auto">
          <a:xfrm>
            <a:off x="120651" y="6383338"/>
            <a:ext cx="1309688" cy="354012"/>
          </a:xfrm>
          <a:prstGeom prst="rect">
            <a:avLst/>
          </a:prstGeom>
          <a:noFill/>
          <a:ln w="9525">
            <a:noFill/>
            <a:miter lim="800000"/>
            <a:headEnd/>
            <a:tailEnd/>
          </a:ln>
          <a:effectLst/>
        </p:spPr>
        <p:txBody>
          <a:bodyPr anchor="b"/>
          <a:lstStyle/>
          <a:p>
            <a:fld id="{BC224649-6F24-4CDF-9623-7616656F3EFD}" type="slidenum">
              <a:rPr lang="en-US" sz="1000" b="1"/>
              <a:pPr/>
              <a:t>‹#›</a:t>
            </a:fld>
            <a:endParaRPr lang="en-US" sz="1200" b="1" dirty="0"/>
          </a:p>
        </p:txBody>
      </p:sp>
      <p:sp>
        <p:nvSpPr>
          <p:cNvPr id="9" name="Text Box 9"/>
          <p:cNvSpPr txBox="1">
            <a:spLocks noChangeArrowheads="1"/>
          </p:cNvSpPr>
          <p:nvPr/>
        </p:nvSpPr>
        <p:spPr bwMode="auto">
          <a:xfrm>
            <a:off x="407988" y="6526212"/>
            <a:ext cx="1359668" cy="215444"/>
          </a:xfrm>
          <a:prstGeom prst="rect">
            <a:avLst/>
          </a:prstGeom>
          <a:noFill/>
          <a:ln w="9525">
            <a:noFill/>
            <a:miter lim="800000"/>
            <a:headEnd/>
            <a:tailEnd/>
          </a:ln>
        </p:spPr>
        <p:txBody>
          <a:bodyPr wrap="none">
            <a:spAutoFit/>
          </a:bodyPr>
          <a:lstStyle/>
          <a:p>
            <a:pPr defTabSz="457200"/>
            <a:r>
              <a:rPr lang="en-US" sz="800" i="1" dirty="0">
                <a:latin typeface="Arial Unicode MS" pitchFamily="34" charset="-128"/>
              </a:rPr>
              <a:t>Proprietary &amp; Confidential</a:t>
            </a:r>
          </a:p>
        </p:txBody>
      </p:sp>
      <p:sp>
        <p:nvSpPr>
          <p:cNvPr id="98322" name="Line 18"/>
          <p:cNvSpPr>
            <a:spLocks noChangeShapeType="1"/>
          </p:cNvSpPr>
          <p:nvPr/>
        </p:nvSpPr>
        <p:spPr bwMode="auto">
          <a:xfrm>
            <a:off x="-7939" y="6311900"/>
            <a:ext cx="9151939" cy="0"/>
          </a:xfrm>
          <a:prstGeom prst="line">
            <a:avLst/>
          </a:prstGeom>
          <a:noFill/>
          <a:ln w="28575">
            <a:solidFill>
              <a:schemeClr val="accent5"/>
            </a:solidFill>
            <a:round/>
            <a:headEnd/>
            <a:tailEnd/>
          </a:ln>
        </p:spPr>
        <p:txBody>
          <a:bodyPr wrap="none" anchor="ctr"/>
          <a:lstStyle/>
          <a:p>
            <a:pPr>
              <a:defRPr/>
            </a:pPr>
            <a:endParaRPr lang="en-US" sz="2400" dirty="0">
              <a:latin typeface="Arial" pitchFamily="124" charset="0"/>
              <a:ea typeface="+mn-ea"/>
            </a:endParaRPr>
          </a:p>
        </p:txBody>
      </p:sp>
    </p:spTree>
    <p:extLst>
      <p:ext uri="{BB962C8B-B14F-4D97-AF65-F5344CB8AC3E}">
        <p14:creationId xmlns:p14="http://schemas.microsoft.com/office/powerpoint/2010/main" val="3738779795"/>
      </p:ext>
    </p:extLst>
  </p:cSld>
  <p:clrMap bg1="lt1" tx1="dk1" bg2="lt2" tx2="dk2" accent1="accent1" accent2="accent2" accent3="accent3" accent4="accent4" accent5="accent5" accent6="accent6" hlink="hlink" folHlink="folHlink"/>
  <p:sldLayoutIdLst>
    <p:sldLayoutId id="2147483972" r:id="rId1"/>
    <p:sldLayoutId id="2147483973" r:id="rId2"/>
    <p:sldLayoutId id="2147483974" r:id="rId3"/>
    <p:sldLayoutId id="2147483976" r:id="rId4"/>
    <p:sldLayoutId id="2147483977" r:id="rId5"/>
    <p:sldLayoutId id="2147483978" r:id="rId6"/>
    <p:sldLayoutId id="2147483979" r:id="rId7"/>
    <p:sldLayoutId id="2147483980" r:id="rId8"/>
    <p:sldLayoutId id="2147483981" r:id="rId9"/>
    <p:sldLayoutId id="2147483982" r:id="rId10"/>
  </p:sldLayoutIdLst>
  <p:transition>
    <p:fade/>
  </p:transition>
  <p:txStyles>
    <p:titleStyle>
      <a:lvl1pPr algn="l" rtl="0" eaLnBrk="1" fontAlgn="base" hangingPunct="1">
        <a:lnSpc>
          <a:spcPct val="95000"/>
        </a:lnSpc>
        <a:spcBef>
          <a:spcPct val="0"/>
        </a:spcBef>
        <a:spcAft>
          <a:spcPct val="0"/>
        </a:spcAft>
        <a:defRPr sz="2400">
          <a:solidFill>
            <a:schemeClr val="bg1"/>
          </a:solidFill>
          <a:latin typeface="+mj-lt"/>
          <a:ea typeface="ＭＳ Ｐゴシック" pitchFamily="-60" charset="-128"/>
          <a:cs typeface="ＭＳ Ｐゴシック" pitchFamily="-60" charset="-128"/>
        </a:defRPr>
      </a:lvl1pPr>
      <a:lvl2pPr algn="l" rtl="0" eaLnBrk="1" fontAlgn="base" hangingPunct="1">
        <a:lnSpc>
          <a:spcPct val="95000"/>
        </a:lnSpc>
        <a:spcBef>
          <a:spcPct val="0"/>
        </a:spcBef>
        <a:spcAft>
          <a:spcPct val="0"/>
        </a:spcAft>
        <a:defRPr sz="2800">
          <a:solidFill>
            <a:schemeClr val="tx1"/>
          </a:solidFill>
          <a:latin typeface="Arial" pitchFamily="124" charset="0"/>
          <a:ea typeface="ＭＳ Ｐゴシック" pitchFamily="-60" charset="-128"/>
          <a:cs typeface="ＭＳ Ｐゴシック" pitchFamily="-60" charset="-128"/>
        </a:defRPr>
      </a:lvl2pPr>
      <a:lvl3pPr algn="l" rtl="0" eaLnBrk="1" fontAlgn="base" hangingPunct="1">
        <a:lnSpc>
          <a:spcPct val="95000"/>
        </a:lnSpc>
        <a:spcBef>
          <a:spcPct val="0"/>
        </a:spcBef>
        <a:spcAft>
          <a:spcPct val="0"/>
        </a:spcAft>
        <a:defRPr sz="2800">
          <a:solidFill>
            <a:schemeClr val="tx1"/>
          </a:solidFill>
          <a:latin typeface="Arial" pitchFamily="124" charset="0"/>
          <a:ea typeface="ＭＳ Ｐゴシック" pitchFamily="-60" charset="-128"/>
          <a:cs typeface="ＭＳ Ｐゴシック" pitchFamily="-60" charset="-128"/>
        </a:defRPr>
      </a:lvl3pPr>
      <a:lvl4pPr algn="l" rtl="0" eaLnBrk="1" fontAlgn="base" hangingPunct="1">
        <a:lnSpc>
          <a:spcPct val="95000"/>
        </a:lnSpc>
        <a:spcBef>
          <a:spcPct val="0"/>
        </a:spcBef>
        <a:spcAft>
          <a:spcPct val="0"/>
        </a:spcAft>
        <a:defRPr sz="2800">
          <a:solidFill>
            <a:schemeClr val="tx1"/>
          </a:solidFill>
          <a:latin typeface="Arial" pitchFamily="124" charset="0"/>
          <a:ea typeface="ＭＳ Ｐゴシック" pitchFamily="-60" charset="-128"/>
          <a:cs typeface="ＭＳ Ｐゴシック" pitchFamily="-60" charset="-128"/>
        </a:defRPr>
      </a:lvl4pPr>
      <a:lvl5pPr algn="l" rtl="0" eaLnBrk="1" fontAlgn="base" hangingPunct="1">
        <a:lnSpc>
          <a:spcPct val="95000"/>
        </a:lnSpc>
        <a:spcBef>
          <a:spcPct val="0"/>
        </a:spcBef>
        <a:spcAft>
          <a:spcPct val="0"/>
        </a:spcAft>
        <a:defRPr sz="2800">
          <a:solidFill>
            <a:schemeClr val="tx1"/>
          </a:solidFill>
          <a:latin typeface="Arial" pitchFamily="124" charset="0"/>
          <a:ea typeface="ＭＳ Ｐゴシック" pitchFamily="-60" charset="-128"/>
          <a:cs typeface="ＭＳ Ｐゴシック" pitchFamily="-60" charset="-128"/>
        </a:defRPr>
      </a:lvl5pPr>
      <a:lvl6pPr marL="457200" algn="l" rtl="0" eaLnBrk="1" fontAlgn="base" hangingPunct="1">
        <a:lnSpc>
          <a:spcPct val="95000"/>
        </a:lnSpc>
        <a:spcBef>
          <a:spcPct val="0"/>
        </a:spcBef>
        <a:spcAft>
          <a:spcPct val="0"/>
        </a:spcAft>
        <a:defRPr sz="2800">
          <a:solidFill>
            <a:schemeClr val="tx1"/>
          </a:solidFill>
          <a:latin typeface="Arial" pitchFamily="124" charset="0"/>
        </a:defRPr>
      </a:lvl6pPr>
      <a:lvl7pPr marL="914400" algn="l" rtl="0" eaLnBrk="1" fontAlgn="base" hangingPunct="1">
        <a:lnSpc>
          <a:spcPct val="95000"/>
        </a:lnSpc>
        <a:spcBef>
          <a:spcPct val="0"/>
        </a:spcBef>
        <a:spcAft>
          <a:spcPct val="0"/>
        </a:spcAft>
        <a:defRPr sz="2800">
          <a:solidFill>
            <a:schemeClr val="tx1"/>
          </a:solidFill>
          <a:latin typeface="Arial" pitchFamily="124" charset="0"/>
        </a:defRPr>
      </a:lvl7pPr>
      <a:lvl8pPr marL="1371600" algn="l" rtl="0" eaLnBrk="1" fontAlgn="base" hangingPunct="1">
        <a:lnSpc>
          <a:spcPct val="95000"/>
        </a:lnSpc>
        <a:spcBef>
          <a:spcPct val="0"/>
        </a:spcBef>
        <a:spcAft>
          <a:spcPct val="0"/>
        </a:spcAft>
        <a:defRPr sz="2800">
          <a:solidFill>
            <a:schemeClr val="tx1"/>
          </a:solidFill>
          <a:latin typeface="Arial" pitchFamily="124" charset="0"/>
        </a:defRPr>
      </a:lvl8pPr>
      <a:lvl9pPr marL="1828800" algn="l" rtl="0" eaLnBrk="1" fontAlgn="base" hangingPunct="1">
        <a:lnSpc>
          <a:spcPct val="95000"/>
        </a:lnSpc>
        <a:spcBef>
          <a:spcPct val="0"/>
        </a:spcBef>
        <a:spcAft>
          <a:spcPct val="0"/>
        </a:spcAft>
        <a:defRPr sz="2800">
          <a:solidFill>
            <a:schemeClr val="tx1"/>
          </a:solidFill>
          <a:latin typeface="Arial" pitchFamily="124" charset="0"/>
        </a:defRPr>
      </a:lvl9pPr>
    </p:titleStyle>
    <p:bodyStyle>
      <a:lvl1pPr marL="188913" indent="-188913" algn="l" defTabSz="171450" rtl="0" eaLnBrk="1" fontAlgn="base" hangingPunct="1">
        <a:spcBef>
          <a:spcPct val="0"/>
        </a:spcBef>
        <a:spcAft>
          <a:spcPts val="600"/>
        </a:spcAft>
        <a:buClr>
          <a:schemeClr val="accent4"/>
        </a:buClr>
        <a:buChar char="•"/>
        <a:defRPr sz="2000" b="0">
          <a:solidFill>
            <a:schemeClr val="tx1"/>
          </a:solidFill>
          <a:latin typeface="+mn-lt"/>
          <a:ea typeface="ＭＳ Ｐゴシック" pitchFamily="-60" charset="-128"/>
          <a:cs typeface="ＭＳ Ｐゴシック" pitchFamily="-60" charset="-128"/>
        </a:defRPr>
      </a:lvl1pPr>
      <a:lvl2pPr marL="342900" indent="-171450" algn="l" defTabSz="342900" rtl="0" eaLnBrk="1" fontAlgn="base" hangingPunct="1">
        <a:spcBef>
          <a:spcPct val="0"/>
        </a:spcBef>
        <a:spcAft>
          <a:spcPts val="600"/>
        </a:spcAft>
        <a:buClr>
          <a:schemeClr val="accent5">
            <a:lumMod val="75000"/>
          </a:schemeClr>
        </a:buClr>
        <a:buFont typeface="Arial" pitchFamily="34" charset="0"/>
        <a:buChar char="•"/>
        <a:defRPr sz="1800">
          <a:solidFill>
            <a:schemeClr val="tx1"/>
          </a:solidFill>
          <a:latin typeface="+mn-lt"/>
          <a:ea typeface="ＭＳ Ｐゴシック" pitchFamily="124" charset="-128"/>
        </a:defRPr>
      </a:lvl2pPr>
      <a:lvl3pPr marL="571500" indent="-171450" algn="l" defTabSz="571500" rtl="0" eaLnBrk="1" fontAlgn="base" hangingPunct="1">
        <a:spcBef>
          <a:spcPct val="0"/>
        </a:spcBef>
        <a:spcAft>
          <a:spcPts val="600"/>
        </a:spcAft>
        <a:buClr>
          <a:schemeClr val="accent5">
            <a:lumMod val="75000"/>
          </a:schemeClr>
        </a:buClr>
        <a:buFont typeface="Arial" pitchFamily="34" charset="0"/>
        <a:buChar char="•"/>
        <a:defRPr sz="1600">
          <a:solidFill>
            <a:schemeClr val="tx1"/>
          </a:solidFill>
          <a:latin typeface="+mn-lt"/>
          <a:ea typeface="ＭＳ Ｐゴシック" pitchFamily="124" charset="-128"/>
        </a:defRPr>
      </a:lvl3pPr>
      <a:lvl4pPr marL="1317625" indent="-203200" algn="l" rtl="0" eaLnBrk="1" fontAlgn="base" hangingPunct="1">
        <a:spcBef>
          <a:spcPct val="0"/>
        </a:spcBef>
        <a:spcAft>
          <a:spcPct val="20000"/>
        </a:spcAft>
        <a:buFont typeface="Symbol" pitchFamily="18" charset="2"/>
        <a:buChar char="-"/>
        <a:defRPr sz="1600">
          <a:solidFill>
            <a:schemeClr val="tx1"/>
          </a:solidFill>
          <a:latin typeface="+mn-lt"/>
          <a:ea typeface="ＭＳ Ｐゴシック" pitchFamily="124" charset="-128"/>
        </a:defRPr>
      </a:lvl4pPr>
      <a:lvl5pPr marL="1716088" indent="-182563" algn="l" rtl="0" eaLnBrk="1" fontAlgn="base" hangingPunct="1">
        <a:spcBef>
          <a:spcPct val="0"/>
        </a:spcBef>
        <a:spcAft>
          <a:spcPct val="20000"/>
        </a:spcAft>
        <a:buChar char="•"/>
        <a:defRPr sz="1500">
          <a:solidFill>
            <a:schemeClr val="tx1"/>
          </a:solidFill>
          <a:latin typeface="+mn-lt"/>
          <a:ea typeface="ＭＳ Ｐゴシック" pitchFamily="124" charset="-128"/>
        </a:defRPr>
      </a:lvl5pPr>
      <a:lvl6pPr marL="2173288" indent="-182563" algn="l" rtl="0" eaLnBrk="1" fontAlgn="base" hangingPunct="1">
        <a:spcBef>
          <a:spcPct val="0"/>
        </a:spcBef>
        <a:spcAft>
          <a:spcPct val="20000"/>
        </a:spcAft>
        <a:buChar char="•"/>
        <a:defRPr sz="1500">
          <a:solidFill>
            <a:schemeClr val="tx1"/>
          </a:solidFill>
          <a:latin typeface="+mn-lt"/>
          <a:ea typeface="ＭＳ Ｐゴシック" pitchFamily="124" charset="-128"/>
        </a:defRPr>
      </a:lvl6pPr>
      <a:lvl7pPr marL="2630488" indent="-182563" algn="l" rtl="0" eaLnBrk="1" fontAlgn="base" hangingPunct="1">
        <a:spcBef>
          <a:spcPct val="0"/>
        </a:spcBef>
        <a:spcAft>
          <a:spcPct val="20000"/>
        </a:spcAft>
        <a:buChar char="•"/>
        <a:defRPr sz="1500">
          <a:solidFill>
            <a:schemeClr val="tx1"/>
          </a:solidFill>
          <a:latin typeface="+mn-lt"/>
          <a:ea typeface="ＭＳ Ｐゴシック" pitchFamily="124" charset="-128"/>
        </a:defRPr>
      </a:lvl7pPr>
      <a:lvl8pPr marL="3087688" indent="-182563" algn="l" rtl="0" eaLnBrk="1" fontAlgn="base" hangingPunct="1">
        <a:spcBef>
          <a:spcPct val="0"/>
        </a:spcBef>
        <a:spcAft>
          <a:spcPct val="20000"/>
        </a:spcAft>
        <a:buChar char="•"/>
        <a:defRPr sz="1500">
          <a:solidFill>
            <a:schemeClr val="tx1"/>
          </a:solidFill>
          <a:latin typeface="+mn-lt"/>
          <a:ea typeface="ＭＳ Ｐゴシック" pitchFamily="124" charset="-128"/>
        </a:defRPr>
      </a:lvl8pPr>
      <a:lvl9pPr marL="3544888" indent="-182563" algn="l" rtl="0" eaLnBrk="1" fontAlgn="base" hangingPunct="1">
        <a:spcBef>
          <a:spcPct val="0"/>
        </a:spcBef>
        <a:spcAft>
          <a:spcPct val="20000"/>
        </a:spcAft>
        <a:buChar char="•"/>
        <a:defRPr sz="1500">
          <a:solidFill>
            <a:schemeClr val="tx1"/>
          </a:solidFill>
          <a:latin typeface="+mn-lt"/>
          <a:ea typeface="ＭＳ Ｐゴシック" pitchFamily="124"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2160" userDrawn="1">
          <p15:clr>
            <a:srgbClr val="F26B43"/>
          </p15:clr>
        </p15:guide>
        <p15:guide id="1" pos="2880" userDrawn="1">
          <p15:clr>
            <a:srgbClr val="F26B43"/>
          </p15:clr>
        </p15:guide>
        <p15:guide id="2" pos="153" userDrawn="1">
          <p15:clr>
            <a:srgbClr val="F26B43"/>
          </p15:clr>
        </p15:guide>
        <p15:guide id="3" pos="1453" userDrawn="1">
          <p15:clr>
            <a:srgbClr val="F26B43"/>
          </p15:clr>
        </p15:guide>
        <p15:guide id="4" pos="1663" userDrawn="1">
          <p15:clr>
            <a:srgbClr val="F26B43"/>
          </p15:clr>
        </p15:guide>
        <p15:guide id="5" pos="4104" userDrawn="1">
          <p15:clr>
            <a:srgbClr val="F26B43"/>
          </p15:clr>
        </p15:guide>
        <p15:guide id="6" pos="4320" userDrawn="1">
          <p15:clr>
            <a:srgbClr val="F26B43"/>
          </p15:clr>
        </p15:guide>
        <p15:guide id="7" pos="5615" userDrawn="1">
          <p15:clr>
            <a:srgbClr val="F26B43"/>
          </p15:clr>
        </p15:guide>
        <p15:guide id="8" orient="horz" pos="336" userDrawn="1">
          <p15:clr>
            <a:srgbClr val="F26B43"/>
          </p15:clr>
        </p15:guide>
        <p15:guide id="9" orient="horz" pos="671" userDrawn="1">
          <p15:clr>
            <a:srgbClr val="F26B43"/>
          </p15:clr>
        </p15:guide>
        <p15:guide id="10" orient="horz" pos="233" userDrawn="1">
          <p15:clr>
            <a:srgbClr val="F26B43"/>
          </p15:clr>
        </p15:guide>
        <p15:guide id="11" orient="horz" pos="3967" userDrawn="1">
          <p15:clr>
            <a:srgbClr val="F26B43"/>
          </p15:clr>
        </p15:guide>
        <p15:guide id="12" orient="horz" pos="3716" userDrawn="1">
          <p15:clr>
            <a:srgbClr val="F26B43"/>
          </p15:clr>
        </p15:guide>
        <p15:guide id="13" orient="horz" pos="1583"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3.xml"/><Relationship Id="rId1" Type="http://schemas.openxmlformats.org/officeDocument/2006/relationships/vmlDrawing" Target="../drawings/vmlDrawing1.vml"/><Relationship Id="rId4" Type="http://schemas.openxmlformats.org/officeDocument/2006/relationships/image" Target="../media/image5.emf"/></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1"/>
          <p:cNvSpPr txBox="1">
            <a:spLocks/>
          </p:cNvSpPr>
          <p:nvPr/>
        </p:nvSpPr>
        <p:spPr bwMode="auto">
          <a:xfrm>
            <a:off x="278130" y="5105400"/>
            <a:ext cx="8713470" cy="1158562"/>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lvl1pPr marL="188913" indent="-188913" algn="l" defTabSz="171450" rtl="0" eaLnBrk="1" fontAlgn="base" hangingPunct="1">
              <a:spcBef>
                <a:spcPct val="0"/>
              </a:spcBef>
              <a:spcAft>
                <a:spcPts val="0"/>
              </a:spcAft>
              <a:buClr>
                <a:schemeClr val="accent4"/>
              </a:buClr>
              <a:buFontTx/>
              <a:buNone/>
              <a:defRPr sz="1600" b="0" baseline="0">
                <a:solidFill>
                  <a:schemeClr val="accent5"/>
                </a:solidFill>
                <a:latin typeface="+mn-lt"/>
                <a:ea typeface="ＭＳ Ｐゴシック" pitchFamily="-60" charset="-128"/>
                <a:cs typeface="ＭＳ Ｐゴシック" pitchFamily="-60" charset="-128"/>
              </a:defRPr>
            </a:lvl1pPr>
            <a:lvl2pPr marL="114300" indent="4763" algn="l" defTabSz="342900" rtl="0" eaLnBrk="1" fontAlgn="base" hangingPunct="1">
              <a:spcBef>
                <a:spcPct val="0"/>
              </a:spcBef>
              <a:spcAft>
                <a:spcPts val="0"/>
              </a:spcAft>
              <a:buClr>
                <a:schemeClr val="accent5">
                  <a:lumMod val="75000"/>
                </a:schemeClr>
              </a:buClr>
              <a:buFontTx/>
              <a:buNone/>
              <a:defRPr sz="1400" i="1" baseline="0">
                <a:solidFill>
                  <a:schemeClr val="accent5"/>
                </a:solidFill>
                <a:latin typeface="+mn-lt"/>
                <a:ea typeface="ＭＳ Ｐゴシック" pitchFamily="124" charset="-128"/>
              </a:defRPr>
            </a:lvl2pPr>
            <a:lvl3pPr marL="571500" indent="-171450" algn="l" defTabSz="571500" rtl="0" eaLnBrk="1" fontAlgn="base" hangingPunct="1">
              <a:spcBef>
                <a:spcPct val="0"/>
              </a:spcBef>
              <a:spcAft>
                <a:spcPts val="600"/>
              </a:spcAft>
              <a:buClr>
                <a:schemeClr val="accent5">
                  <a:lumMod val="75000"/>
                </a:schemeClr>
              </a:buClr>
              <a:buFont typeface="Arial" pitchFamily="34" charset="0"/>
              <a:buChar char="•"/>
              <a:defRPr sz="1600">
                <a:solidFill>
                  <a:schemeClr val="tx1"/>
                </a:solidFill>
                <a:latin typeface="+mn-lt"/>
                <a:ea typeface="ＭＳ Ｐゴシック" pitchFamily="124" charset="-128"/>
              </a:defRPr>
            </a:lvl3pPr>
            <a:lvl4pPr marL="1317625" indent="-203200" algn="l" rtl="0" eaLnBrk="1" fontAlgn="base" hangingPunct="1">
              <a:spcBef>
                <a:spcPct val="0"/>
              </a:spcBef>
              <a:spcAft>
                <a:spcPct val="20000"/>
              </a:spcAft>
              <a:buFont typeface="Symbol" pitchFamily="18" charset="2"/>
              <a:buChar char="-"/>
              <a:defRPr sz="1600">
                <a:solidFill>
                  <a:schemeClr val="tx1"/>
                </a:solidFill>
                <a:latin typeface="+mn-lt"/>
                <a:ea typeface="ＭＳ Ｐゴシック" pitchFamily="124" charset="-128"/>
              </a:defRPr>
            </a:lvl4pPr>
            <a:lvl5pPr marL="1716088" indent="-182563" algn="l" rtl="0" eaLnBrk="1" fontAlgn="base" hangingPunct="1">
              <a:spcBef>
                <a:spcPct val="0"/>
              </a:spcBef>
              <a:spcAft>
                <a:spcPct val="20000"/>
              </a:spcAft>
              <a:buChar char="•"/>
              <a:defRPr sz="1500">
                <a:solidFill>
                  <a:schemeClr val="tx1"/>
                </a:solidFill>
                <a:latin typeface="+mn-lt"/>
                <a:ea typeface="ＭＳ Ｐゴシック" pitchFamily="124" charset="-128"/>
              </a:defRPr>
            </a:lvl5pPr>
            <a:lvl6pPr marL="2173288" indent="-182563" algn="l" rtl="0" eaLnBrk="1" fontAlgn="base" hangingPunct="1">
              <a:spcBef>
                <a:spcPct val="0"/>
              </a:spcBef>
              <a:spcAft>
                <a:spcPct val="20000"/>
              </a:spcAft>
              <a:buChar char="•"/>
              <a:defRPr sz="1500">
                <a:solidFill>
                  <a:schemeClr val="tx1"/>
                </a:solidFill>
                <a:latin typeface="+mn-lt"/>
                <a:ea typeface="ＭＳ Ｐゴシック" pitchFamily="124" charset="-128"/>
              </a:defRPr>
            </a:lvl6pPr>
            <a:lvl7pPr marL="2630488" indent="-182563" algn="l" rtl="0" eaLnBrk="1" fontAlgn="base" hangingPunct="1">
              <a:spcBef>
                <a:spcPct val="0"/>
              </a:spcBef>
              <a:spcAft>
                <a:spcPct val="20000"/>
              </a:spcAft>
              <a:buChar char="•"/>
              <a:defRPr sz="1500">
                <a:solidFill>
                  <a:schemeClr val="tx1"/>
                </a:solidFill>
                <a:latin typeface="+mn-lt"/>
                <a:ea typeface="ＭＳ Ｐゴシック" pitchFamily="124" charset="-128"/>
              </a:defRPr>
            </a:lvl7pPr>
            <a:lvl8pPr marL="3087688" indent="-182563" algn="l" rtl="0" eaLnBrk="1" fontAlgn="base" hangingPunct="1">
              <a:spcBef>
                <a:spcPct val="0"/>
              </a:spcBef>
              <a:spcAft>
                <a:spcPct val="20000"/>
              </a:spcAft>
              <a:buChar char="•"/>
              <a:defRPr sz="1500">
                <a:solidFill>
                  <a:schemeClr val="tx1"/>
                </a:solidFill>
                <a:latin typeface="+mn-lt"/>
                <a:ea typeface="ＭＳ Ｐゴシック" pitchFamily="124" charset="-128"/>
              </a:defRPr>
            </a:lvl8pPr>
            <a:lvl9pPr marL="3544888" indent="-182563" algn="l" rtl="0" eaLnBrk="1" fontAlgn="base" hangingPunct="1">
              <a:spcBef>
                <a:spcPct val="0"/>
              </a:spcBef>
              <a:spcAft>
                <a:spcPct val="20000"/>
              </a:spcAft>
              <a:buChar char="•"/>
              <a:defRPr sz="1500">
                <a:solidFill>
                  <a:schemeClr val="tx1"/>
                </a:solidFill>
                <a:latin typeface="+mn-lt"/>
                <a:ea typeface="ＭＳ Ｐゴシック" pitchFamily="124" charset="-128"/>
              </a:defRPr>
            </a:lvl9pPr>
          </a:lstStyle>
          <a:p>
            <a:r>
              <a:rPr lang="en-US" sz="1800" b="1" kern="0" dirty="0">
                <a:solidFill>
                  <a:schemeClr val="tx1"/>
                </a:solidFill>
              </a:rPr>
              <a:t>Client Name: University of Luxembourg </a:t>
            </a:r>
          </a:p>
          <a:p>
            <a:r>
              <a:rPr lang="en-US" sz="1800" b="1" kern="0" dirty="0">
                <a:solidFill>
                  <a:schemeClr val="tx1"/>
                </a:solidFill>
              </a:rPr>
              <a:t>Quote No: CUB15746.2-R2</a:t>
            </a:r>
          </a:p>
          <a:p>
            <a:r>
              <a:rPr lang="en-US" sz="1800" b="1" kern="0" dirty="0">
                <a:solidFill>
                  <a:schemeClr val="tx1"/>
                </a:solidFill>
              </a:rPr>
              <a:t>Date: 27 April 2021</a:t>
            </a:r>
          </a:p>
          <a:p>
            <a:r>
              <a:rPr lang="en-US" sz="1800" b="1" dirty="0">
                <a:solidFill>
                  <a:schemeClr val="tx1"/>
                </a:solidFill>
              </a:rPr>
              <a:t>Prepared by: Maryam A. Quraishi</a:t>
            </a:r>
          </a:p>
          <a:p>
            <a:endParaRPr lang="en-US" sz="1800" b="1" kern="0" dirty="0">
              <a:solidFill>
                <a:schemeClr val="tx1"/>
              </a:solidFill>
            </a:endParaRPr>
          </a:p>
        </p:txBody>
      </p:sp>
      <p:sp>
        <p:nvSpPr>
          <p:cNvPr id="8" name="Title 3"/>
          <p:cNvSpPr>
            <a:spLocks noGrp="1"/>
          </p:cNvSpPr>
          <p:nvPr>
            <p:ph type="title"/>
          </p:nvPr>
        </p:nvSpPr>
        <p:spPr>
          <a:xfrm>
            <a:off x="219075" y="4267200"/>
            <a:ext cx="8924925" cy="1006133"/>
          </a:xfrm>
        </p:spPr>
        <p:txBody>
          <a:bodyPr>
            <a:normAutofit/>
          </a:bodyPr>
          <a:lstStyle/>
          <a:p>
            <a:pPr marL="0" indent="0"/>
            <a:r>
              <a:rPr lang="en-US" sz="2400" dirty="0" err="1">
                <a:solidFill>
                  <a:schemeClr val="tx1"/>
                </a:solidFill>
              </a:rPr>
              <a:t>KaryoStat</a:t>
            </a:r>
            <a:r>
              <a:rPr lang="en-US" sz="2400" dirty="0">
                <a:solidFill>
                  <a:schemeClr val="tx1"/>
                </a:solidFill>
              </a:rPr>
              <a:t>™ Report</a:t>
            </a:r>
          </a:p>
        </p:txBody>
      </p:sp>
    </p:spTree>
    <p:custDataLst>
      <p:tags r:id="rId1"/>
    </p:custDataLst>
    <p:extLst>
      <p:ext uri="{BB962C8B-B14F-4D97-AF65-F5344CB8AC3E}">
        <p14:creationId xmlns:p14="http://schemas.microsoft.com/office/powerpoint/2010/main" val="3125626803"/>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1" y="533400"/>
            <a:ext cx="8784696" cy="5791200"/>
          </a:xfrm>
          <a:ln>
            <a:noFill/>
          </a:ln>
        </p:spPr>
        <p:txBody>
          <a:bodyPr/>
          <a:lstStyle/>
          <a:p>
            <a:endParaRPr lang="en-US" sz="1600" dirty="0"/>
          </a:p>
          <a:p>
            <a:pPr marL="0" indent="0">
              <a:buNone/>
            </a:pPr>
            <a:r>
              <a:rPr lang="en-US" sz="1600" b="1" dirty="0"/>
              <a:t>Project Summary:</a:t>
            </a:r>
          </a:p>
          <a:p>
            <a:r>
              <a:rPr lang="en-US" sz="1100" dirty="0"/>
              <a:t>University of Luxembourg is interested in services provided by the Life Technologies Corporation in the analysis of one (1) client-provided samples using the KaryoStat™ assay. </a:t>
            </a:r>
          </a:p>
          <a:p>
            <a:pPr marL="0" indent="0">
              <a:buNone/>
            </a:pPr>
            <a:endParaRPr lang="en-US" sz="1200" dirty="0"/>
          </a:p>
          <a:p>
            <a:pPr marL="0" indent="0">
              <a:buNone/>
            </a:pPr>
            <a:r>
              <a:rPr lang="en-US" sz="1600" b="1" dirty="0"/>
              <a:t>Service Description:</a:t>
            </a:r>
          </a:p>
          <a:p>
            <a:r>
              <a:rPr lang="en-US" sz="1100" dirty="0"/>
              <a:t>The KaryoStat™ assay allows for digital visualization of chromosome aberrations with a resolution similar to G-banding karyotyping. The size of structural aberration that can be detected is &gt; 2 Mb for chromosomal gains and &gt; 1 Mb for chromosomal losses (the resolution depends on the location of the aberration in the chromosome. Due to a lower probe density on the telomere ends and centromeres, the resolution in those locations may be closer to 5Mb).</a:t>
            </a:r>
            <a:r>
              <a:rPr lang="en-US" sz="1100" i="1" dirty="0"/>
              <a:t> </a:t>
            </a:r>
            <a:r>
              <a:rPr lang="en-US" sz="1100" dirty="0"/>
              <a:t>The KaryoStat™ array is optimized for balanced whole-genome coverage with a low-resolution DNA copy number analysis, the assay covers all 36,000 </a:t>
            </a:r>
            <a:r>
              <a:rPr lang="en-US" sz="1100" dirty="0" err="1"/>
              <a:t>RefSeq</a:t>
            </a:r>
            <a:r>
              <a:rPr lang="en-US" sz="1100" dirty="0"/>
              <a:t> genes, including 14,000 OMIM® targets. The assay enables the detection of aneuploidies, submicroscopic aberrations, and mosaic events.</a:t>
            </a:r>
          </a:p>
          <a:p>
            <a:pPr marL="0" indent="0">
              <a:buNone/>
            </a:pPr>
            <a:endParaRPr lang="en-US" sz="1000" b="1" dirty="0"/>
          </a:p>
          <a:p>
            <a:pPr marL="0" indent="0">
              <a:buNone/>
            </a:pPr>
            <a:r>
              <a:rPr lang="en-US" sz="1600" b="1" dirty="0"/>
              <a:t>Materials &amp; Methods:</a:t>
            </a:r>
          </a:p>
          <a:p>
            <a:pPr marL="0" indent="0" algn="just">
              <a:buNone/>
            </a:pPr>
            <a:r>
              <a:rPr lang="en-US" sz="1200" b="1" dirty="0"/>
              <a:t>Genomic DNA purification</a:t>
            </a:r>
            <a:endParaRPr lang="en-US" sz="1200" dirty="0"/>
          </a:p>
          <a:p>
            <a:pPr marL="0" indent="0" algn="just">
              <a:buNone/>
            </a:pPr>
            <a:r>
              <a:rPr lang="en-US" sz="1100" dirty="0"/>
              <a:t>Cells were prepared according to the Genomic DNA Purification Kit (Catalog #: K0512) and quantified using the Qubit™ dsDNA BR Assay Kit (Catalog #: Q32850)</a:t>
            </a:r>
          </a:p>
          <a:p>
            <a:pPr marL="0" indent="0">
              <a:buNone/>
            </a:pPr>
            <a:endParaRPr lang="en-US" sz="1200" b="1" dirty="0"/>
          </a:p>
          <a:p>
            <a:pPr marL="0" indent="0">
              <a:buNone/>
            </a:pPr>
            <a:r>
              <a:rPr lang="en-US" sz="1200" b="1" dirty="0" err="1"/>
              <a:t>GeneChip</a:t>
            </a:r>
            <a:r>
              <a:rPr lang="en-US" sz="1200" b="1" dirty="0"/>
              <a:t>® Preparation</a:t>
            </a:r>
            <a:endParaRPr lang="en-US" sz="1200" dirty="0"/>
          </a:p>
          <a:p>
            <a:pPr marL="0" indent="0">
              <a:buNone/>
            </a:pPr>
            <a:r>
              <a:rPr lang="en-US" sz="1100" dirty="0"/>
              <a:t>250 ng total gDNA was used to prepare the </a:t>
            </a:r>
            <a:r>
              <a:rPr lang="en-US" sz="1100" dirty="0" err="1"/>
              <a:t>GeneChip</a:t>
            </a:r>
            <a:r>
              <a:rPr lang="en-US" sz="1100" dirty="0"/>
              <a:t>® for KaryoStat™ according to the manual and is an array that looks for copy number variants and single nucleotide polymorphisms across the genome.</a:t>
            </a:r>
          </a:p>
          <a:p>
            <a:endParaRPr lang="en-US" sz="1600" dirty="0"/>
          </a:p>
          <a:p>
            <a:pPr>
              <a:buClrTx/>
              <a:buFont typeface="Arial" panose="020B0604020202020204" pitchFamily="34" charset="0"/>
              <a:buChar char="•"/>
            </a:pPr>
            <a:endParaRPr lang="en-US" sz="1800" dirty="0"/>
          </a:p>
          <a:p>
            <a:pPr>
              <a:buClrTx/>
              <a:buFont typeface="Arial" panose="020B0604020202020204" pitchFamily="34" charset="0"/>
              <a:buChar char="•"/>
            </a:pPr>
            <a:endParaRPr lang="en-US" dirty="0"/>
          </a:p>
        </p:txBody>
      </p:sp>
      <p:sp>
        <p:nvSpPr>
          <p:cNvPr id="3" name="Title 2"/>
          <p:cNvSpPr>
            <a:spLocks noGrp="1"/>
          </p:cNvSpPr>
          <p:nvPr>
            <p:ph type="title"/>
          </p:nvPr>
        </p:nvSpPr>
        <p:spPr/>
        <p:txBody>
          <a:bodyPr/>
          <a:lstStyle/>
          <a:p>
            <a:r>
              <a:rPr lang="en-US" b="1" dirty="0"/>
              <a:t>Summary of services</a:t>
            </a:r>
          </a:p>
        </p:txBody>
      </p:sp>
    </p:spTree>
    <p:extLst>
      <p:ext uri="{BB962C8B-B14F-4D97-AF65-F5344CB8AC3E}">
        <p14:creationId xmlns:p14="http://schemas.microsoft.com/office/powerpoint/2010/main" val="2322196654"/>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KaryoStat™ Results: Sample information</a:t>
            </a:r>
          </a:p>
        </p:txBody>
      </p:sp>
      <p:sp>
        <p:nvSpPr>
          <p:cNvPr id="4" name="TextBox 3"/>
          <p:cNvSpPr txBox="1"/>
          <p:nvPr/>
        </p:nvSpPr>
        <p:spPr>
          <a:xfrm>
            <a:off x="2744521" y="3575124"/>
            <a:ext cx="3672608" cy="276999"/>
          </a:xfrm>
          <a:prstGeom prst="rect">
            <a:avLst/>
          </a:prstGeom>
          <a:noFill/>
        </p:spPr>
        <p:txBody>
          <a:bodyPr wrap="none" rtlCol="0">
            <a:spAutoFit/>
          </a:bodyPr>
          <a:lstStyle/>
          <a:p>
            <a:pPr algn="ctr"/>
            <a:r>
              <a:rPr lang="en-US" sz="1200" b="1" dirty="0"/>
              <a:t>Table 1. Customer-provided sample information</a:t>
            </a:r>
          </a:p>
        </p:txBody>
      </p:sp>
      <p:graphicFrame>
        <p:nvGraphicFramePr>
          <p:cNvPr id="3" name="Object 2">
            <a:extLst>
              <a:ext uri="{FF2B5EF4-FFF2-40B4-BE49-F238E27FC236}">
                <a16:creationId xmlns:a16="http://schemas.microsoft.com/office/drawing/2014/main" id="{BF329F89-26EE-4546-89DE-FD9C95C7C30F}"/>
              </a:ext>
            </a:extLst>
          </p:cNvPr>
          <p:cNvGraphicFramePr>
            <a:graphicFrameLocks noChangeAspect="1"/>
          </p:cNvGraphicFramePr>
          <p:nvPr>
            <p:extLst>
              <p:ext uri="{D42A27DB-BD31-4B8C-83A1-F6EECF244321}">
                <p14:modId xmlns:p14="http://schemas.microsoft.com/office/powerpoint/2010/main" val="4200058436"/>
              </p:ext>
            </p:extLst>
          </p:nvPr>
        </p:nvGraphicFramePr>
        <p:xfrm>
          <a:off x="1632549" y="2597789"/>
          <a:ext cx="5878902" cy="777532"/>
        </p:xfrm>
        <a:graphic>
          <a:graphicData uri="http://schemas.openxmlformats.org/presentationml/2006/ole">
            <mc:AlternateContent xmlns:mc="http://schemas.openxmlformats.org/markup-compatibility/2006">
              <mc:Choice xmlns:v="urn:schemas-microsoft-com:vml" Requires="v">
                <p:oleObj spid="_x0000_s18433" name="Worksheet" r:id="rId3" imgW="2952679" imgH="390663" progId="Excel.Sheet.12">
                  <p:embed/>
                </p:oleObj>
              </mc:Choice>
              <mc:Fallback>
                <p:oleObj name="Worksheet" r:id="rId3" imgW="2952679" imgH="390663" progId="Excel.Sheet.12">
                  <p:embed/>
                  <p:pic>
                    <p:nvPicPr>
                      <p:cNvPr id="3" name="Object 2">
                        <a:extLst>
                          <a:ext uri="{FF2B5EF4-FFF2-40B4-BE49-F238E27FC236}">
                            <a16:creationId xmlns:a16="http://schemas.microsoft.com/office/drawing/2014/main" id="{BF329F89-26EE-4546-89DE-FD9C95C7C30F}"/>
                          </a:ext>
                        </a:extLst>
                      </p:cNvPr>
                      <p:cNvPicPr/>
                      <p:nvPr/>
                    </p:nvPicPr>
                    <p:blipFill>
                      <a:blip r:embed="rId4"/>
                      <a:stretch>
                        <a:fillRect/>
                      </a:stretch>
                    </p:blipFill>
                    <p:spPr>
                      <a:xfrm>
                        <a:off x="1632549" y="2597789"/>
                        <a:ext cx="5878902" cy="777532"/>
                      </a:xfrm>
                      <a:prstGeom prst="rect">
                        <a:avLst/>
                      </a:prstGeom>
                    </p:spPr>
                  </p:pic>
                </p:oleObj>
              </mc:Fallback>
            </mc:AlternateContent>
          </a:graphicData>
        </a:graphic>
      </p:graphicFrame>
    </p:spTree>
    <p:extLst>
      <p:ext uri="{BB962C8B-B14F-4D97-AF65-F5344CB8AC3E}">
        <p14:creationId xmlns:p14="http://schemas.microsoft.com/office/powerpoint/2010/main" val="4229574556"/>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 y="533400"/>
            <a:ext cx="9143997" cy="685800"/>
          </a:xfrm>
        </p:spPr>
        <p:txBody>
          <a:bodyPr/>
          <a:lstStyle/>
          <a:p>
            <a:pPr marL="457200" indent="-457200" algn="just">
              <a:buFont typeface="+mj-lt"/>
              <a:buAutoNum type="arabicPeriod"/>
            </a:pPr>
            <a:r>
              <a:rPr lang="en-US" sz="1200" dirty="0"/>
              <a:t>KaryoStat™ analysis of KS-6462 revealed the sample originated from a female individual</a:t>
            </a:r>
          </a:p>
          <a:p>
            <a:pPr marL="457200" indent="-457200" algn="just">
              <a:buFont typeface="+mj-lt"/>
              <a:buAutoNum type="arabicPeriod"/>
            </a:pPr>
            <a:r>
              <a:rPr lang="en-US" sz="1200" dirty="0"/>
              <a:t>No chromosomal aberrations were found when comparing against the reference dataset (Figure 1)</a:t>
            </a:r>
          </a:p>
        </p:txBody>
      </p:sp>
      <p:sp>
        <p:nvSpPr>
          <p:cNvPr id="4" name="Title 3"/>
          <p:cNvSpPr>
            <a:spLocks noGrp="1"/>
          </p:cNvSpPr>
          <p:nvPr>
            <p:ph type="title"/>
          </p:nvPr>
        </p:nvSpPr>
        <p:spPr/>
        <p:txBody>
          <a:bodyPr/>
          <a:lstStyle/>
          <a:p>
            <a:r>
              <a:rPr lang="en-US" b="1" dirty="0"/>
              <a:t>KaryoStat™ Results: KS-6462</a:t>
            </a:r>
          </a:p>
        </p:txBody>
      </p:sp>
      <p:sp>
        <p:nvSpPr>
          <p:cNvPr id="9" name="TextBox 8"/>
          <p:cNvSpPr txBox="1"/>
          <p:nvPr/>
        </p:nvSpPr>
        <p:spPr>
          <a:xfrm>
            <a:off x="1387204" y="6062246"/>
            <a:ext cx="6232796" cy="338554"/>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800" b="0" i="1" u="none" strike="noStrike" kern="1200" cap="none" spc="0" normalizeH="0" baseline="0" noProof="0" dirty="0">
                <a:ln>
                  <a:noFill/>
                </a:ln>
                <a:solidFill>
                  <a:srgbClr val="000000"/>
                </a:solidFill>
                <a:effectLst/>
                <a:uLnTx/>
                <a:uFillTx/>
                <a:latin typeface="Arial" pitchFamily="34" charset="0"/>
                <a:ea typeface="ＭＳ Ｐゴシック" pitchFamily="100" charset="-128"/>
                <a:cs typeface="+mn-cs"/>
              </a:rPr>
              <a:t>Disclaimer: This assay was conducted solely for the listed investigator/institution. The results of this assay are for research use only. </a:t>
            </a:r>
            <a:endParaRPr kumimoji="0" lang="en-US" sz="800" b="0" i="0" u="none" strike="noStrike" kern="1200" cap="none" spc="0" normalizeH="0" baseline="0" noProof="0" dirty="0">
              <a:ln>
                <a:noFill/>
              </a:ln>
              <a:solidFill>
                <a:srgbClr val="000000"/>
              </a:solidFill>
              <a:effectLst/>
              <a:uLnTx/>
              <a:uFillTx/>
              <a:latin typeface="Arial" pitchFamily="34" charset="0"/>
              <a:ea typeface="ＭＳ Ｐゴシック" pitchFamily="10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800" b="0" i="0" u="none" strike="noStrike" kern="1200" cap="none" spc="0" normalizeH="0" baseline="0" noProof="0" dirty="0">
              <a:ln>
                <a:noFill/>
              </a:ln>
              <a:solidFill>
                <a:srgbClr val="000000"/>
              </a:solidFill>
              <a:effectLst/>
              <a:uLnTx/>
              <a:uFillTx/>
              <a:latin typeface="Arial" pitchFamily="34" charset="0"/>
              <a:ea typeface="ＭＳ Ｐゴシック" pitchFamily="100" charset="-128"/>
              <a:cs typeface="+mn-cs"/>
            </a:endParaRPr>
          </a:p>
        </p:txBody>
      </p:sp>
      <p:sp>
        <p:nvSpPr>
          <p:cNvPr id="11" name="TextBox 10"/>
          <p:cNvSpPr txBox="1"/>
          <p:nvPr/>
        </p:nvSpPr>
        <p:spPr>
          <a:xfrm>
            <a:off x="1" y="5105400"/>
            <a:ext cx="9144000" cy="861774"/>
          </a:xfrm>
          <a:prstGeom prst="rect">
            <a:avLst/>
          </a:prstGeom>
          <a:noFill/>
        </p:spPr>
        <p:txBody>
          <a:bodyPr wrap="square" rtlCol="0">
            <a:spAutoFit/>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00000"/>
                </a:solidFill>
                <a:effectLst/>
                <a:uLnTx/>
                <a:uFillTx/>
                <a:latin typeface="Arial" pitchFamily="34" charset="0"/>
                <a:ea typeface="ＭＳ Ｐゴシック" pitchFamily="100" charset="-128"/>
                <a:cs typeface="+mn-cs"/>
              </a:rPr>
              <a:t>Figure 1: Whole genome view.</a:t>
            </a:r>
            <a:r>
              <a:rPr kumimoji="0" lang="en-US" sz="1000" b="0" i="0" u="none" strike="noStrike" kern="1200" cap="none" spc="0" normalizeH="0" baseline="0" noProof="0" dirty="0">
                <a:ln>
                  <a:noFill/>
                </a:ln>
                <a:solidFill>
                  <a:srgbClr val="000000"/>
                </a:solidFill>
                <a:effectLst/>
                <a:uLnTx/>
                <a:uFillTx/>
                <a:latin typeface="Arial" pitchFamily="34" charset="0"/>
                <a:ea typeface="ＭＳ Ｐゴシック" pitchFamily="100" charset="-128"/>
                <a:cs typeface="+mn-cs"/>
              </a:rPr>
              <a:t> The whole genome view displays all somatic and sex chromosomes in one frame with high level copy number. The smooth signal plot (right y-axis) is the smoothing of the log2 ratios which depict the signal intensities of probes on the microarray. A value of 2 represents a normal copy number state (CN = 2). A value of 3 represents chromosomal gain (CN = 3). A value of 1 represents a chromosomal loss (CN = 1). The pink, green and yellow colors indicate the raw signal for each individual chromosome probe, while the blue signal represents the normalized probe signal which is used to identify copy number and aberrations (if any).* </a:t>
            </a:r>
          </a:p>
        </p:txBody>
      </p:sp>
      <p:sp>
        <p:nvSpPr>
          <p:cNvPr id="7" name="TextBox 6"/>
          <p:cNvSpPr txBox="1"/>
          <p:nvPr/>
        </p:nvSpPr>
        <p:spPr>
          <a:xfrm>
            <a:off x="7304061" y="1780401"/>
            <a:ext cx="1611339" cy="27699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Arial" pitchFamily="34" charset="0"/>
                <a:ea typeface="ＭＳ Ｐゴシック" pitchFamily="100" charset="-128"/>
                <a:cs typeface="+mn-cs"/>
              </a:rPr>
              <a:t>Copy Number State</a:t>
            </a:r>
          </a:p>
        </p:txBody>
      </p:sp>
      <p:sp>
        <p:nvSpPr>
          <p:cNvPr id="3" name="Rectangle 2">
            <a:extLst>
              <a:ext uri="{FF2B5EF4-FFF2-40B4-BE49-F238E27FC236}">
                <a16:creationId xmlns:a16="http://schemas.microsoft.com/office/drawing/2014/main" id="{90F7A49E-A935-4AAE-BA24-505B04AEBEEB}"/>
              </a:ext>
            </a:extLst>
          </p:cNvPr>
          <p:cNvSpPr/>
          <p:nvPr/>
        </p:nvSpPr>
        <p:spPr>
          <a:xfrm>
            <a:off x="2217602" y="6295908"/>
            <a:ext cx="4572000" cy="553998"/>
          </a:xfrm>
          <a:prstGeom prst="rect">
            <a:avLst/>
          </a:prstGeom>
        </p:spPr>
        <p:txBody>
          <a:bodyPr>
            <a:spAutoFit/>
          </a:bodyPr>
          <a:lstStyle/>
          <a:p>
            <a:pPr marL="0" marR="0" indent="457200">
              <a:spcBef>
                <a:spcPts val="0"/>
              </a:spcBef>
              <a:spcAft>
                <a:spcPts val="0"/>
              </a:spcAft>
            </a:pPr>
            <a:r>
              <a:rPr lang="en-US" sz="1000" i="1" dirty="0">
                <a:latin typeface="Calibri" panose="020F0502020204030204" pitchFamily="34" charset="0"/>
                <a:ea typeface="Calibri" panose="020F0502020204030204" pitchFamily="34" charset="0"/>
              </a:rPr>
              <a:t>*If a deletion in Chr. Y is found, it is possible that this sample is derived from the WTC cell lines, which is known to have this genotype, and is originating from the donor the cell line was derived from.</a:t>
            </a:r>
            <a:endParaRPr lang="en-US" sz="1000" dirty="0">
              <a:latin typeface="Calibri" panose="020F0502020204030204" pitchFamily="34" charset="0"/>
              <a:ea typeface="Calibri" panose="020F0502020204030204" pitchFamily="34" charset="0"/>
            </a:endParaRPr>
          </a:p>
        </p:txBody>
      </p:sp>
      <p:pic>
        <p:nvPicPr>
          <p:cNvPr id="10" name="Picture 9" descr="Generated">
            <a:extLst>
              <a:ext uri="{FF2B5EF4-FFF2-40B4-BE49-F238E27FC236}">
                <a16:creationId xmlns:a16="http://schemas.microsoft.com/office/drawing/2014/main" id="{9E39FE85-57D9-46B1-AB63-D1E859A56803}"/>
              </a:ext>
            </a:extLst>
          </p:cNvPr>
          <p:cNvPicPr/>
          <p:nvPr/>
        </p:nvPicPr>
        <p:blipFill>
          <a:blip r:embed="rId2">
            <a:extLst>
              <a:ext uri="{28A0092B-C50C-407E-A947-70E740481C1C}">
                <a14:useLocalDpi xmlns:a14="http://schemas.microsoft.com/office/drawing/2010/main" val="0"/>
              </a:ext>
            </a:extLst>
          </a:blip>
          <a:srcRect l="3257" t="29333" r="296" b="1667"/>
          <a:stretch>
            <a:fillRect/>
          </a:stretch>
        </p:blipFill>
        <p:spPr>
          <a:xfrm>
            <a:off x="0" y="2260600"/>
            <a:ext cx="9144000" cy="2540000"/>
          </a:xfrm>
          <a:prstGeom prst="rect">
            <a:avLst/>
          </a:prstGeom>
        </p:spPr>
      </p:pic>
    </p:spTree>
    <p:extLst>
      <p:ext uri="{BB962C8B-B14F-4D97-AF65-F5344CB8AC3E}">
        <p14:creationId xmlns:p14="http://schemas.microsoft.com/office/powerpoint/2010/main" val="1715469932"/>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SAVESELECTION" val="True"/>
</p:tagLst>
</file>

<file path=ppt/theme/theme1.xml><?xml version="1.0" encoding="utf-8"?>
<a:theme xmlns:a="http://schemas.openxmlformats.org/drawingml/2006/main" name="ThermoFisher_Template_Internal_4x3">
  <a:themeElements>
    <a:clrScheme name="2015-CorpColor-PPT">
      <a:dk1>
        <a:srgbClr val="000000"/>
      </a:dk1>
      <a:lt1>
        <a:srgbClr val="FFFFFF"/>
      </a:lt1>
      <a:dk2>
        <a:srgbClr val="262262"/>
      </a:dk2>
      <a:lt2>
        <a:srgbClr val="B6B8BA"/>
      </a:lt2>
      <a:accent1>
        <a:srgbClr val="2583D1"/>
      </a:accent1>
      <a:accent2>
        <a:srgbClr val="32642B"/>
      </a:accent2>
      <a:accent3>
        <a:srgbClr val="00548B"/>
      </a:accent3>
      <a:accent4>
        <a:srgbClr val="EE3134"/>
      </a:accent4>
      <a:accent5>
        <a:srgbClr val="555759"/>
      </a:accent5>
      <a:accent6>
        <a:srgbClr val="EBB220"/>
      </a:accent6>
      <a:hlink>
        <a:srgbClr val="00B0F0"/>
      </a:hlink>
      <a:folHlink>
        <a:srgbClr val="FF00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2">
            <a:lumMod val="60000"/>
            <a:lumOff val="40000"/>
          </a:schemeClr>
        </a:solidFill>
        <a:ln w="9525" cap="flat" cmpd="sng" algn="ctr">
          <a:no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sz="1800" dirty="0" smtClean="0">
            <a:latin typeface="Arial" pitchFamily="12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4" charset="0"/>
          </a:defRPr>
        </a:defPPr>
      </a:lstStyle>
    </a:lnDef>
  </a:objectDefaults>
  <a:extraClrSchemeLst/>
  <a:custClrLst>
    <a:custClr name="Red 187">
      <a:srgbClr val="AD1E2D"/>
    </a:custClr>
    <a:custClr name="Orange 716">
      <a:srgbClr val="ED7700"/>
    </a:custClr>
    <a:custClr name="716 Light">
      <a:srgbClr val="EA9F54"/>
    </a:custClr>
    <a:custClr name="Green 390">
      <a:srgbClr val="7FBA00"/>
    </a:custClr>
    <a:custClr name="BlueGreen 7476">
      <a:srgbClr val="065056"/>
    </a:custClr>
    <a:custClr name="7476 Light">
      <a:srgbClr val="09757D"/>
    </a:custClr>
    <a:custClr name="629 Dark">
      <a:srgbClr val="3A9CB0"/>
    </a:custClr>
    <a:custClr name="Blue 284">
      <a:srgbClr val="6DABE4"/>
    </a:custClr>
    <a:custClr name="Purple 272">
      <a:srgbClr val="7474C1"/>
    </a:custClr>
    <a:custClr name="Purple 269">
      <a:srgbClr val="522D6D"/>
    </a:custClr>
  </a:custClrLst>
  <a:extLst>
    <a:ext uri="{05A4C25C-085E-4340-85A3-A5531E510DB2}">
      <thm15:themeFamily xmlns:thm15="http://schemas.microsoft.com/office/thememl/2012/main" name="Thermo Fisher-template-2015-internal-4x3.potx" id="{94034B1F-3D84-4C8C-AB40-D6D99AA685C5}" vid="{4EC7197F-41C9-4240-8F1A-352BAC2B2BA3}"/>
    </a:ext>
  </a:extLst>
</a:theme>
</file>

<file path=ppt/theme/theme2.xml><?xml version="1.0" encoding="utf-8"?>
<a:theme xmlns:a="http://schemas.openxmlformats.org/drawingml/2006/main" name="Office Theme">
  <a:themeElements>
    <a:clrScheme name="2015-CorpColor-PPT">
      <a:dk1>
        <a:srgbClr val="000000"/>
      </a:dk1>
      <a:lt1>
        <a:srgbClr val="FFFFFF"/>
      </a:lt1>
      <a:dk2>
        <a:srgbClr val="262262"/>
      </a:dk2>
      <a:lt2>
        <a:srgbClr val="B6B8BA"/>
      </a:lt2>
      <a:accent1>
        <a:srgbClr val="2583D1"/>
      </a:accent1>
      <a:accent2>
        <a:srgbClr val="32642B"/>
      </a:accent2>
      <a:accent3>
        <a:srgbClr val="00548B"/>
      </a:accent3>
      <a:accent4>
        <a:srgbClr val="EE3134"/>
      </a:accent4>
      <a:accent5>
        <a:srgbClr val="555759"/>
      </a:accent5>
      <a:accent6>
        <a:srgbClr val="EDAB1F"/>
      </a:accent6>
      <a:hlink>
        <a:srgbClr val="00B0F0"/>
      </a:hlink>
      <a:folHlink>
        <a:srgbClr val="FF00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2015-CorpColor-PPT">
      <a:dk1>
        <a:srgbClr val="000000"/>
      </a:dk1>
      <a:lt1>
        <a:srgbClr val="FFFFFF"/>
      </a:lt1>
      <a:dk2>
        <a:srgbClr val="262262"/>
      </a:dk2>
      <a:lt2>
        <a:srgbClr val="B6B8BA"/>
      </a:lt2>
      <a:accent1>
        <a:srgbClr val="2583D1"/>
      </a:accent1>
      <a:accent2>
        <a:srgbClr val="32642B"/>
      </a:accent2>
      <a:accent3>
        <a:srgbClr val="00548B"/>
      </a:accent3>
      <a:accent4>
        <a:srgbClr val="EE3134"/>
      </a:accent4>
      <a:accent5>
        <a:srgbClr val="555759"/>
      </a:accent5>
      <a:accent6>
        <a:srgbClr val="EDAB1F"/>
      </a:accent6>
      <a:hlink>
        <a:srgbClr val="00B0F0"/>
      </a:hlink>
      <a:folHlink>
        <a:srgbClr val="FF00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F022023533E504AA5365F9C8934E95E" ma:contentTypeVersion="13" ma:contentTypeDescription="Create a new document." ma:contentTypeScope="" ma:versionID="d595ee3d67569010a91de3f014f8d868">
  <xsd:schema xmlns:xsd="http://www.w3.org/2001/XMLSchema" xmlns:xs="http://www.w3.org/2001/XMLSchema" xmlns:p="http://schemas.microsoft.com/office/2006/metadata/properties" xmlns:ns2="6ab66098-ac8a-4957-956f-3a106c294e56" xmlns:ns3="ba5b2baf-7fba-4011-9671-589254511fcc" targetNamespace="http://schemas.microsoft.com/office/2006/metadata/properties" ma:root="true" ma:fieldsID="ac5f988b6a0684c93b7326d2eb3dad07" ns2:_="" ns3:_="">
    <xsd:import namespace="6ab66098-ac8a-4957-956f-3a106c294e56"/>
    <xsd:import namespace="ba5b2baf-7fba-4011-9671-589254511fc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b66098-ac8a-4957-956f-3a106c294e5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Notes" ma:index="20" nillable="true" ma:displayName="Notes" ma:format="Dropdown" ma:internalName="Note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a5b2baf-7fba-4011-9671-589254511fc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Notes xmlns="6ab66098-ac8a-4957-956f-3a106c294e56" xsi:nil="true"/>
  </documentManagement>
</p:properties>
</file>

<file path=customXml/itemProps1.xml><?xml version="1.0" encoding="utf-8"?>
<ds:datastoreItem xmlns:ds="http://schemas.openxmlformats.org/officeDocument/2006/customXml" ds:itemID="{ABC04B7E-5100-4A51-BFD9-95BAEE2AF9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ab66098-ac8a-4957-956f-3a106c294e56"/>
    <ds:schemaRef ds:uri="ba5b2baf-7fba-4011-9671-589254511f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19770DC-CEDF-4AAB-B75A-A75E5DE8472F}">
  <ds:schemaRefs>
    <ds:schemaRef ds:uri="http://schemas.microsoft.com/sharepoint/v3/contenttype/forms"/>
  </ds:schemaRefs>
</ds:datastoreItem>
</file>

<file path=customXml/itemProps3.xml><?xml version="1.0" encoding="utf-8"?>
<ds:datastoreItem xmlns:ds="http://schemas.openxmlformats.org/officeDocument/2006/customXml" ds:itemID="{80EE6D13-CD2B-4BBB-BC9C-F9899C3B323F}">
  <ds:schemaRefs>
    <ds:schemaRef ds:uri="http://schemas.microsoft.com/office/2006/metadata/properties"/>
    <ds:schemaRef ds:uri="6ab66098-ac8a-4957-956f-3a106c294e56"/>
  </ds:schemaRefs>
</ds:datastoreItem>
</file>

<file path=docProps/app.xml><?xml version="1.0" encoding="utf-8"?>
<Properties xmlns="http://schemas.openxmlformats.org/officeDocument/2006/extended-properties" xmlns:vt="http://schemas.openxmlformats.org/officeDocument/2006/docPropsVTypes">
  <Template>ThermoFisher_Template_Internal_4x3</Template>
  <TotalTime>15146</TotalTime>
  <Words>545</Words>
  <Application>Microsoft Office PowerPoint</Application>
  <PresentationFormat>On-screen Show (4:3)</PresentationFormat>
  <Paragraphs>34</Paragraphs>
  <Slides>4</Slides>
  <Notes>2</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ThermoFisher_Template_Internal_4x3</vt:lpstr>
      <vt:lpstr>KaryoStat™ Report</vt:lpstr>
      <vt:lpstr>Summary of services</vt:lpstr>
      <vt:lpstr>KaryoStat™ Results: Sample information</vt:lpstr>
      <vt:lpstr>KaryoStat™ Results: KS-6462</vt:lpstr>
    </vt:vector>
  </TitlesOfParts>
  <Company>Life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Generation of GT Edit in MUC5B Gene at Position 3133 Relative to ATG Start Site in A549 Cells</dc:title>
  <dc:creator>Piper, David;chetana.revankar@thermofisher.com</dc:creator>
  <cp:lastModifiedBy>Quraishi, Maryam A.</cp:lastModifiedBy>
  <cp:revision>313</cp:revision>
  <cp:lastPrinted>2015-07-29T16:29:42Z</cp:lastPrinted>
  <dcterms:created xsi:type="dcterms:W3CDTF">2015-12-14T23:25:16Z</dcterms:created>
  <dcterms:modified xsi:type="dcterms:W3CDTF">2021-04-29T17:28:01Z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0x0101000F022023533E504AA5365F9C8934E95E</vt:lpwstr>
  </property>
</Properties>
</file>