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61" r:id="rId3"/>
    <p:sldId id="269" r:id="rId4"/>
    <p:sldId id="262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L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50"/>
    <p:restoredTop sz="97672"/>
  </p:normalViewPr>
  <p:slideViewPr>
    <p:cSldViewPr snapToGrid="0">
      <p:cViewPr varScale="1">
        <p:scale>
          <a:sx n="63" d="100"/>
          <a:sy n="63" d="100"/>
        </p:scale>
        <p:origin x="9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91C18-FE80-D0E0-7176-01BA2334C9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4E672-CB98-30A5-4EDF-1614C6BD0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3A94B-8133-E8F0-A8D6-22714EC1C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A0C4-F1E4-0943-89DB-C89DD97E2C99}" type="datetimeFigureOut">
              <a:rPr lang="en-LU" smtClean="0"/>
              <a:t>04/05/2023</a:t>
            </a:fld>
            <a:endParaRPr lang="en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04A0E-2B8F-AC48-09F6-2794AF0A6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30F1A-0956-06A1-47DD-25C7D04C7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D68-1245-5B4B-A1E2-CCE2BC923804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496090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C9C03-3CA7-7DCA-7CCE-1A74E2952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A99E52-F1CD-4DAA-C1E2-27D40F9D1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BD607-1F58-D1E9-61DA-2C07A6EB0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A0C4-F1E4-0943-89DB-C89DD97E2C99}" type="datetimeFigureOut">
              <a:rPr lang="en-LU" smtClean="0"/>
              <a:t>04/05/2023</a:t>
            </a:fld>
            <a:endParaRPr lang="en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D9D94-819D-D1A1-917C-B1A5AF789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BCBEC-C633-F0BB-25FB-40061F9B3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D68-1245-5B4B-A1E2-CCE2BC923804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839935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A0D784-C071-DC96-EC88-171EF7AA53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2B43FD-AD6D-04C0-2A74-607D450A9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7090A-24F6-66CB-C48C-1E9DEA244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A0C4-F1E4-0943-89DB-C89DD97E2C99}" type="datetimeFigureOut">
              <a:rPr lang="en-LU" smtClean="0"/>
              <a:t>04/05/2023</a:t>
            </a:fld>
            <a:endParaRPr lang="en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4EB9A-70AE-35C0-24A4-628A2EB6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F90D5-6E0C-82AB-F422-004075662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D68-1245-5B4B-A1E2-CCE2BC923804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600599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7F170-004D-4260-6F1E-2DE584ADF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59DEB-FBE3-2FFE-4392-29DC97B58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1ED19-759C-63A0-8D83-0FBDAF589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A0C4-F1E4-0943-89DB-C89DD97E2C99}" type="datetimeFigureOut">
              <a:rPr lang="en-LU" smtClean="0"/>
              <a:t>04/05/2023</a:t>
            </a:fld>
            <a:endParaRPr lang="en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2D538-B06A-2ADB-ACA4-DA813613B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C8DCE-D8A5-B0C4-74DB-3BB95A5B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D68-1245-5B4B-A1E2-CCE2BC923804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250037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06085-DB18-9B2F-D1CE-DE6284B18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EBF2F-E615-9BC5-DCB2-D4C30D8D7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518D9-052C-CF1C-DD30-3067A79A5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A0C4-F1E4-0943-89DB-C89DD97E2C99}" type="datetimeFigureOut">
              <a:rPr lang="en-LU" smtClean="0"/>
              <a:t>04/05/2023</a:t>
            </a:fld>
            <a:endParaRPr lang="en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FF2A6-E495-7498-259A-EE38FD7D0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457DA-ACE6-FE95-7131-EC5045CEC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D68-1245-5B4B-A1E2-CCE2BC923804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960497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45ECE-6D5D-DBED-45BA-BF083E0E5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B1DA1-6D30-B6EB-AF0C-CF7CA03184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F5988F-2195-1A9B-CDE4-E8574DCF7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CC7C42-1778-D850-B74B-961FC0662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A0C4-F1E4-0943-89DB-C89DD97E2C99}" type="datetimeFigureOut">
              <a:rPr lang="en-LU" smtClean="0"/>
              <a:t>04/05/2023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241C3-C348-D901-2501-7D25838FB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B25233-7BB1-D4A7-84DD-21D166D4A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D68-1245-5B4B-A1E2-CCE2BC923804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4070396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40162-81A5-ADC3-4641-0DFF69A0D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D2521-2479-5B6D-9125-D83A6BB23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E6532-361F-A05C-D7E5-98BE14B17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DA4B6C-D43F-F63B-C942-4BC592FB59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CB3D38-D8F0-8417-4396-5BC0167E05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0EC2C7-C28C-F4EC-ED3A-73FB8FB38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A0C4-F1E4-0943-89DB-C89DD97E2C99}" type="datetimeFigureOut">
              <a:rPr lang="en-LU" smtClean="0"/>
              <a:t>04/05/2023</a:t>
            </a:fld>
            <a:endParaRPr lang="en-L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364C68-4C98-6265-9060-101DE3879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AB26B2-2585-AE13-50B4-86F09F616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D68-1245-5B4B-A1E2-CCE2BC923804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40111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339B8-E360-DC19-6869-4D34CA879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22DF96-4FD5-1AF0-3476-7B94436AF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A0C4-F1E4-0943-89DB-C89DD97E2C99}" type="datetimeFigureOut">
              <a:rPr lang="en-LU" smtClean="0"/>
              <a:t>04/05/2023</a:t>
            </a:fld>
            <a:endParaRPr lang="en-L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7E4B05-E55A-8393-FBE4-1A2C9505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B6A893-9E1B-C768-2A39-2720DB3FC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D68-1245-5B4B-A1E2-CCE2BC923804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565332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B1441-A4AC-8209-5D1B-4ADC19E8C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A0C4-F1E4-0943-89DB-C89DD97E2C99}" type="datetimeFigureOut">
              <a:rPr lang="en-LU" smtClean="0"/>
              <a:t>04/05/2023</a:t>
            </a:fld>
            <a:endParaRPr lang="en-L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E33901-3F24-271A-3500-805685809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82C2D-43A7-E631-755A-BD6857CF2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D68-1245-5B4B-A1E2-CCE2BC923804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06553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780FA-F468-4155-C4C6-2F4D53725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0D759-93B1-4929-BF30-E948E606F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495C75-EF80-981A-A725-CFE4DAA2E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C6D4C0-32FA-D636-2EBB-A99513F47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A0C4-F1E4-0943-89DB-C89DD97E2C99}" type="datetimeFigureOut">
              <a:rPr lang="en-LU" smtClean="0"/>
              <a:t>04/05/2023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156450-4887-C546-BBE1-AEBAAF5D2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1CA735-1E79-F210-CC67-E7E90ED05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D68-1245-5B4B-A1E2-CCE2BC923804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599031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5A41D-5FFD-073A-21CB-98D08D39E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400FC9-48AC-3222-FC0E-353625E13E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L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11A9DA-AED1-42EF-56EF-808596D41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5411F-8CAA-69B4-9CC0-69C84A747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A0C4-F1E4-0943-89DB-C89DD97E2C99}" type="datetimeFigureOut">
              <a:rPr lang="en-LU" smtClean="0"/>
              <a:t>04/05/2023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1E588A-53CD-86B2-2C0A-08CB2CAF8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3642F-9C61-247B-8037-5268157F8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D68-1245-5B4B-A1E2-CCE2BC923804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613006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20FC71-8E0A-AA92-F31E-2F7F52454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A80F6-12C0-52F0-3D8D-78084805E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AEF5F-E16B-F909-F06D-90EC3A55CF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0A0C4-F1E4-0943-89DB-C89DD97E2C99}" type="datetimeFigureOut">
              <a:rPr lang="en-LU" smtClean="0"/>
              <a:t>04/05/2023</a:t>
            </a:fld>
            <a:endParaRPr lang="en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EC920-C465-735C-9CE4-015DA2821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5E1EF-718B-41D3-68EB-3891921F1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94D68-1245-5B4B-A1E2-CCE2BC923804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230188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6F5BBFA6-DD4F-5A91-7530-11BB345A3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975655"/>
            <a:ext cx="7772400" cy="47947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5AB09A-91F0-05FF-C037-496F4253EA8A}"/>
              </a:ext>
            </a:extLst>
          </p:cNvPr>
          <p:cNvSpPr txBox="1"/>
          <p:nvPr/>
        </p:nvSpPr>
        <p:spPr>
          <a:xfrm>
            <a:off x="3809477" y="192383"/>
            <a:ext cx="457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U" dirty="0"/>
              <a:t>RNA seq reference : Smajic et al 2022 modified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289AF4-92A3-F9B5-28B7-F0CFC610780E}"/>
              </a:ext>
            </a:extLst>
          </p:cNvPr>
          <p:cNvSpPr txBox="1"/>
          <p:nvPr/>
        </p:nvSpPr>
        <p:spPr>
          <a:xfrm>
            <a:off x="261258" y="5933730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>
                <a:solidFill>
                  <a:srgbClr val="1D1C1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Neurons = CADPS2+DaNs+Excitatory+Inhibitory+GABA</a:t>
            </a:r>
            <a:endParaRPr lang="en-L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BBD021-BF57-8218-D19B-832B59E53310}"/>
              </a:ext>
            </a:extLst>
          </p:cNvPr>
          <p:cNvSpPr txBox="1"/>
          <p:nvPr/>
        </p:nvSpPr>
        <p:spPr>
          <a:xfrm>
            <a:off x="261258" y="6303062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 err="1">
                <a:solidFill>
                  <a:srgbClr val="1D1C1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Endothelials+Pericytes+Microglia</a:t>
            </a:r>
            <a:r>
              <a:rPr lang="en-GB" sz="1400" b="0" i="0" dirty="0">
                <a:solidFill>
                  <a:srgbClr val="1D1C1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were removed</a:t>
            </a:r>
            <a:endParaRPr lang="en-L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8A224F-C1E8-736F-438D-2C68A0D9E28F}"/>
              </a:ext>
            </a:extLst>
          </p:cNvPr>
          <p:cNvSpPr txBox="1"/>
          <p:nvPr/>
        </p:nvSpPr>
        <p:spPr>
          <a:xfrm>
            <a:off x="5585506" y="561715"/>
            <a:ext cx="1020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U" dirty="0"/>
              <a:t>PD+CTRL</a:t>
            </a:r>
          </a:p>
        </p:txBody>
      </p:sp>
    </p:spTree>
    <p:extLst>
      <p:ext uri="{BB962C8B-B14F-4D97-AF65-F5344CB8AC3E}">
        <p14:creationId xmlns:p14="http://schemas.microsoft.com/office/powerpoint/2010/main" val="4217314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AD267B-D534-58E2-723D-6FED10437C14}"/>
              </a:ext>
            </a:extLst>
          </p:cNvPr>
          <p:cNvSpPr txBox="1"/>
          <p:nvPr/>
        </p:nvSpPr>
        <p:spPr>
          <a:xfrm>
            <a:off x="4195416" y="130178"/>
            <a:ext cx="380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U" dirty="0"/>
              <a:t>RNA seq reference : Agarwal et al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7EA0DE-B090-ACDB-F54C-0F6CC5EF57D0}"/>
              </a:ext>
            </a:extLst>
          </p:cNvPr>
          <p:cNvSpPr txBox="1"/>
          <p:nvPr/>
        </p:nvSpPr>
        <p:spPr>
          <a:xfrm>
            <a:off x="1473556" y="499510"/>
            <a:ext cx="2304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U" dirty="0"/>
              <a:t>Reference SN samples </a:t>
            </a:r>
          </a:p>
        </p:txBody>
      </p:sp>
      <p:pic>
        <p:nvPicPr>
          <p:cNvPr id="15" name="Picture 14" descr="Chart&#10;&#10;Description automatically generated with medium confidence">
            <a:extLst>
              <a:ext uri="{FF2B5EF4-FFF2-40B4-BE49-F238E27FC236}">
                <a16:creationId xmlns:a16="http://schemas.microsoft.com/office/drawing/2014/main" id="{D0872BE8-F9AB-1CF2-1EF9-5F7A6D502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215" y="868842"/>
            <a:ext cx="5152292" cy="587432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A8407C7-1B68-7A90-8914-526A3EC338E4}"/>
              </a:ext>
            </a:extLst>
          </p:cNvPr>
          <p:cNvSpPr txBox="1"/>
          <p:nvPr/>
        </p:nvSpPr>
        <p:spPr>
          <a:xfrm>
            <a:off x="7334147" y="499510"/>
            <a:ext cx="2661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U" dirty="0"/>
              <a:t>Reference Cortex samples </a:t>
            </a:r>
          </a:p>
        </p:txBody>
      </p:sp>
      <p:pic>
        <p:nvPicPr>
          <p:cNvPr id="23" name="Picture 22" descr="Chart&#10;&#10;Description automatically generated with low confidence">
            <a:extLst>
              <a:ext uri="{FF2B5EF4-FFF2-40B4-BE49-F238E27FC236}">
                <a16:creationId xmlns:a16="http://schemas.microsoft.com/office/drawing/2014/main" id="{FBC4D50F-1E81-8146-B62E-50E27B97A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77" y="868842"/>
            <a:ext cx="5495909" cy="585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70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6662A8-8B73-687B-0859-0D274D2CD39D}"/>
              </a:ext>
            </a:extLst>
          </p:cNvPr>
          <p:cNvSpPr txBox="1"/>
          <p:nvPr/>
        </p:nvSpPr>
        <p:spPr>
          <a:xfrm>
            <a:off x="3734552" y="130178"/>
            <a:ext cx="4722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U" dirty="0"/>
              <a:t>RNA seq reference : Agarwal et al 2020 modified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55D0E1-03C8-4DBC-6778-9036C6B1E9FA}"/>
              </a:ext>
            </a:extLst>
          </p:cNvPr>
          <p:cNvSpPr txBox="1"/>
          <p:nvPr/>
        </p:nvSpPr>
        <p:spPr>
          <a:xfrm>
            <a:off x="261258" y="5933730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>
                <a:solidFill>
                  <a:srgbClr val="1D1C1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Neurons = </a:t>
            </a:r>
            <a:r>
              <a:rPr lang="en-GB" sz="1400" b="0" i="0" dirty="0" err="1">
                <a:solidFill>
                  <a:srgbClr val="1D1C1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Excitatory+Inhibitory</a:t>
            </a:r>
            <a:endParaRPr lang="en-L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566677-EA63-42AA-9D0D-38070147E789}"/>
              </a:ext>
            </a:extLst>
          </p:cNvPr>
          <p:cNvSpPr txBox="1"/>
          <p:nvPr/>
        </p:nvSpPr>
        <p:spPr>
          <a:xfrm>
            <a:off x="261258" y="6303062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>
                <a:solidFill>
                  <a:srgbClr val="1D1C1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Microglia was removed</a:t>
            </a:r>
            <a:endParaRPr lang="en-L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A080FD-9BCC-A3DF-C9BD-6F85F1927017}"/>
              </a:ext>
            </a:extLst>
          </p:cNvPr>
          <p:cNvSpPr txBox="1"/>
          <p:nvPr/>
        </p:nvSpPr>
        <p:spPr>
          <a:xfrm>
            <a:off x="5585506" y="561715"/>
            <a:ext cx="795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U" dirty="0"/>
              <a:t>Cortex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635274-BDF4-884B-5ECB-D75ACDF1C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353" y="931047"/>
            <a:ext cx="5783293" cy="483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77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7EE1BEC1-36B7-C47E-7796-89587C90A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920" y="925704"/>
            <a:ext cx="9282160" cy="53698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8CADB4-EA6C-8E7B-0794-09B0CFE72A3B}"/>
              </a:ext>
            </a:extLst>
          </p:cNvPr>
          <p:cNvSpPr txBox="1"/>
          <p:nvPr/>
        </p:nvSpPr>
        <p:spPr>
          <a:xfrm>
            <a:off x="4195416" y="130178"/>
            <a:ext cx="4007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LU" dirty="0"/>
              <a:t>RNA seq reference : La Manno et al 2016</a:t>
            </a:r>
          </a:p>
          <a:p>
            <a:pPr algn="ctr"/>
            <a:r>
              <a:rPr lang="en-LU" dirty="0"/>
              <a:t>hEmbryo_Week6</a:t>
            </a:r>
          </a:p>
        </p:txBody>
      </p:sp>
    </p:spTree>
    <p:extLst>
      <p:ext uri="{BB962C8B-B14F-4D97-AF65-F5344CB8AC3E}">
        <p14:creationId xmlns:p14="http://schemas.microsoft.com/office/powerpoint/2010/main" val="2578401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A9E3821D-98C0-9AC6-4485-B0E1D226B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48" y="963313"/>
            <a:ext cx="10565704" cy="53572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B39B1B-8E48-A575-2402-13352E98AACA}"/>
              </a:ext>
            </a:extLst>
          </p:cNvPr>
          <p:cNvSpPr txBox="1"/>
          <p:nvPr/>
        </p:nvSpPr>
        <p:spPr>
          <a:xfrm>
            <a:off x="4195416" y="130178"/>
            <a:ext cx="4007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LU" dirty="0"/>
              <a:t>RNA seq reference : La Manno et al 2016</a:t>
            </a:r>
          </a:p>
          <a:p>
            <a:pPr algn="ctr"/>
            <a:r>
              <a:rPr lang="en-LU" dirty="0"/>
              <a:t>hEmbryo_Week7</a:t>
            </a:r>
          </a:p>
        </p:txBody>
      </p:sp>
    </p:spTree>
    <p:extLst>
      <p:ext uri="{BB962C8B-B14F-4D97-AF65-F5344CB8AC3E}">
        <p14:creationId xmlns:p14="http://schemas.microsoft.com/office/powerpoint/2010/main" val="3231413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histogram&#10;&#10;Description automatically generated">
            <a:extLst>
              <a:ext uri="{FF2B5EF4-FFF2-40B4-BE49-F238E27FC236}">
                <a16:creationId xmlns:a16="http://schemas.microsoft.com/office/drawing/2014/main" id="{222B0AC4-1761-ED79-D2B2-EDEA7F0DF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04" y="1033196"/>
            <a:ext cx="10561391" cy="56057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80C4B3-C6BD-4504-0A73-A6B25F093CE7}"/>
              </a:ext>
            </a:extLst>
          </p:cNvPr>
          <p:cNvSpPr txBox="1"/>
          <p:nvPr/>
        </p:nvSpPr>
        <p:spPr>
          <a:xfrm>
            <a:off x="4195416" y="130178"/>
            <a:ext cx="4007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LU" dirty="0"/>
              <a:t>RNA seq reference : La Manno et al 2016</a:t>
            </a:r>
          </a:p>
          <a:p>
            <a:pPr algn="ctr"/>
            <a:r>
              <a:rPr lang="en-LU" dirty="0"/>
              <a:t>hEmbryo_Week8</a:t>
            </a:r>
          </a:p>
        </p:txBody>
      </p:sp>
    </p:spTree>
    <p:extLst>
      <p:ext uri="{BB962C8B-B14F-4D97-AF65-F5344CB8AC3E}">
        <p14:creationId xmlns:p14="http://schemas.microsoft.com/office/powerpoint/2010/main" val="2367634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histogram&#10;&#10;Description automatically generated">
            <a:extLst>
              <a:ext uri="{FF2B5EF4-FFF2-40B4-BE49-F238E27FC236}">
                <a16:creationId xmlns:a16="http://schemas.microsoft.com/office/drawing/2014/main" id="{2D3D6ACF-7549-5570-1973-6AEBBD66B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4288"/>
            <a:ext cx="12192000" cy="52102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EB12E7-CD2E-861C-C20C-588DFF96FBA1}"/>
              </a:ext>
            </a:extLst>
          </p:cNvPr>
          <p:cNvSpPr txBox="1"/>
          <p:nvPr/>
        </p:nvSpPr>
        <p:spPr>
          <a:xfrm>
            <a:off x="4195416" y="130178"/>
            <a:ext cx="4007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LU" dirty="0"/>
              <a:t>RNA seq reference : La Manno et al 2016</a:t>
            </a:r>
          </a:p>
          <a:p>
            <a:pPr algn="ctr"/>
            <a:r>
              <a:rPr lang="en-LU" dirty="0"/>
              <a:t>hEmbryo_Week9</a:t>
            </a:r>
          </a:p>
        </p:txBody>
      </p:sp>
    </p:spTree>
    <p:extLst>
      <p:ext uri="{BB962C8B-B14F-4D97-AF65-F5344CB8AC3E}">
        <p14:creationId xmlns:p14="http://schemas.microsoft.com/office/powerpoint/2010/main" val="3811062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able&#10;&#10;Description automatically generated">
            <a:extLst>
              <a:ext uri="{FF2B5EF4-FFF2-40B4-BE49-F238E27FC236}">
                <a16:creationId xmlns:a16="http://schemas.microsoft.com/office/drawing/2014/main" id="{A926AE06-8973-0DD4-27B4-0F780BFD0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1194"/>
            <a:ext cx="12192000" cy="41356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AFB4E8D-EA84-C06F-504F-151A1D522034}"/>
              </a:ext>
            </a:extLst>
          </p:cNvPr>
          <p:cNvSpPr txBox="1"/>
          <p:nvPr/>
        </p:nvSpPr>
        <p:spPr>
          <a:xfrm>
            <a:off x="4195416" y="130178"/>
            <a:ext cx="4007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LU" dirty="0"/>
              <a:t>RNA seq reference : La Manno et al 2016</a:t>
            </a:r>
          </a:p>
          <a:p>
            <a:pPr algn="ctr"/>
            <a:r>
              <a:rPr lang="en-LU" dirty="0"/>
              <a:t>hEmbryo_Week10</a:t>
            </a:r>
          </a:p>
        </p:txBody>
      </p:sp>
    </p:spTree>
    <p:extLst>
      <p:ext uri="{BB962C8B-B14F-4D97-AF65-F5344CB8AC3E}">
        <p14:creationId xmlns:p14="http://schemas.microsoft.com/office/powerpoint/2010/main" val="2952534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9C90CAD-35CD-62F4-2890-8060070DF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84" y="1258866"/>
            <a:ext cx="11797416" cy="45125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4337D1-A629-83D0-FEA6-53DAD9EF27CD}"/>
              </a:ext>
            </a:extLst>
          </p:cNvPr>
          <p:cNvSpPr txBox="1"/>
          <p:nvPr/>
        </p:nvSpPr>
        <p:spPr>
          <a:xfrm>
            <a:off x="4195416" y="130178"/>
            <a:ext cx="4007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LU" dirty="0"/>
              <a:t>RNA seq reference : La Manno et al 2016</a:t>
            </a:r>
          </a:p>
          <a:p>
            <a:pPr algn="ctr"/>
            <a:r>
              <a:rPr lang="en-LU" dirty="0"/>
              <a:t>hEmbryo_Week11</a:t>
            </a:r>
          </a:p>
        </p:txBody>
      </p:sp>
    </p:spTree>
    <p:extLst>
      <p:ext uri="{BB962C8B-B14F-4D97-AF65-F5344CB8AC3E}">
        <p14:creationId xmlns:p14="http://schemas.microsoft.com/office/powerpoint/2010/main" val="457955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2605</TotalTime>
  <Words>134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Zied</dc:creator>
  <cp:lastModifiedBy>Patrycja MULICA</cp:lastModifiedBy>
  <cp:revision>21</cp:revision>
  <dcterms:created xsi:type="dcterms:W3CDTF">2022-07-20T08:25:00Z</dcterms:created>
  <dcterms:modified xsi:type="dcterms:W3CDTF">2023-04-05T15:05:00Z</dcterms:modified>
</cp:coreProperties>
</file>