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0" r:id="rId3"/>
    <p:sldId id="257" r:id="rId4"/>
    <p:sldId id="268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/>
    <p:restoredTop sz="97672"/>
  </p:normalViewPr>
  <p:slideViewPr>
    <p:cSldViewPr snapToGrid="0">
      <p:cViewPr varScale="1">
        <p:scale>
          <a:sx n="205" d="100"/>
          <a:sy n="20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1C18-FE80-D0E0-7176-01BA2334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4E672-CB98-30A5-4EDF-1614C6BD0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A94B-8133-E8F0-A8D6-22714EC1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4A0E-2B8F-AC48-09F6-2794AF0A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0F1A-0956-06A1-47DD-25C7D04C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9609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9C03-3CA7-7DCA-7CCE-1A74E295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99E52-F1CD-4DAA-C1E2-27D40F9D1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D607-1F58-D1E9-61DA-2C07A6EB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9D94-819D-D1A1-917C-B1A5AF78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CBEC-C633-F0BB-25FB-40061F9B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399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0D784-C071-DC96-EC88-171EF7AA5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B43FD-AD6D-04C0-2A74-607D450A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7090A-24F6-66CB-C48C-1E9DEA24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EB9A-70AE-35C0-24A4-628A2EB6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F90D5-6E0C-82AB-F422-00407566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0059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F170-004D-4260-6F1E-2DE584AD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9DEB-FBE3-2FFE-4392-29DC97B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ED19-759C-63A0-8D83-0FBDAF58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2D538-B06A-2ADB-ACA4-DA813613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8DCE-D8A5-B0C4-74DB-3BB95A5B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500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6085-DB18-9B2F-D1CE-DE6284B1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BF2F-E615-9BC5-DCB2-D4C30D8D7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18D9-052C-CF1C-DD30-3067A79A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F2A6-E495-7498-259A-EE38FD7D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57DA-ACE6-FE95-7131-EC5045CE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96049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ECE-6D5D-DBED-45BA-BF083E0E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1DA1-6D30-B6EB-AF0C-CF7CA0318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988F-2195-1A9B-CDE4-E8574DCF7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C7C42-1778-D850-B74B-961FC066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241C3-C348-D901-2501-7D25838F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25233-7BB1-D4A7-84DD-21D166D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7039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0162-81A5-ADC3-4641-0DFF69A0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2521-2479-5B6D-9125-D83A6BB2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6532-361F-A05C-D7E5-98BE14B1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A4B6C-D43F-F63B-C942-4BC592FB5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B3D38-D8F0-8417-4396-5BC0167E0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EC2C7-C28C-F4EC-ED3A-73FB8FB3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64C68-4C98-6265-9060-101DE387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B26B2-2585-AE13-50B4-86F09F61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11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39B8-E360-DC19-6869-4D34CA87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2DF96-4FD5-1AF0-3476-7B94436A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E4B05-E55A-8393-FBE4-1A2C9505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6A893-9E1B-C768-2A39-2720DB3F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6533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B1441-A4AC-8209-5D1B-4ADC19E8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33901-3F24-271A-3500-80568580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2C2D-43A7-E631-755A-BD6857CF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5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80FA-F468-4155-C4C6-2F4D5372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D759-93B1-4929-BF30-E948E606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95C75-EF80-981A-A725-CFE4DAA2E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D4C0-32FA-D636-2EBB-A99513F4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56450-4887-C546-BBE1-AEBAAF5D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A735-1E79-F210-CC67-E7E90ED0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90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A41D-5FFD-073A-21CB-98D08D39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00FC9-48AC-3222-FC0E-353625E13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1A9DA-AED1-42EF-56EF-808596D4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5411F-8CAA-69B4-9CC0-69C84A74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588A-53CD-86B2-2C0A-08CB2CAF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3642F-9C61-247B-8037-5268157F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300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0FC71-8E0A-AA92-F31E-2F7F5245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80F6-12C0-52F0-3D8D-78084805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EF5F-E16B-F909-F06D-90EC3A55C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A0C4-F1E4-0943-89DB-C89DD97E2C99}" type="datetimeFigureOut">
              <a:rPr lang="en-LU" smtClean="0"/>
              <a:t>07/11/2022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C920-C465-735C-9CE4-015DA282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5E1EF-718B-41D3-68EB-3891921F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301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450CF27-084F-F170-45AE-6012A849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7206" r="70317" b="38235"/>
          <a:stretch/>
        </p:blipFill>
        <p:spPr>
          <a:xfrm>
            <a:off x="237507" y="1591295"/>
            <a:ext cx="2196935" cy="1410841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74B36045-B7EA-7189-2729-6FA04CA6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05" y="684176"/>
            <a:ext cx="8456453" cy="613360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CA04E15-66E1-C096-BCA6-71056208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37206" r="47443" b="38235"/>
          <a:stretch/>
        </p:blipFill>
        <p:spPr>
          <a:xfrm>
            <a:off x="783820" y="3465321"/>
            <a:ext cx="1704810" cy="1410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AB0B77-0709-72A4-64C4-E487088C8D6F}"/>
              </a:ext>
            </a:extLst>
          </p:cNvPr>
          <p:cNvSpPr txBox="1"/>
          <p:nvPr/>
        </p:nvSpPr>
        <p:spPr>
          <a:xfrm>
            <a:off x="942226" y="281747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#48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FA847-A089-4BA2-C295-5CEA3A3C3410}"/>
              </a:ext>
            </a:extLst>
          </p:cNvPr>
          <p:cNvSpPr txBox="1"/>
          <p:nvPr/>
        </p:nvSpPr>
        <p:spPr>
          <a:xfrm>
            <a:off x="1776110" y="28174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T12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9B32B-8896-C5D4-DC2F-B9A4276E147B}"/>
              </a:ext>
            </a:extLst>
          </p:cNvPr>
          <p:cNvSpPr txBox="1"/>
          <p:nvPr/>
        </p:nvSpPr>
        <p:spPr>
          <a:xfrm>
            <a:off x="868681" y="469149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#48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2C00B-6F7A-464C-56C3-877A86DD1BAF}"/>
              </a:ext>
            </a:extLst>
          </p:cNvPr>
          <p:cNvSpPr txBox="1"/>
          <p:nvPr/>
        </p:nvSpPr>
        <p:spPr>
          <a:xfrm>
            <a:off x="1678815" y="46914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T12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7F801-EEFB-2CBE-ECE7-B5C582D53791}"/>
              </a:ext>
            </a:extLst>
          </p:cNvPr>
          <p:cNvSpPr txBox="1"/>
          <p:nvPr/>
        </p:nvSpPr>
        <p:spPr>
          <a:xfrm>
            <a:off x="481364" y="130178"/>
            <a:ext cx="456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Smajic et al 2022 PD+CTRL</a:t>
            </a:r>
          </a:p>
        </p:txBody>
      </p:sp>
    </p:spTree>
    <p:extLst>
      <p:ext uri="{BB962C8B-B14F-4D97-AF65-F5344CB8AC3E}">
        <p14:creationId xmlns:p14="http://schemas.microsoft.com/office/powerpoint/2010/main" val="118662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2D3D6ACF-7549-5570-1973-6AEBBD66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288"/>
            <a:ext cx="12192000" cy="5210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B12E7-CD2E-861C-C20C-588DFF96FBA1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hEmbryo_Week9</a:t>
            </a:r>
          </a:p>
        </p:txBody>
      </p:sp>
    </p:spTree>
    <p:extLst>
      <p:ext uri="{BB962C8B-B14F-4D97-AF65-F5344CB8AC3E}">
        <p14:creationId xmlns:p14="http://schemas.microsoft.com/office/powerpoint/2010/main" val="381106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A926AE06-8973-0DD4-27B4-0F780BFD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194"/>
            <a:ext cx="12192000" cy="4135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FB4E8D-EA84-C06F-504F-151A1D522034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hEmbryo_Week10</a:t>
            </a:r>
          </a:p>
        </p:txBody>
      </p:sp>
    </p:spTree>
    <p:extLst>
      <p:ext uri="{BB962C8B-B14F-4D97-AF65-F5344CB8AC3E}">
        <p14:creationId xmlns:p14="http://schemas.microsoft.com/office/powerpoint/2010/main" val="295253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9C90CAD-35CD-62F4-2890-8060070D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4" y="1258866"/>
            <a:ext cx="11797416" cy="4512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337D1-A629-83D0-FEA6-53DAD9EF27CD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hEmbryo_Week11</a:t>
            </a:r>
          </a:p>
        </p:txBody>
      </p:sp>
    </p:spTree>
    <p:extLst>
      <p:ext uri="{BB962C8B-B14F-4D97-AF65-F5344CB8AC3E}">
        <p14:creationId xmlns:p14="http://schemas.microsoft.com/office/powerpoint/2010/main" val="45795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5B57C29-C985-74EB-AC39-AD83D9F9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62474"/>
            <a:ext cx="7772400" cy="4897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55959-3B92-BF66-09EC-40F5A579689F}"/>
              </a:ext>
            </a:extLst>
          </p:cNvPr>
          <p:cNvSpPr txBox="1"/>
          <p:nvPr/>
        </p:nvSpPr>
        <p:spPr>
          <a:xfrm>
            <a:off x="5003521" y="942628"/>
            <a:ext cx="10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42AAA-D812-8525-3964-EF5E9B954A1B}"/>
              </a:ext>
            </a:extLst>
          </p:cNvPr>
          <p:cNvSpPr txBox="1"/>
          <p:nvPr/>
        </p:nvSpPr>
        <p:spPr>
          <a:xfrm>
            <a:off x="481364" y="130178"/>
            <a:ext cx="367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Smajic et al 2022</a:t>
            </a:r>
          </a:p>
        </p:txBody>
      </p:sp>
    </p:spTree>
    <p:extLst>
      <p:ext uri="{BB962C8B-B14F-4D97-AF65-F5344CB8AC3E}">
        <p14:creationId xmlns:p14="http://schemas.microsoft.com/office/powerpoint/2010/main" val="346402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9900AB0-3508-C1D8-F72A-7980F175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34" y="1576689"/>
            <a:ext cx="7772400" cy="4500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55592-4128-EF30-6C8A-ECD0627657C6}"/>
              </a:ext>
            </a:extLst>
          </p:cNvPr>
          <p:cNvSpPr txBox="1"/>
          <p:nvPr/>
        </p:nvSpPr>
        <p:spPr>
          <a:xfrm>
            <a:off x="5390383" y="86702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PD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0D855-8FDC-DAD3-3DCE-356E50C96E05}"/>
              </a:ext>
            </a:extLst>
          </p:cNvPr>
          <p:cNvSpPr txBox="1"/>
          <p:nvPr/>
        </p:nvSpPr>
        <p:spPr>
          <a:xfrm>
            <a:off x="481364" y="130178"/>
            <a:ext cx="367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Smajic et al 2022</a:t>
            </a:r>
          </a:p>
        </p:txBody>
      </p:sp>
    </p:spTree>
    <p:extLst>
      <p:ext uri="{BB962C8B-B14F-4D97-AF65-F5344CB8AC3E}">
        <p14:creationId xmlns:p14="http://schemas.microsoft.com/office/powerpoint/2010/main" val="73616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5BBFA6-DD4F-5A91-7530-11BB345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75655"/>
            <a:ext cx="7772400" cy="4794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AB09A-91F0-05FF-C037-496F4253EA8A}"/>
              </a:ext>
            </a:extLst>
          </p:cNvPr>
          <p:cNvSpPr txBox="1"/>
          <p:nvPr/>
        </p:nvSpPr>
        <p:spPr>
          <a:xfrm>
            <a:off x="3809477" y="192383"/>
            <a:ext cx="457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Smajic et al 2022 modified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89AF4-92A3-F9B5-28B7-F0CFC610780E}"/>
              </a:ext>
            </a:extLst>
          </p:cNvPr>
          <p:cNvSpPr txBox="1"/>
          <p:nvPr/>
        </p:nvSpPr>
        <p:spPr>
          <a:xfrm>
            <a:off x="261258" y="59337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Neurons = CADPS2+DaNs+Excitatory+Inhibitory+GABA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BD021-BF57-8218-D19B-832B59E53310}"/>
              </a:ext>
            </a:extLst>
          </p:cNvPr>
          <p:cNvSpPr txBox="1"/>
          <p:nvPr/>
        </p:nvSpPr>
        <p:spPr>
          <a:xfrm>
            <a:off x="261258" y="63030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Endothelials+Pericytes+Microglia</a:t>
            </a:r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were removed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224F-C1E8-736F-438D-2C68A0D9E28F}"/>
              </a:ext>
            </a:extLst>
          </p:cNvPr>
          <p:cNvSpPr txBox="1"/>
          <p:nvPr/>
        </p:nvSpPr>
        <p:spPr>
          <a:xfrm>
            <a:off x="5585506" y="561715"/>
            <a:ext cx="102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PD+CTRL</a:t>
            </a:r>
          </a:p>
        </p:txBody>
      </p:sp>
    </p:spTree>
    <p:extLst>
      <p:ext uri="{BB962C8B-B14F-4D97-AF65-F5344CB8AC3E}">
        <p14:creationId xmlns:p14="http://schemas.microsoft.com/office/powerpoint/2010/main" val="421731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AD267B-D534-58E2-723D-6FED10437C14}"/>
              </a:ext>
            </a:extLst>
          </p:cNvPr>
          <p:cNvSpPr txBox="1"/>
          <p:nvPr/>
        </p:nvSpPr>
        <p:spPr>
          <a:xfrm>
            <a:off x="4195416" y="130178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Agarwal et al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EA0DE-B090-ACDB-F54C-0F6CC5EF57D0}"/>
              </a:ext>
            </a:extLst>
          </p:cNvPr>
          <p:cNvSpPr txBox="1"/>
          <p:nvPr/>
        </p:nvSpPr>
        <p:spPr>
          <a:xfrm>
            <a:off x="1473556" y="499510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Reference SN samples </a:t>
            </a:r>
          </a:p>
        </p:txBody>
      </p:sp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0872BE8-F9AB-1CF2-1EF9-5F7A6D50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15" y="868842"/>
            <a:ext cx="5152292" cy="58743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8407C7-1B68-7A90-8914-526A3EC338E4}"/>
              </a:ext>
            </a:extLst>
          </p:cNvPr>
          <p:cNvSpPr txBox="1"/>
          <p:nvPr/>
        </p:nvSpPr>
        <p:spPr>
          <a:xfrm>
            <a:off x="7334147" y="49951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Reference Cortex samples </a:t>
            </a:r>
          </a:p>
        </p:txBody>
      </p:sp>
      <p:pic>
        <p:nvPicPr>
          <p:cNvPr id="23" name="Picture 22" descr="Chart&#10;&#10;Description automatically generated with low confidence">
            <a:extLst>
              <a:ext uri="{FF2B5EF4-FFF2-40B4-BE49-F238E27FC236}">
                <a16:creationId xmlns:a16="http://schemas.microsoft.com/office/drawing/2014/main" id="{FBC4D50F-1E81-8146-B62E-50E27B97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7" y="868842"/>
            <a:ext cx="5495909" cy="58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662A8-8B73-687B-0859-0D274D2CD39D}"/>
              </a:ext>
            </a:extLst>
          </p:cNvPr>
          <p:cNvSpPr txBox="1"/>
          <p:nvPr/>
        </p:nvSpPr>
        <p:spPr>
          <a:xfrm>
            <a:off x="3734552" y="130178"/>
            <a:ext cx="472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Agarwal et al 2020 modified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5D0E1-03C8-4DBC-6778-9036C6B1E9FA}"/>
              </a:ext>
            </a:extLst>
          </p:cNvPr>
          <p:cNvSpPr txBox="1"/>
          <p:nvPr/>
        </p:nvSpPr>
        <p:spPr>
          <a:xfrm>
            <a:off x="261258" y="59337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Neurons = </a:t>
            </a:r>
            <a:r>
              <a:rPr lang="en-GB" sz="1400" b="0" i="0" dirty="0" err="1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Excitatory+Inhibitory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66677-EA63-42AA-9D0D-38070147E789}"/>
              </a:ext>
            </a:extLst>
          </p:cNvPr>
          <p:cNvSpPr txBox="1"/>
          <p:nvPr/>
        </p:nvSpPr>
        <p:spPr>
          <a:xfrm>
            <a:off x="261258" y="63030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Microglia was removed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080FD-9BCC-A3DF-C9BD-6F85F1927017}"/>
              </a:ext>
            </a:extLst>
          </p:cNvPr>
          <p:cNvSpPr txBox="1"/>
          <p:nvPr/>
        </p:nvSpPr>
        <p:spPr>
          <a:xfrm>
            <a:off x="5585506" y="561715"/>
            <a:ext cx="7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Cortex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35274-BDF4-884B-5ECB-D75ACDF1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53" y="931047"/>
            <a:ext cx="5783293" cy="48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EE1BEC1-36B7-C47E-7796-89587C90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20" y="925704"/>
            <a:ext cx="9282160" cy="5369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CADB4-EA6C-8E7B-0794-09B0CFE72A3B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hEmbryo_Week6</a:t>
            </a:r>
          </a:p>
        </p:txBody>
      </p:sp>
    </p:spTree>
    <p:extLst>
      <p:ext uri="{BB962C8B-B14F-4D97-AF65-F5344CB8AC3E}">
        <p14:creationId xmlns:p14="http://schemas.microsoft.com/office/powerpoint/2010/main" val="257840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9E3821D-98C0-9AC6-4485-B0E1D226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48" y="963313"/>
            <a:ext cx="10565704" cy="535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39B1B-8E48-A575-2402-13352E98AACA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hEmbryo_Week7</a:t>
            </a:r>
          </a:p>
        </p:txBody>
      </p:sp>
    </p:spTree>
    <p:extLst>
      <p:ext uri="{BB962C8B-B14F-4D97-AF65-F5344CB8AC3E}">
        <p14:creationId xmlns:p14="http://schemas.microsoft.com/office/powerpoint/2010/main" val="323141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222B0AC4-1761-ED79-D2B2-EDEA7F0D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04" y="1033196"/>
            <a:ext cx="10561391" cy="560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0C4B3-C6BD-4504-0A73-A6B25F093CE7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hEmbryo_Week8</a:t>
            </a:r>
          </a:p>
        </p:txBody>
      </p:sp>
    </p:spTree>
    <p:extLst>
      <p:ext uri="{BB962C8B-B14F-4D97-AF65-F5344CB8AC3E}">
        <p14:creationId xmlns:p14="http://schemas.microsoft.com/office/powerpoint/2010/main" val="236763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169</Words>
  <Application>Microsoft Macintosh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Zied</dc:creator>
  <cp:lastModifiedBy>Zied</cp:lastModifiedBy>
  <cp:revision>20</cp:revision>
  <dcterms:created xsi:type="dcterms:W3CDTF">2022-07-20T08:25:00Z</dcterms:created>
  <dcterms:modified xsi:type="dcterms:W3CDTF">2022-11-07T09:15:17Z</dcterms:modified>
</cp:coreProperties>
</file>