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439400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7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7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2">
                <a:lumMod val="50000"/>
              </a:schemeClr>
            </a:solidFill>
          </c:spPr>
          <c:explosion val="6"/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036-47FB-AEC6-AFA972326088}"/>
              </c:ext>
            </c:extLst>
          </c:dPt>
          <c:dPt>
            <c:idx val="1"/>
            <c:bubble3D val="0"/>
            <c:explosion val="12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036-47FB-AEC6-AFA972326088}"/>
              </c:ext>
            </c:extLst>
          </c:dPt>
          <c:dLbls>
            <c:dLbl>
              <c:idx val="0"/>
              <c:layout>
                <c:manualLayout>
                  <c:x val="-0.20571355702062136"/>
                  <c:y val="-8.187280899155682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Connected </a:t>
                    </a:r>
                    <a:fld id="{7185245A-8439-46BA-9A33-AB86B7C8DA08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400941622742629"/>
                      <c:h val="0.474187268471050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36-47FB-AEC6-AFA9723260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B70F32-04DF-4C26-8556-BF2955E74B6B}" type="PERCENTAGE">
                      <a:rPr lang="en-US" baseline="0" smtClean="0"/>
                      <a:pPr/>
                      <a:t>[PERCENTAGE]</a:t>
                    </a:fld>
                    <a:endParaRPr lang="en-GB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36-47FB-AEC6-AFA9723260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Sheet1!$D$5:$E$5</c:f>
              <c:strCache>
                <c:ptCount val="2"/>
                <c:pt idx="0">
                  <c:v>connected</c:v>
                </c:pt>
                <c:pt idx="1">
                  <c:v>not connected</c:v>
                </c:pt>
              </c:strCache>
            </c:strRef>
          </c:cat>
          <c:val>
            <c:numRef>
              <c:f>Sheet1!$D$6:$E$6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36-47FB-AEC6-AFA97232608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E5CC-8F08-43DB-9BFD-D7534E99B65F}" type="datetimeFigureOut">
              <a:rPr lang="it-IT" smtClean="0"/>
              <a:t>01/05/2024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0CC-F22F-4A04-A4E3-32CB716AEE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75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E5CC-8F08-43DB-9BFD-D7534E99B65F}" type="datetimeFigureOut">
              <a:rPr lang="it-IT" smtClean="0"/>
              <a:t>01/05/2024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0CC-F22F-4A04-A4E3-32CB716AEE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74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E5CC-8F08-43DB-9BFD-D7534E99B65F}" type="datetimeFigureOut">
              <a:rPr lang="it-IT" smtClean="0"/>
              <a:t>01/05/2024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0CC-F22F-4A04-A4E3-32CB716AEE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4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E5CC-8F08-43DB-9BFD-D7534E99B65F}" type="datetimeFigureOut">
              <a:rPr lang="it-IT" smtClean="0"/>
              <a:t>01/05/2024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0CC-F22F-4A04-A4E3-32CB716AEE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20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E5CC-8F08-43DB-9BFD-D7534E99B65F}" type="datetimeFigureOut">
              <a:rPr lang="it-IT" smtClean="0"/>
              <a:t>01/05/2024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0CC-F22F-4A04-A4E3-32CB716AEE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95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E5CC-8F08-43DB-9BFD-D7534E99B65F}" type="datetimeFigureOut">
              <a:rPr lang="it-IT" smtClean="0"/>
              <a:t>01/05/2024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0CC-F22F-4A04-A4E3-32CB716AEE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49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E5CC-8F08-43DB-9BFD-D7534E99B65F}" type="datetimeFigureOut">
              <a:rPr lang="it-IT" smtClean="0"/>
              <a:t>01/05/2024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0CC-F22F-4A04-A4E3-32CB716AEE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25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E5CC-8F08-43DB-9BFD-D7534E99B65F}" type="datetimeFigureOut">
              <a:rPr lang="it-IT" smtClean="0"/>
              <a:t>01/05/2024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0CC-F22F-4A04-A4E3-32CB716AEE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71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E5CC-8F08-43DB-9BFD-D7534E99B65F}" type="datetimeFigureOut">
              <a:rPr lang="it-IT" smtClean="0"/>
              <a:t>01/05/2024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0CC-F22F-4A04-A4E3-32CB716AEE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47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E5CC-8F08-43DB-9BFD-D7534E99B65F}" type="datetimeFigureOut">
              <a:rPr lang="it-IT" smtClean="0"/>
              <a:t>01/05/2024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0CC-F22F-4A04-A4E3-32CB716AEE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52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E5CC-8F08-43DB-9BFD-D7534E99B65F}" type="datetimeFigureOut">
              <a:rPr lang="it-IT" smtClean="0"/>
              <a:t>01/05/2024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0CC-F22F-4A04-A4E3-32CB716AEE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21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8CE5CC-8F08-43DB-9BFD-D7534E99B65F}" type="datetimeFigureOut">
              <a:rPr lang="it-IT" smtClean="0"/>
              <a:t>01/05/2024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4F60CC-F22F-4A04-A4E3-32CB716AEE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56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chart" Target="../charts/chart1.xml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9" name="Group 1838">
            <a:extLst>
              <a:ext uri="{FF2B5EF4-FFF2-40B4-BE49-F238E27FC236}">
                <a16:creationId xmlns:a16="http://schemas.microsoft.com/office/drawing/2014/main" id="{8C8475EA-7FFB-6F08-6415-AABE5BA5D0C0}"/>
              </a:ext>
            </a:extLst>
          </p:cNvPr>
          <p:cNvGrpSpPr/>
          <p:nvPr/>
        </p:nvGrpSpPr>
        <p:grpSpPr>
          <a:xfrm>
            <a:off x="-103916" y="-70076"/>
            <a:ext cx="7792536" cy="9021115"/>
            <a:chOff x="-103916" y="-70076"/>
            <a:chExt cx="7792536" cy="9021115"/>
          </a:xfrm>
        </p:grpSpPr>
        <p:pic>
          <p:nvPicPr>
            <p:cNvPr id="1599" name="Picture 1598" descr="A cartoon of a round object with blue and pink spots&#10;&#10;Description automatically generated">
              <a:extLst>
                <a:ext uri="{FF2B5EF4-FFF2-40B4-BE49-F238E27FC236}">
                  <a16:creationId xmlns:a16="http://schemas.microsoft.com/office/drawing/2014/main" id="{6F5CF80B-2099-B209-D838-648B302EF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3" t="35746" r="51473" b="44045"/>
            <a:stretch/>
          </p:blipFill>
          <p:spPr>
            <a:xfrm>
              <a:off x="2012363" y="158093"/>
              <a:ext cx="1669744" cy="899132"/>
            </a:xfrm>
            <a:prstGeom prst="rect">
              <a:avLst/>
            </a:prstGeom>
          </p:spPr>
        </p:pic>
        <p:sp>
          <p:nvSpPr>
            <p:cNvPr id="1657" name="Rectangle 1656">
              <a:extLst>
                <a:ext uri="{FF2B5EF4-FFF2-40B4-BE49-F238E27FC236}">
                  <a16:creationId xmlns:a16="http://schemas.microsoft.com/office/drawing/2014/main" id="{0F456D9A-8B24-0CF1-16CC-45C9874676BD}"/>
                </a:ext>
              </a:extLst>
            </p:cNvPr>
            <p:cNvSpPr/>
            <p:nvPr/>
          </p:nvSpPr>
          <p:spPr>
            <a:xfrm>
              <a:off x="2698399" y="878738"/>
              <a:ext cx="99754" cy="111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56" name="Rectangle 1655">
              <a:extLst>
                <a:ext uri="{FF2B5EF4-FFF2-40B4-BE49-F238E27FC236}">
                  <a16:creationId xmlns:a16="http://schemas.microsoft.com/office/drawing/2014/main" id="{A8710617-A636-0B34-4A32-A91BEDAB60B4}"/>
                </a:ext>
              </a:extLst>
            </p:cNvPr>
            <p:cNvSpPr/>
            <p:nvPr/>
          </p:nvSpPr>
          <p:spPr>
            <a:xfrm>
              <a:off x="2905622" y="878301"/>
              <a:ext cx="99754" cy="111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7B113C-B148-6C42-0F25-646B2519F6A0}"/>
                </a:ext>
              </a:extLst>
            </p:cNvPr>
            <p:cNvSpPr txBox="1"/>
            <p:nvPr/>
          </p:nvSpPr>
          <p:spPr>
            <a:xfrm>
              <a:off x="100366" y="-70076"/>
              <a:ext cx="419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a)</a:t>
              </a:r>
            </a:p>
          </p:txBody>
        </p:sp>
        <p:sp>
          <p:nvSpPr>
            <p:cNvPr id="1628" name="Rectangle 1627">
              <a:extLst>
                <a:ext uri="{FF2B5EF4-FFF2-40B4-BE49-F238E27FC236}">
                  <a16:creationId xmlns:a16="http://schemas.microsoft.com/office/drawing/2014/main" id="{3549D2B5-828F-8500-368E-C9E876597204}"/>
                </a:ext>
              </a:extLst>
            </p:cNvPr>
            <p:cNvSpPr/>
            <p:nvPr/>
          </p:nvSpPr>
          <p:spPr>
            <a:xfrm>
              <a:off x="3493330" y="875561"/>
              <a:ext cx="99754" cy="111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348EC1-45C4-DA93-B916-F69DDF250ED5}"/>
                </a:ext>
              </a:extLst>
            </p:cNvPr>
            <p:cNvSpPr txBox="1"/>
            <p:nvPr/>
          </p:nvSpPr>
          <p:spPr>
            <a:xfrm>
              <a:off x="100366" y="2255457"/>
              <a:ext cx="419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c)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4A24BB-49DE-DD71-EDF8-868760D31167}"/>
                </a:ext>
              </a:extLst>
            </p:cNvPr>
            <p:cNvSpPr txBox="1"/>
            <p:nvPr/>
          </p:nvSpPr>
          <p:spPr>
            <a:xfrm>
              <a:off x="3710617" y="2681512"/>
              <a:ext cx="419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e)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688FF9-213D-AC37-E861-45E08CBE5B3D}"/>
                </a:ext>
              </a:extLst>
            </p:cNvPr>
            <p:cNvSpPr txBox="1"/>
            <p:nvPr/>
          </p:nvSpPr>
          <p:spPr>
            <a:xfrm>
              <a:off x="3710617" y="-68227"/>
              <a:ext cx="419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b)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40E425E-1DE8-B117-9648-0E4594AAF5AF}"/>
                </a:ext>
              </a:extLst>
            </p:cNvPr>
            <p:cNvGrpSpPr/>
            <p:nvPr/>
          </p:nvGrpSpPr>
          <p:grpSpPr>
            <a:xfrm>
              <a:off x="271713" y="2299967"/>
              <a:ext cx="3541831" cy="1067913"/>
              <a:chOff x="1520192" y="2624274"/>
              <a:chExt cx="3541831" cy="1067913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CBC93465-AED2-4B62-8D8A-55A968CADFBB}"/>
                  </a:ext>
                </a:extLst>
              </p:cNvPr>
              <p:cNvGrpSpPr/>
              <p:nvPr/>
            </p:nvGrpSpPr>
            <p:grpSpPr>
              <a:xfrm>
                <a:off x="1677798" y="2806754"/>
                <a:ext cx="2919369" cy="653405"/>
                <a:chOff x="1677798" y="2806754"/>
                <a:chExt cx="2919369" cy="653405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A94A663E-D9CC-4BD1-93A3-29C0436A82C6}"/>
                    </a:ext>
                  </a:extLst>
                </p:cNvPr>
                <p:cNvGrpSpPr/>
                <p:nvPr/>
              </p:nvGrpSpPr>
              <p:grpSpPr>
                <a:xfrm>
                  <a:off x="1677798" y="3329562"/>
                  <a:ext cx="2919369" cy="130597"/>
                  <a:chOff x="1677798" y="3329562"/>
                  <a:chExt cx="2919369" cy="130597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0B03E4FA-B4CC-C97A-C077-9CCA3712A0CC}"/>
                      </a:ext>
                    </a:extLst>
                  </p:cNvPr>
                  <p:cNvCxnSpPr/>
                  <p:nvPr/>
                </p:nvCxnSpPr>
                <p:spPr>
                  <a:xfrm>
                    <a:off x="1677798" y="3329562"/>
                    <a:ext cx="2919369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48CB552E-8B6F-13B0-21A4-446B574BF8B8}"/>
                      </a:ext>
                    </a:extLst>
                  </p:cNvPr>
                  <p:cNvCxnSpPr/>
                  <p:nvPr/>
                </p:nvCxnSpPr>
                <p:spPr>
                  <a:xfrm>
                    <a:off x="1680519" y="3329562"/>
                    <a:ext cx="0" cy="130597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F03469F0-D536-B226-D647-C43ADC29BB6E}"/>
                      </a:ext>
                    </a:extLst>
                  </p:cNvPr>
                  <p:cNvCxnSpPr/>
                  <p:nvPr/>
                </p:nvCxnSpPr>
                <p:spPr>
                  <a:xfrm>
                    <a:off x="4597167" y="3329562"/>
                    <a:ext cx="0" cy="130597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ED1066AD-D403-C179-A144-C1F70EB761C5}"/>
                    </a:ext>
                  </a:extLst>
                </p:cNvPr>
                <p:cNvCxnSpPr/>
                <p:nvPr/>
              </p:nvCxnSpPr>
              <p:spPr>
                <a:xfrm>
                  <a:off x="1952368" y="3093626"/>
                  <a:ext cx="0" cy="17267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A165017D-5D2B-F057-25BC-B9A5FC942AB9}"/>
                    </a:ext>
                  </a:extLst>
                </p:cNvPr>
                <p:cNvCxnSpPr/>
                <p:nvPr/>
              </p:nvCxnSpPr>
              <p:spPr>
                <a:xfrm>
                  <a:off x="2129481" y="3095078"/>
                  <a:ext cx="0" cy="17267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A4199AA1-5D5B-1E06-C875-BC78943B3DFE}"/>
                    </a:ext>
                  </a:extLst>
                </p:cNvPr>
                <p:cNvCxnSpPr/>
                <p:nvPr/>
              </p:nvCxnSpPr>
              <p:spPr>
                <a:xfrm>
                  <a:off x="2702011" y="3093626"/>
                  <a:ext cx="0" cy="17267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A1052F2F-5A2A-DCC6-A18C-F95CBCB9A88E}"/>
                    </a:ext>
                  </a:extLst>
                </p:cNvPr>
                <p:cNvCxnSpPr/>
                <p:nvPr/>
              </p:nvCxnSpPr>
              <p:spPr>
                <a:xfrm>
                  <a:off x="3443416" y="3093626"/>
                  <a:ext cx="0" cy="17267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9E03B42-71F2-BA7C-48AF-C64E0DD5FF78}"/>
                    </a:ext>
                  </a:extLst>
                </p:cNvPr>
                <p:cNvCxnSpPr/>
                <p:nvPr/>
              </p:nvCxnSpPr>
              <p:spPr>
                <a:xfrm>
                  <a:off x="4028303" y="3093626"/>
                  <a:ext cx="0" cy="17267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79DD7351-FF62-58B7-1BD5-B832C80CAD86}"/>
                    </a:ext>
                  </a:extLst>
                </p:cNvPr>
                <p:cNvCxnSpPr/>
                <p:nvPr/>
              </p:nvCxnSpPr>
              <p:spPr>
                <a:xfrm>
                  <a:off x="4147751" y="3093626"/>
                  <a:ext cx="0" cy="17267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429A24E6-BFD5-41C5-B8BE-69381A052B46}"/>
                    </a:ext>
                  </a:extLst>
                </p:cNvPr>
                <p:cNvCxnSpPr/>
                <p:nvPr/>
              </p:nvCxnSpPr>
              <p:spPr>
                <a:xfrm>
                  <a:off x="4448432" y="3093626"/>
                  <a:ext cx="0" cy="17267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0887C92B-B7E3-13F9-2CCA-BA8C65E9A769}"/>
                    </a:ext>
                  </a:extLst>
                </p:cNvPr>
                <p:cNvCxnSpPr/>
                <p:nvPr/>
              </p:nvCxnSpPr>
              <p:spPr>
                <a:xfrm>
                  <a:off x="2491946" y="2810873"/>
                  <a:ext cx="0" cy="17267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E7E88E53-A7EF-6B66-01BC-210D980C5693}"/>
                    </a:ext>
                  </a:extLst>
                </p:cNvPr>
                <p:cNvCxnSpPr/>
                <p:nvPr/>
              </p:nvCxnSpPr>
              <p:spPr>
                <a:xfrm>
                  <a:off x="3133363" y="2806754"/>
                  <a:ext cx="0" cy="17267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2C343E5D-9659-DA60-510E-B64A9C784339}"/>
                    </a:ext>
                  </a:extLst>
                </p:cNvPr>
                <p:cNvCxnSpPr/>
                <p:nvPr/>
              </p:nvCxnSpPr>
              <p:spPr>
                <a:xfrm>
                  <a:off x="3232217" y="2806754"/>
                  <a:ext cx="0" cy="17267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187350C5-41F6-C828-1696-CE4120F6F398}"/>
                    </a:ext>
                  </a:extLst>
                </p:cNvPr>
                <p:cNvCxnSpPr/>
                <p:nvPr/>
              </p:nvCxnSpPr>
              <p:spPr>
                <a:xfrm>
                  <a:off x="3751201" y="2806754"/>
                  <a:ext cx="0" cy="17267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9857B78E-2BE6-84C6-6669-90C099504DB0}"/>
                    </a:ext>
                  </a:extLst>
                </p:cNvPr>
                <p:cNvCxnSpPr/>
                <p:nvPr/>
              </p:nvCxnSpPr>
              <p:spPr>
                <a:xfrm>
                  <a:off x="2623751" y="3093626"/>
                  <a:ext cx="0" cy="17267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3C46F2D9-6CA5-D08C-6DD7-0FFD5BE399BD}"/>
                    </a:ext>
                  </a:extLst>
                </p:cNvPr>
                <p:cNvCxnSpPr/>
                <p:nvPr/>
              </p:nvCxnSpPr>
              <p:spPr>
                <a:xfrm>
                  <a:off x="2491946" y="3093626"/>
                  <a:ext cx="0" cy="17267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583E6C54-4760-CF6C-9FAA-AC588A978CAE}"/>
                    </a:ext>
                  </a:extLst>
                </p:cNvPr>
                <p:cNvCxnSpPr/>
                <p:nvPr/>
              </p:nvCxnSpPr>
              <p:spPr>
                <a:xfrm>
                  <a:off x="3805881" y="3093626"/>
                  <a:ext cx="0" cy="17267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9A4866C7-602B-55C2-D44B-9F42C8FFE08D}"/>
                    </a:ext>
                  </a:extLst>
                </p:cNvPr>
                <p:cNvCxnSpPr/>
                <p:nvPr/>
              </p:nvCxnSpPr>
              <p:spPr>
                <a:xfrm>
                  <a:off x="2323070" y="3019168"/>
                  <a:ext cx="341871" cy="0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93A2AC8E-A4D5-B4DE-A5A1-E66F4E9D1889}"/>
                    </a:ext>
                  </a:extLst>
                </p:cNvPr>
                <p:cNvCxnSpPr/>
                <p:nvPr/>
              </p:nvCxnSpPr>
              <p:spPr>
                <a:xfrm>
                  <a:off x="2962427" y="3019168"/>
                  <a:ext cx="341871" cy="0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3994EACF-2C73-640D-C95B-31C2E739845B}"/>
                    </a:ext>
                  </a:extLst>
                </p:cNvPr>
                <p:cNvCxnSpPr/>
                <p:nvPr/>
              </p:nvCxnSpPr>
              <p:spPr>
                <a:xfrm>
                  <a:off x="3061281" y="3019168"/>
                  <a:ext cx="341871" cy="0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59E0FB31-A376-EAEE-DF89-EDD2464C0867}"/>
                    </a:ext>
                  </a:extLst>
                </p:cNvPr>
                <p:cNvCxnSpPr/>
                <p:nvPr/>
              </p:nvCxnSpPr>
              <p:spPr>
                <a:xfrm>
                  <a:off x="3580265" y="3019168"/>
                  <a:ext cx="341871" cy="0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435FDF-4F7A-4E7D-4E35-E3B0A3CA751A}"/>
                  </a:ext>
                </a:extLst>
              </p:cNvPr>
              <p:cNvSpPr txBox="1"/>
              <p:nvPr/>
            </p:nvSpPr>
            <p:spPr>
              <a:xfrm>
                <a:off x="1520192" y="2793411"/>
                <a:ext cx="6260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e1</a:t>
                </a:r>
              </a:p>
              <a:p>
                <a:r>
                  <a:rPr lang="it-IT" sz="1400" dirty="0"/>
                  <a:t>e2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1C1C3E0-666D-CF16-17FE-E9A32CB08643}"/>
                  </a:ext>
                </a:extLst>
              </p:cNvPr>
              <p:cNvCxnSpPr/>
              <p:nvPr/>
            </p:nvCxnSpPr>
            <p:spPr>
              <a:xfrm>
                <a:off x="4255296" y="2880080"/>
                <a:ext cx="341871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352BFB9-3378-1B58-D71B-D3D7B501EB18}"/>
                  </a:ext>
                </a:extLst>
              </p:cNvPr>
              <p:cNvSpPr txBox="1"/>
              <p:nvPr/>
            </p:nvSpPr>
            <p:spPr>
              <a:xfrm>
                <a:off x="4196730" y="2624274"/>
                <a:ext cx="7557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2Δt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7CC35EA-B374-091F-A67F-EAFBB32E6046}"/>
                  </a:ext>
                </a:extLst>
              </p:cNvPr>
              <p:cNvSpPr txBox="1"/>
              <p:nvPr/>
            </p:nvSpPr>
            <p:spPr>
              <a:xfrm>
                <a:off x="1528584" y="3430577"/>
                <a:ext cx="6092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/>
                  <a:t>0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3782A39-8529-96C6-D902-2560877E3004}"/>
                  </a:ext>
                </a:extLst>
              </p:cNvPr>
              <p:cNvSpPr txBox="1"/>
              <p:nvPr/>
            </p:nvSpPr>
            <p:spPr>
              <a:xfrm>
                <a:off x="4452734" y="3430577"/>
                <a:ext cx="6092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/>
                  <a:t>T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1934ECB-6A06-429A-AA7C-6A53D2CA6AD7}"/>
                  </a:ext>
                </a:extLst>
              </p:cNvPr>
              <p:cNvSpPr txBox="1"/>
              <p:nvPr/>
            </p:nvSpPr>
            <p:spPr>
              <a:xfrm>
                <a:off x="2914690" y="3430577"/>
                <a:ext cx="8365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/>
                  <a:t>Time (s)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6" name="Chart 145">
                  <a:extLst>
                    <a:ext uri="{FF2B5EF4-FFF2-40B4-BE49-F238E27FC236}">
                      <a16:creationId xmlns:a16="http://schemas.microsoft.com/office/drawing/2014/main" id="{D1077D66-51CD-C705-7BEE-5119E977AEF0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408073524"/>
                    </p:ext>
                  </p:extLst>
                </p:nvPr>
              </p:nvGraphicFramePr>
              <p:xfrm>
                <a:off x="-103916" y="6743574"/>
                <a:ext cx="1670308" cy="112647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Choice>
          <mc:Fallback xmlns="">
            <p:graphicFrame>
              <p:nvGraphicFramePr>
                <p:cNvPr id="146" name="Chart 145">
                  <a:extLst>
                    <a:ext uri="{FF2B5EF4-FFF2-40B4-BE49-F238E27FC236}">
                      <a16:creationId xmlns:a16="http://schemas.microsoft.com/office/drawing/2014/main" id="{D1077D66-51CD-C705-7BEE-5119E977AEF0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408073524"/>
                    </p:ext>
                  </p:extLst>
                </p:nvPr>
              </p:nvGraphicFramePr>
              <p:xfrm>
                <a:off x="-103916" y="6743574"/>
                <a:ext cx="1670308" cy="112647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Fallback>
        </mc:AlternateContent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CEF55A43-9AA1-3762-F749-9DC07AA87A10}"/>
                </a:ext>
              </a:extLst>
            </p:cNvPr>
            <p:cNvSpPr txBox="1"/>
            <p:nvPr/>
          </p:nvSpPr>
          <p:spPr>
            <a:xfrm rot="16200000">
              <a:off x="1536099" y="7566408"/>
              <a:ext cx="20583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/>
                <a:t>Connected organoids (%)</a:t>
              </a:r>
            </a:p>
          </p:txBody>
        </p:sp>
        <p:grpSp>
          <p:nvGrpSpPr>
            <p:cNvPr id="1102" name="Group 1101">
              <a:extLst>
                <a:ext uri="{FF2B5EF4-FFF2-40B4-BE49-F238E27FC236}">
                  <a16:creationId xmlns:a16="http://schemas.microsoft.com/office/drawing/2014/main" id="{A42F173C-15AF-F469-28E2-6105605334ED}"/>
                </a:ext>
              </a:extLst>
            </p:cNvPr>
            <p:cNvGrpSpPr/>
            <p:nvPr/>
          </p:nvGrpSpPr>
          <p:grpSpPr>
            <a:xfrm>
              <a:off x="1029911" y="6757402"/>
              <a:ext cx="1347225" cy="2193637"/>
              <a:chOff x="1204796" y="6773951"/>
              <a:chExt cx="1347225" cy="2457277"/>
            </a:xfrm>
          </p:grpSpPr>
          <p:sp>
            <p:nvSpPr>
              <p:cNvPr id="148" name="Rectangle 2069">
                <a:extLst>
                  <a:ext uri="{FF2B5EF4-FFF2-40B4-BE49-F238E27FC236}">
                    <a16:creationId xmlns:a16="http://schemas.microsoft.com/office/drawing/2014/main" id="{3E80CB93-DC85-AE67-28DA-44A2F511D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143" y="8832294"/>
                <a:ext cx="604015" cy="1454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9" name="Rectangle 2070">
                <a:extLst>
                  <a:ext uri="{FF2B5EF4-FFF2-40B4-BE49-F238E27FC236}">
                    <a16:creationId xmlns:a16="http://schemas.microsoft.com/office/drawing/2014/main" id="{82798912-5908-6375-5D91-6BE7473D0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143" y="8835929"/>
                <a:ext cx="601230" cy="72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0" name="Rectangle 2071">
                <a:extLst>
                  <a:ext uri="{FF2B5EF4-FFF2-40B4-BE49-F238E27FC236}">
                    <a16:creationId xmlns:a16="http://schemas.microsoft.com/office/drawing/2014/main" id="{7F26A392-3EB2-2187-7BAA-7E8BB5F5D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143" y="8832294"/>
                <a:ext cx="604015" cy="1454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1" name="Rectangle 2076">
                <a:extLst>
                  <a:ext uri="{FF2B5EF4-FFF2-40B4-BE49-F238E27FC236}">
                    <a16:creationId xmlns:a16="http://schemas.microsoft.com/office/drawing/2014/main" id="{386A6EF9-0BBB-217E-8055-4143A03F8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143" y="8095536"/>
                <a:ext cx="601230" cy="72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2" name="Rectangle 2101">
                <a:extLst>
                  <a:ext uri="{FF2B5EF4-FFF2-40B4-BE49-F238E27FC236}">
                    <a16:creationId xmlns:a16="http://schemas.microsoft.com/office/drawing/2014/main" id="{A91BDF72-5CC8-F4EE-8BF0-AFF7E89A1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419" y="8884399"/>
                <a:ext cx="50141" cy="109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9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2103">
                <a:extLst>
                  <a:ext uri="{FF2B5EF4-FFF2-40B4-BE49-F238E27FC236}">
                    <a16:creationId xmlns:a16="http://schemas.microsoft.com/office/drawing/2014/main" id="{448A3C89-B227-8B8F-3AF1-608A451EF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409" y="8884399"/>
                <a:ext cx="50141" cy="109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9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Line 2093">
                <a:extLst>
                  <a:ext uri="{FF2B5EF4-FFF2-40B4-BE49-F238E27FC236}">
                    <a16:creationId xmlns:a16="http://schemas.microsoft.com/office/drawing/2014/main" id="{7C3CD46C-AB9E-09A2-4E40-9C63F715A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5694" y="8820176"/>
                <a:ext cx="0" cy="19388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5" name="Line 2098">
                <a:extLst>
                  <a:ext uri="{FF2B5EF4-FFF2-40B4-BE49-F238E27FC236}">
                    <a16:creationId xmlns:a16="http://schemas.microsoft.com/office/drawing/2014/main" id="{A3025F68-0773-22FF-61F9-C973F22B8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5694" y="6826811"/>
                <a:ext cx="0" cy="20601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6" name="Line 2113">
                <a:extLst>
                  <a:ext uri="{FF2B5EF4-FFF2-40B4-BE49-F238E27FC236}">
                    <a16:creationId xmlns:a16="http://schemas.microsoft.com/office/drawing/2014/main" id="{15DB2D5A-5A3D-07A4-A141-99F24CCE1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7801" y="8839564"/>
                <a:ext cx="789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7" name="Line 2118">
                <a:extLst>
                  <a:ext uri="{FF2B5EF4-FFF2-40B4-BE49-F238E27FC236}">
                    <a16:creationId xmlns:a16="http://schemas.microsoft.com/office/drawing/2014/main" id="{B31C4987-E841-D9F8-5F14-D111BAC55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7801" y="6989188"/>
                <a:ext cx="789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8" name="Freeform 2146">
                <a:extLst>
                  <a:ext uri="{FF2B5EF4-FFF2-40B4-BE49-F238E27FC236}">
                    <a16:creationId xmlns:a16="http://schemas.microsoft.com/office/drawing/2014/main" id="{59F1F644-F475-14FF-85CA-2652AD6D1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034" y="6989188"/>
                <a:ext cx="541339" cy="1850376"/>
              </a:xfrm>
              <a:custGeom>
                <a:avLst/>
                <a:gdLst>
                  <a:gd name="T0" fmla="*/ 0 w 1166"/>
                  <a:gd name="T1" fmla="*/ 1527 h 1527"/>
                  <a:gd name="T2" fmla="*/ 0 w 1166"/>
                  <a:gd name="T3" fmla="*/ 972 h 1527"/>
                  <a:gd name="T4" fmla="*/ 97 w 1166"/>
                  <a:gd name="T5" fmla="*/ 972 h 1527"/>
                  <a:gd name="T6" fmla="*/ 97 w 1166"/>
                  <a:gd name="T7" fmla="*/ 694 h 1527"/>
                  <a:gd name="T8" fmla="*/ 292 w 1166"/>
                  <a:gd name="T9" fmla="*/ 694 h 1527"/>
                  <a:gd name="T10" fmla="*/ 292 w 1166"/>
                  <a:gd name="T11" fmla="*/ 555 h 1527"/>
                  <a:gd name="T12" fmla="*/ 551 w 1166"/>
                  <a:gd name="T13" fmla="*/ 555 h 1527"/>
                  <a:gd name="T14" fmla="*/ 551 w 1166"/>
                  <a:gd name="T15" fmla="*/ 416 h 1527"/>
                  <a:gd name="T16" fmla="*/ 745 w 1166"/>
                  <a:gd name="T17" fmla="*/ 416 h 1527"/>
                  <a:gd name="T18" fmla="*/ 745 w 1166"/>
                  <a:gd name="T19" fmla="*/ 277 h 1527"/>
                  <a:gd name="T20" fmla="*/ 1166 w 1166"/>
                  <a:gd name="T21" fmla="*/ 277 h 1527"/>
                  <a:gd name="T22" fmla="*/ 1166 w 1166"/>
                  <a:gd name="T23" fmla="*/ 0 h 1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6" h="1527">
                    <a:moveTo>
                      <a:pt x="0" y="1527"/>
                    </a:moveTo>
                    <a:lnTo>
                      <a:pt x="0" y="972"/>
                    </a:lnTo>
                    <a:lnTo>
                      <a:pt x="97" y="972"/>
                    </a:lnTo>
                    <a:lnTo>
                      <a:pt x="97" y="694"/>
                    </a:lnTo>
                    <a:lnTo>
                      <a:pt x="292" y="694"/>
                    </a:lnTo>
                    <a:lnTo>
                      <a:pt x="292" y="555"/>
                    </a:lnTo>
                    <a:lnTo>
                      <a:pt x="551" y="555"/>
                    </a:lnTo>
                    <a:lnTo>
                      <a:pt x="551" y="416"/>
                    </a:lnTo>
                    <a:lnTo>
                      <a:pt x="745" y="416"/>
                    </a:lnTo>
                    <a:lnTo>
                      <a:pt x="745" y="277"/>
                    </a:lnTo>
                    <a:lnTo>
                      <a:pt x="1166" y="277"/>
                    </a:lnTo>
                    <a:lnTo>
                      <a:pt x="1166" y="0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9" name="Rectangle 2071">
                <a:extLst>
                  <a:ext uri="{FF2B5EF4-FFF2-40B4-BE49-F238E27FC236}">
                    <a16:creationId xmlns:a16="http://schemas.microsoft.com/office/drawing/2014/main" id="{5D1B6AE7-22FE-9F5D-424B-1A3CFCFE6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89" y="8832294"/>
                <a:ext cx="604015" cy="1454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21BAEB9-BA31-9B4C-1C01-3DAC1E7BDB38}"/>
                  </a:ext>
                </a:extLst>
              </p:cNvPr>
              <p:cNvCxnSpPr>
                <a:cxnSpLocks/>
                <a:stCxn id="158" idx="11"/>
              </p:cNvCxnSpPr>
              <p:nvPr/>
            </p:nvCxnSpPr>
            <p:spPr>
              <a:xfrm>
                <a:off x="1822372" y="6989188"/>
                <a:ext cx="602832" cy="3636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sp>
            <p:nvSpPr>
              <p:cNvPr id="161" name="Rectangle 2103">
                <a:extLst>
                  <a:ext uri="{FF2B5EF4-FFF2-40B4-BE49-F238E27FC236}">
                    <a16:creationId xmlns:a16="http://schemas.microsoft.com/office/drawing/2014/main" id="{0BD72DE8-0553-0B8D-2FCE-E39C47639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126" y="8884399"/>
                <a:ext cx="37504" cy="10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altLang="it-IT" sz="900" dirty="0">
                    <a:solidFill>
                      <a:srgbClr val="262626"/>
                    </a:solidFill>
                  </a:rPr>
                  <a:t>6</a:t>
                </a:r>
                <a:r>
                  <a:rPr kumimoji="0" lang="it-IT" altLang="it-IT" sz="9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2103">
                <a:extLst>
                  <a:ext uri="{FF2B5EF4-FFF2-40B4-BE49-F238E27FC236}">
                    <a16:creationId xmlns:a16="http://schemas.microsoft.com/office/drawing/2014/main" id="{C10B9450-23AC-72D7-0274-E86813580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623" y="8884399"/>
                <a:ext cx="37504" cy="10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9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22AE5EEC-0DD8-5F49-41EF-1FAC558B83C4}"/>
                  </a:ext>
                </a:extLst>
              </p:cNvPr>
              <p:cNvCxnSpPr>
                <a:cxnSpLocks/>
                <a:stCxn id="150" idx="0"/>
              </p:cNvCxnSpPr>
              <p:nvPr/>
            </p:nvCxnSpPr>
            <p:spPr>
              <a:xfrm flipH="1" flipV="1">
                <a:off x="1523001" y="7666283"/>
                <a:ext cx="150" cy="1166011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A2F9C6-2500-D123-4DB3-BCFE4E33A4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15081" y="7335286"/>
                <a:ext cx="3781" cy="1497007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84B92432-DE1E-700A-D6D4-4F5D2EC0B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14047" y="6996843"/>
                <a:ext cx="2831" cy="1835451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0409781-3565-A000-4CDF-979A4015D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3087" y="6830446"/>
                <a:ext cx="146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76FCBC6-CA28-F2CF-9D13-525DA2AC84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3087" y="7887661"/>
                <a:ext cx="146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C25615A-BD02-F00B-C2A1-31177F905F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2542" y="7354862"/>
                <a:ext cx="146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F69A7846-270F-72E5-1513-89456D8D1F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3007" y="8424739"/>
                <a:ext cx="146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0" name="Rectangle 2101">
                <a:extLst>
                  <a:ext uri="{FF2B5EF4-FFF2-40B4-BE49-F238E27FC236}">
                    <a16:creationId xmlns:a16="http://schemas.microsoft.com/office/drawing/2014/main" id="{0056A02D-AC4E-5DA3-4862-4EB2B3D86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574" y="7300332"/>
                <a:ext cx="37504" cy="10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altLang="it-IT" sz="900" dirty="0">
                    <a:solidFill>
                      <a:srgbClr val="262626"/>
                    </a:solidFill>
                  </a:rPr>
                  <a:t>75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2101">
                <a:extLst>
                  <a:ext uri="{FF2B5EF4-FFF2-40B4-BE49-F238E27FC236}">
                    <a16:creationId xmlns:a16="http://schemas.microsoft.com/office/drawing/2014/main" id="{A67A07CF-4E40-A181-433A-22BB8F08D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574" y="6773951"/>
                <a:ext cx="56256" cy="10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9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100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2101">
                <a:extLst>
                  <a:ext uri="{FF2B5EF4-FFF2-40B4-BE49-F238E27FC236}">
                    <a16:creationId xmlns:a16="http://schemas.microsoft.com/office/drawing/2014/main" id="{353ABD5C-2703-D81A-4C8E-56004DFDE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574" y="7826712"/>
                <a:ext cx="37504" cy="10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altLang="it-IT" sz="900" dirty="0">
                    <a:solidFill>
                      <a:srgbClr val="262626"/>
                    </a:solidFill>
                  </a:rPr>
                  <a:t>50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2101">
                <a:extLst>
                  <a:ext uri="{FF2B5EF4-FFF2-40B4-BE49-F238E27FC236}">
                    <a16:creationId xmlns:a16="http://schemas.microsoft.com/office/drawing/2014/main" id="{5E0289DA-D15F-D5E6-8E41-D2D5B9D76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574" y="8353093"/>
                <a:ext cx="37504" cy="10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altLang="it-IT" sz="900" dirty="0">
                    <a:solidFill>
                      <a:srgbClr val="262626"/>
                    </a:solidFill>
                  </a:rPr>
                  <a:t>25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D64550C5-508F-045F-3250-A1F01F30B0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3200" y="7889010"/>
                <a:ext cx="1089243" cy="135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FA52141-D21C-9422-E3A6-F067ACC328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561" y="7350807"/>
                <a:ext cx="792883" cy="345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8D50F0E1-B66B-2049-509B-FBC3420910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8432" y="8418084"/>
                <a:ext cx="1134012" cy="4822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Rectangle 2101">
                <a:extLst>
                  <a:ext uri="{FF2B5EF4-FFF2-40B4-BE49-F238E27FC236}">
                    <a16:creationId xmlns:a16="http://schemas.microsoft.com/office/drawing/2014/main" id="{A4D166D2-6205-4D04-24D5-027D9D76B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574" y="6952864"/>
                <a:ext cx="63447" cy="10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9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92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486E657C-DB03-FF33-FBC3-EBC6AB1D3ADF}"/>
                  </a:ext>
                </a:extLst>
              </p:cNvPr>
              <p:cNvSpPr txBox="1"/>
              <p:nvPr/>
            </p:nvSpPr>
            <p:spPr>
              <a:xfrm>
                <a:off x="1204796" y="8969618"/>
                <a:ext cx="13460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/>
                  <a:t>Time (days in vitro)</a:t>
                </a:r>
              </a:p>
            </p:txBody>
          </p:sp>
          <p:sp>
            <p:nvSpPr>
              <p:cNvPr id="180" name="Rectangle 2066">
                <a:extLst>
                  <a:ext uri="{FF2B5EF4-FFF2-40B4-BE49-F238E27FC236}">
                    <a16:creationId xmlns:a16="http://schemas.microsoft.com/office/drawing/2014/main" id="{EB0FB3F1-48AE-C550-14F2-6D5B64D8E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2444" y="6826811"/>
                <a:ext cx="6035" cy="2020024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894909E0-7D40-461D-A9E1-2A5978E69EF9}"/>
                </a:ext>
              </a:extLst>
            </p:cNvPr>
            <p:cNvSpPr txBox="1"/>
            <p:nvPr/>
          </p:nvSpPr>
          <p:spPr>
            <a:xfrm>
              <a:off x="110504" y="6547681"/>
              <a:ext cx="419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f)</a:t>
              </a:r>
            </a:p>
          </p:txBody>
        </p:sp>
        <p:grpSp>
          <p:nvGrpSpPr>
            <p:cNvPr id="1100" name="Group 1099">
              <a:extLst>
                <a:ext uri="{FF2B5EF4-FFF2-40B4-BE49-F238E27FC236}">
                  <a16:creationId xmlns:a16="http://schemas.microsoft.com/office/drawing/2014/main" id="{52AD1287-DE81-C2B8-4666-989107FED161}"/>
                </a:ext>
              </a:extLst>
            </p:cNvPr>
            <p:cNvGrpSpPr/>
            <p:nvPr/>
          </p:nvGrpSpPr>
          <p:grpSpPr>
            <a:xfrm>
              <a:off x="4978485" y="6773952"/>
              <a:ext cx="2288161" cy="2175930"/>
              <a:chOff x="4872230" y="6773952"/>
              <a:chExt cx="2091309" cy="2175930"/>
            </a:xfrm>
          </p:grpSpPr>
          <p:sp>
            <p:nvSpPr>
              <p:cNvPr id="710" name="Line 1527">
                <a:extLst>
                  <a:ext uri="{FF2B5EF4-FFF2-40B4-BE49-F238E27FC236}">
                    <a16:creationId xmlns:a16="http://schemas.microsoft.com/office/drawing/2014/main" id="{29F40416-3FAC-30DB-5FAB-3380A1E02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2088" y="8786542"/>
                <a:ext cx="1791451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11" name="Freeform 1529">
                <a:extLst>
                  <a:ext uri="{FF2B5EF4-FFF2-40B4-BE49-F238E27FC236}">
                    <a16:creationId xmlns:a16="http://schemas.microsoft.com/office/drawing/2014/main" id="{F180E324-71FD-D6DF-C18E-AFD19BA059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4379" y="8227357"/>
                <a:ext cx="1140264" cy="559185"/>
              </a:xfrm>
              <a:custGeom>
                <a:avLst/>
                <a:gdLst>
                  <a:gd name="T0" fmla="*/ 475 w 1660"/>
                  <a:gd name="T1" fmla="*/ 541 h 541"/>
                  <a:gd name="T2" fmla="*/ 475 w 1660"/>
                  <a:gd name="T3" fmla="*/ 439 h 541"/>
                  <a:gd name="T4" fmla="*/ 0 w 1660"/>
                  <a:gd name="T5" fmla="*/ 439 h 541"/>
                  <a:gd name="T6" fmla="*/ 0 w 1660"/>
                  <a:gd name="T7" fmla="*/ 541 h 541"/>
                  <a:gd name="T8" fmla="*/ 475 w 1660"/>
                  <a:gd name="T9" fmla="*/ 541 h 541"/>
                  <a:gd name="T10" fmla="*/ 1068 w 1660"/>
                  <a:gd name="T11" fmla="*/ 541 h 541"/>
                  <a:gd name="T12" fmla="*/ 1068 w 1660"/>
                  <a:gd name="T13" fmla="*/ 18 h 541"/>
                  <a:gd name="T14" fmla="*/ 593 w 1660"/>
                  <a:gd name="T15" fmla="*/ 18 h 541"/>
                  <a:gd name="T16" fmla="*/ 593 w 1660"/>
                  <a:gd name="T17" fmla="*/ 541 h 541"/>
                  <a:gd name="T18" fmla="*/ 1068 w 1660"/>
                  <a:gd name="T19" fmla="*/ 541 h 541"/>
                  <a:gd name="T20" fmla="*/ 1660 w 1660"/>
                  <a:gd name="T21" fmla="*/ 541 h 541"/>
                  <a:gd name="T22" fmla="*/ 1660 w 1660"/>
                  <a:gd name="T23" fmla="*/ 0 h 541"/>
                  <a:gd name="T24" fmla="*/ 1186 w 1660"/>
                  <a:gd name="T25" fmla="*/ 0 h 541"/>
                  <a:gd name="T26" fmla="*/ 1186 w 1660"/>
                  <a:gd name="T27" fmla="*/ 541 h 541"/>
                  <a:gd name="T28" fmla="*/ 1660 w 1660"/>
                  <a:gd name="T29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60" h="541">
                    <a:moveTo>
                      <a:pt x="475" y="541"/>
                    </a:moveTo>
                    <a:lnTo>
                      <a:pt x="475" y="439"/>
                    </a:lnTo>
                    <a:lnTo>
                      <a:pt x="0" y="439"/>
                    </a:lnTo>
                    <a:lnTo>
                      <a:pt x="0" y="541"/>
                    </a:lnTo>
                    <a:lnTo>
                      <a:pt x="475" y="541"/>
                    </a:lnTo>
                    <a:close/>
                    <a:moveTo>
                      <a:pt x="1068" y="541"/>
                    </a:moveTo>
                    <a:lnTo>
                      <a:pt x="1068" y="18"/>
                    </a:lnTo>
                    <a:lnTo>
                      <a:pt x="593" y="18"/>
                    </a:lnTo>
                    <a:lnTo>
                      <a:pt x="593" y="541"/>
                    </a:lnTo>
                    <a:lnTo>
                      <a:pt x="1068" y="541"/>
                    </a:lnTo>
                    <a:close/>
                    <a:moveTo>
                      <a:pt x="1660" y="541"/>
                    </a:moveTo>
                    <a:lnTo>
                      <a:pt x="1660" y="0"/>
                    </a:lnTo>
                    <a:lnTo>
                      <a:pt x="1186" y="0"/>
                    </a:lnTo>
                    <a:lnTo>
                      <a:pt x="1186" y="541"/>
                    </a:lnTo>
                    <a:lnTo>
                      <a:pt x="1660" y="5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12" name="Rectangle 1531">
                <a:extLst>
                  <a:ext uri="{FF2B5EF4-FFF2-40B4-BE49-F238E27FC236}">
                    <a16:creationId xmlns:a16="http://schemas.microsoft.com/office/drawing/2014/main" id="{40890B2D-4F30-21AB-8967-DD2B2B4AF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7682" y="8681113"/>
                <a:ext cx="326281" cy="10542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13" name="Rectangle 1532">
                <a:extLst>
                  <a:ext uri="{FF2B5EF4-FFF2-40B4-BE49-F238E27FC236}">
                    <a16:creationId xmlns:a16="http://schemas.microsoft.com/office/drawing/2014/main" id="{5A459E48-70B4-6394-2C8C-4E0043B50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017" y="8245962"/>
                <a:ext cx="326281" cy="5405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14" name="Rectangle 1533">
                <a:extLst>
                  <a:ext uri="{FF2B5EF4-FFF2-40B4-BE49-F238E27FC236}">
                    <a16:creationId xmlns:a16="http://schemas.microsoft.com/office/drawing/2014/main" id="{DDD9A83D-A1F5-D56B-53EB-CA787A8C0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2352" y="8227357"/>
                <a:ext cx="325593" cy="55918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15" name="Rectangle 1549">
                <a:extLst>
                  <a:ext uri="{FF2B5EF4-FFF2-40B4-BE49-F238E27FC236}">
                    <a16:creationId xmlns:a16="http://schemas.microsoft.com/office/drawing/2014/main" id="{59C55513-6DA0-ED64-849C-164FBFF84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7016" y="825113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16" name="Freeform 1550">
                <a:extLst>
                  <a:ext uri="{FF2B5EF4-FFF2-40B4-BE49-F238E27FC236}">
                    <a16:creationId xmlns:a16="http://schemas.microsoft.com/office/drawing/2014/main" id="{670DC08D-51F3-2744-1487-D8578397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138" y="825113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17" name="Rectangle 1551">
                <a:extLst>
                  <a:ext uri="{FF2B5EF4-FFF2-40B4-BE49-F238E27FC236}">
                    <a16:creationId xmlns:a16="http://schemas.microsoft.com/office/drawing/2014/main" id="{DB8078EE-C40D-6286-0881-DEBF6D562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7016" y="825113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18" name="Freeform 1552">
                <a:extLst>
                  <a:ext uri="{FF2B5EF4-FFF2-40B4-BE49-F238E27FC236}">
                    <a16:creationId xmlns:a16="http://schemas.microsoft.com/office/drawing/2014/main" id="{A4C9F308-342F-9509-1C88-97896EC09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138" y="825113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19" name="Rectangle 1553">
                <a:extLst>
                  <a:ext uri="{FF2B5EF4-FFF2-40B4-BE49-F238E27FC236}">
                    <a16:creationId xmlns:a16="http://schemas.microsoft.com/office/drawing/2014/main" id="{C17CA496-F747-8E32-043E-E872C321A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2895" y="874829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20" name="Freeform 1554">
                <a:extLst>
                  <a:ext uri="{FF2B5EF4-FFF2-40B4-BE49-F238E27FC236}">
                    <a16:creationId xmlns:a16="http://schemas.microsoft.com/office/drawing/2014/main" id="{8DB46502-D5F0-883A-57D8-B3A585336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3582" y="8751399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21" name="Rectangle 1555">
                <a:extLst>
                  <a:ext uri="{FF2B5EF4-FFF2-40B4-BE49-F238E27FC236}">
                    <a16:creationId xmlns:a16="http://schemas.microsoft.com/office/drawing/2014/main" id="{9F1B7A4F-5179-367F-E040-8FE9B265F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2895" y="874829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22" name="Freeform 1556">
                <a:extLst>
                  <a:ext uri="{FF2B5EF4-FFF2-40B4-BE49-F238E27FC236}">
                    <a16:creationId xmlns:a16="http://schemas.microsoft.com/office/drawing/2014/main" id="{7E552033-4A57-CCEA-B287-240B12B4F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3582" y="8751399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23" name="Rectangle 1557">
                <a:extLst>
                  <a:ext uri="{FF2B5EF4-FFF2-40B4-BE49-F238E27FC236}">
                    <a16:creationId xmlns:a16="http://schemas.microsoft.com/office/drawing/2014/main" id="{4364765A-CC8B-1AE9-2133-17422B5C6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0531" y="874209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24" name="Freeform 1558">
                <a:extLst>
                  <a:ext uri="{FF2B5EF4-FFF2-40B4-BE49-F238E27FC236}">
                    <a16:creationId xmlns:a16="http://schemas.microsoft.com/office/drawing/2014/main" id="{CEB5AA43-B15C-F70B-53A1-BEEE4ADBC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904" y="874416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25" name="Rectangle 1559">
                <a:extLst>
                  <a:ext uri="{FF2B5EF4-FFF2-40B4-BE49-F238E27FC236}">
                    <a16:creationId xmlns:a16="http://schemas.microsoft.com/office/drawing/2014/main" id="{561B9909-F2B9-B3F0-1A6F-27C85F6B4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0531" y="874209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26" name="Freeform 1560">
                <a:extLst>
                  <a:ext uri="{FF2B5EF4-FFF2-40B4-BE49-F238E27FC236}">
                    <a16:creationId xmlns:a16="http://schemas.microsoft.com/office/drawing/2014/main" id="{92F280E5-4C7E-9029-8F5C-0CF85234A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904" y="874416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27" name="Rectangle 1561">
                <a:extLst>
                  <a:ext uri="{FF2B5EF4-FFF2-40B4-BE49-F238E27FC236}">
                    <a16:creationId xmlns:a16="http://schemas.microsoft.com/office/drawing/2014/main" id="{286791DB-6DC1-642A-2266-B7474102F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409" y="874209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28" name="Freeform 1562">
                <a:extLst>
                  <a:ext uri="{FF2B5EF4-FFF2-40B4-BE49-F238E27FC236}">
                    <a16:creationId xmlns:a16="http://schemas.microsoft.com/office/drawing/2014/main" id="{72B4030B-4A44-7467-DFD1-82E4B3CD6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843" y="874416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29" name="Rectangle 1563">
                <a:extLst>
                  <a:ext uri="{FF2B5EF4-FFF2-40B4-BE49-F238E27FC236}">
                    <a16:creationId xmlns:a16="http://schemas.microsoft.com/office/drawing/2014/main" id="{7DB15C34-A7DF-1C49-10D1-65561F388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409" y="874209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30" name="Freeform 1564">
                <a:extLst>
                  <a:ext uri="{FF2B5EF4-FFF2-40B4-BE49-F238E27FC236}">
                    <a16:creationId xmlns:a16="http://schemas.microsoft.com/office/drawing/2014/main" id="{C0A9CBB0-2264-E56F-2BAA-1C721D3AC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843" y="874416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31" name="Rectangle 1565">
                <a:extLst>
                  <a:ext uri="{FF2B5EF4-FFF2-40B4-BE49-F238E27FC236}">
                    <a16:creationId xmlns:a16="http://schemas.microsoft.com/office/drawing/2014/main" id="{6FD0D687-B0A8-0C75-19AF-111B304EB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138" y="865527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32" name="Freeform 1566">
                <a:extLst>
                  <a:ext uri="{FF2B5EF4-FFF2-40B4-BE49-F238E27FC236}">
                    <a16:creationId xmlns:a16="http://schemas.microsoft.com/office/drawing/2014/main" id="{88668C6A-2EAC-FB9A-739A-260ACAE38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198" y="865734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33" name="Rectangle 1567">
                <a:extLst>
                  <a:ext uri="{FF2B5EF4-FFF2-40B4-BE49-F238E27FC236}">
                    <a16:creationId xmlns:a16="http://schemas.microsoft.com/office/drawing/2014/main" id="{7ADC0F4D-8390-2F77-880A-B9762BB96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138" y="865527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34" name="Freeform 1568">
                <a:extLst>
                  <a:ext uri="{FF2B5EF4-FFF2-40B4-BE49-F238E27FC236}">
                    <a16:creationId xmlns:a16="http://schemas.microsoft.com/office/drawing/2014/main" id="{6C2BEA23-EAB2-CBA1-1BDE-6E4154A3D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198" y="865734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35" name="Rectangle 1569">
                <a:extLst>
                  <a:ext uri="{FF2B5EF4-FFF2-40B4-BE49-F238E27FC236}">
                    <a16:creationId xmlns:a16="http://schemas.microsoft.com/office/drawing/2014/main" id="{7B8CDA98-47A2-3624-B96F-CE6ABE6AA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409" y="8723492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36" name="Freeform 1570">
                <a:extLst>
                  <a:ext uri="{FF2B5EF4-FFF2-40B4-BE49-F238E27FC236}">
                    <a16:creationId xmlns:a16="http://schemas.microsoft.com/office/drawing/2014/main" id="{03ACED1A-FFF5-DB2A-537A-D09610BC2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843" y="8725559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37" name="Rectangle 1571">
                <a:extLst>
                  <a:ext uri="{FF2B5EF4-FFF2-40B4-BE49-F238E27FC236}">
                    <a16:creationId xmlns:a16="http://schemas.microsoft.com/office/drawing/2014/main" id="{9849E5A0-C888-CF6F-4D9C-AFE56BB64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409" y="8723492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38" name="Freeform 1572">
                <a:extLst>
                  <a:ext uri="{FF2B5EF4-FFF2-40B4-BE49-F238E27FC236}">
                    <a16:creationId xmlns:a16="http://schemas.microsoft.com/office/drawing/2014/main" id="{C293EF43-6BF8-31BD-4445-A6C1AA063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843" y="8725559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39" name="Rectangle 1573">
                <a:extLst>
                  <a:ext uri="{FF2B5EF4-FFF2-40B4-BE49-F238E27FC236}">
                    <a16:creationId xmlns:a16="http://schemas.microsoft.com/office/drawing/2014/main" id="{5EE787FE-DC9E-8A64-52E1-AC5A74783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381" y="866147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40" name="Freeform 1574">
                <a:extLst>
                  <a:ext uri="{FF2B5EF4-FFF2-40B4-BE49-F238E27FC236}">
                    <a16:creationId xmlns:a16="http://schemas.microsoft.com/office/drawing/2014/main" id="{890A845F-A355-D5D2-74B6-71A355D7A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2128" y="8665609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41" name="Rectangle 1575">
                <a:extLst>
                  <a:ext uri="{FF2B5EF4-FFF2-40B4-BE49-F238E27FC236}">
                    <a16:creationId xmlns:a16="http://schemas.microsoft.com/office/drawing/2014/main" id="{C916D187-07F9-F86C-E7EC-9EB06A3FB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381" y="866147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42" name="Freeform 1576">
                <a:extLst>
                  <a:ext uri="{FF2B5EF4-FFF2-40B4-BE49-F238E27FC236}">
                    <a16:creationId xmlns:a16="http://schemas.microsoft.com/office/drawing/2014/main" id="{305AF77D-B199-5D51-300A-4639B5BDE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2128" y="8665609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43" name="Rectangle 1577">
                <a:extLst>
                  <a:ext uri="{FF2B5EF4-FFF2-40B4-BE49-F238E27FC236}">
                    <a16:creationId xmlns:a16="http://schemas.microsoft.com/office/drawing/2014/main" id="{501E5D85-6FAB-CFF5-E9A2-116BE55D7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7016" y="8649071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44" name="Freeform 1578">
                <a:extLst>
                  <a:ext uri="{FF2B5EF4-FFF2-40B4-BE49-F238E27FC236}">
                    <a16:creationId xmlns:a16="http://schemas.microsoft.com/office/drawing/2014/main" id="{19A7DAF0-1F96-607F-9BD2-DEE45F188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90" y="8650105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45" name="Rectangle 1579">
                <a:extLst>
                  <a:ext uri="{FF2B5EF4-FFF2-40B4-BE49-F238E27FC236}">
                    <a16:creationId xmlns:a16="http://schemas.microsoft.com/office/drawing/2014/main" id="{4E4F43A0-B9BC-48E7-4120-D7D294A07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7016" y="8649071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46" name="Freeform 1580">
                <a:extLst>
                  <a:ext uri="{FF2B5EF4-FFF2-40B4-BE49-F238E27FC236}">
                    <a16:creationId xmlns:a16="http://schemas.microsoft.com/office/drawing/2014/main" id="{B47D131B-ACCD-6544-040D-8E9E9C53E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90" y="8650105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47" name="Rectangle 1581">
                <a:extLst>
                  <a:ext uri="{FF2B5EF4-FFF2-40B4-BE49-F238E27FC236}">
                    <a16:creationId xmlns:a16="http://schemas.microsoft.com/office/drawing/2014/main" id="{58DF5E82-AE33-6041-FD2D-0069C0E38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138" y="867387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48" name="Freeform 1582">
                <a:extLst>
                  <a:ext uri="{FF2B5EF4-FFF2-40B4-BE49-F238E27FC236}">
                    <a16:creationId xmlns:a16="http://schemas.microsoft.com/office/drawing/2014/main" id="{CBDC5F06-4C1E-8268-F4AD-62BC98D29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4572" y="8673878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49" name="Rectangle 1583">
                <a:extLst>
                  <a:ext uri="{FF2B5EF4-FFF2-40B4-BE49-F238E27FC236}">
                    <a16:creationId xmlns:a16="http://schemas.microsoft.com/office/drawing/2014/main" id="{56F267B5-53DD-9EC4-4256-743B8872A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138" y="867387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50" name="Freeform 1584">
                <a:extLst>
                  <a:ext uri="{FF2B5EF4-FFF2-40B4-BE49-F238E27FC236}">
                    <a16:creationId xmlns:a16="http://schemas.microsoft.com/office/drawing/2014/main" id="{7D51F7C3-8612-5593-49E1-178898825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4572" y="8673878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51" name="Rectangle 1585">
                <a:extLst>
                  <a:ext uri="{FF2B5EF4-FFF2-40B4-BE49-F238E27FC236}">
                    <a16:creationId xmlns:a16="http://schemas.microsoft.com/office/drawing/2014/main" id="{5EE15139-4B20-F4EE-D028-2413B1CAB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4652" y="869868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52" name="Freeform 1586">
                <a:extLst>
                  <a:ext uri="{FF2B5EF4-FFF2-40B4-BE49-F238E27FC236}">
                    <a16:creationId xmlns:a16="http://schemas.microsoft.com/office/drawing/2014/main" id="{0B1FCA76-393A-37F2-82E5-0B5FADF79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6026" y="8703853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53" name="Rectangle 1587">
                <a:extLst>
                  <a:ext uri="{FF2B5EF4-FFF2-40B4-BE49-F238E27FC236}">
                    <a16:creationId xmlns:a16="http://schemas.microsoft.com/office/drawing/2014/main" id="{CB4A361F-0794-0A65-4FAF-7C39132C4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4652" y="869868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54" name="Freeform 1588">
                <a:extLst>
                  <a:ext uri="{FF2B5EF4-FFF2-40B4-BE49-F238E27FC236}">
                    <a16:creationId xmlns:a16="http://schemas.microsoft.com/office/drawing/2014/main" id="{9D8CE30D-15BA-DBB2-3A8C-99D80C57B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6026" y="8703853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55" name="Rectangle 1589">
                <a:extLst>
                  <a:ext uri="{FF2B5EF4-FFF2-40B4-BE49-F238E27FC236}">
                    <a16:creationId xmlns:a16="http://schemas.microsoft.com/office/drawing/2014/main" id="{EF9233F9-F630-F9C2-22CD-55470D4AE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381" y="8641836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56" name="Freeform 1590">
                <a:extLst>
                  <a:ext uri="{FF2B5EF4-FFF2-40B4-BE49-F238E27FC236}">
                    <a16:creationId xmlns:a16="http://schemas.microsoft.com/office/drawing/2014/main" id="{03C30980-D2B1-7F15-F1E2-F402EA085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2815" y="8643903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57" name="Rectangle 1591">
                <a:extLst>
                  <a:ext uri="{FF2B5EF4-FFF2-40B4-BE49-F238E27FC236}">
                    <a16:creationId xmlns:a16="http://schemas.microsoft.com/office/drawing/2014/main" id="{7F911D26-76B1-0B58-E22D-F099E3D3F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381" y="8641836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58" name="Freeform 1592">
                <a:extLst>
                  <a:ext uri="{FF2B5EF4-FFF2-40B4-BE49-F238E27FC236}">
                    <a16:creationId xmlns:a16="http://schemas.microsoft.com/office/drawing/2014/main" id="{F1F771A9-109B-9F8B-45C9-2AFBDC159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2815" y="8643903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59" name="Rectangle 1593">
                <a:extLst>
                  <a:ext uri="{FF2B5EF4-FFF2-40B4-BE49-F238E27FC236}">
                    <a16:creationId xmlns:a16="http://schemas.microsoft.com/office/drawing/2014/main" id="{211E13AB-C568-0C37-63C0-45A8CFCCB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409" y="843718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60" name="Freeform 1594">
                <a:extLst>
                  <a:ext uri="{FF2B5EF4-FFF2-40B4-BE49-F238E27FC236}">
                    <a16:creationId xmlns:a16="http://schemas.microsoft.com/office/drawing/2014/main" id="{13C3201E-EBAE-D863-911A-6FA09ED48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7096" y="843718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61" name="Rectangle 1595">
                <a:extLst>
                  <a:ext uri="{FF2B5EF4-FFF2-40B4-BE49-F238E27FC236}">
                    <a16:creationId xmlns:a16="http://schemas.microsoft.com/office/drawing/2014/main" id="{C63785B7-B819-4A81-4449-56BA6DA7B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409" y="843718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62" name="Freeform 1596">
                <a:extLst>
                  <a:ext uri="{FF2B5EF4-FFF2-40B4-BE49-F238E27FC236}">
                    <a16:creationId xmlns:a16="http://schemas.microsoft.com/office/drawing/2014/main" id="{092F0207-40EC-307F-1390-36DEBE2F6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7096" y="843718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63" name="Rectangle 1597">
                <a:extLst>
                  <a:ext uri="{FF2B5EF4-FFF2-40B4-BE49-F238E27FC236}">
                    <a16:creationId xmlns:a16="http://schemas.microsoft.com/office/drawing/2014/main" id="{28C7F45C-D815-CABE-8F6E-AC312C113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381" y="873589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64" name="Freeform 1598">
                <a:extLst>
                  <a:ext uri="{FF2B5EF4-FFF2-40B4-BE49-F238E27FC236}">
                    <a16:creationId xmlns:a16="http://schemas.microsoft.com/office/drawing/2014/main" id="{6CD0289D-1514-7594-9A0B-7EFBDF7B8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067" y="8740029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65" name="Rectangle 1599">
                <a:extLst>
                  <a:ext uri="{FF2B5EF4-FFF2-40B4-BE49-F238E27FC236}">
                    <a16:creationId xmlns:a16="http://schemas.microsoft.com/office/drawing/2014/main" id="{69689D44-0C43-12CF-CDF0-02AA3F2D7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381" y="873589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66" name="Freeform 1600">
                <a:extLst>
                  <a:ext uri="{FF2B5EF4-FFF2-40B4-BE49-F238E27FC236}">
                    <a16:creationId xmlns:a16="http://schemas.microsoft.com/office/drawing/2014/main" id="{0506BE1C-D14E-F13F-EF87-228F31B19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067" y="8740029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67" name="Rectangle 1601">
                <a:extLst>
                  <a:ext uri="{FF2B5EF4-FFF2-40B4-BE49-F238E27FC236}">
                    <a16:creationId xmlns:a16="http://schemas.microsoft.com/office/drawing/2014/main" id="{F0E5D84D-94F8-97A5-018A-49D6DA160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138" y="869868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68" name="Freeform 1602">
                <a:extLst>
                  <a:ext uri="{FF2B5EF4-FFF2-40B4-BE49-F238E27FC236}">
                    <a16:creationId xmlns:a16="http://schemas.microsoft.com/office/drawing/2014/main" id="{A8A15DA4-AD73-194D-F80B-3DB23A117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885" y="8703853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69" name="Rectangle 1603">
                <a:extLst>
                  <a:ext uri="{FF2B5EF4-FFF2-40B4-BE49-F238E27FC236}">
                    <a16:creationId xmlns:a16="http://schemas.microsoft.com/office/drawing/2014/main" id="{2F84EA97-FEC8-C49A-94C8-AE0548BDF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138" y="869868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70" name="Freeform 1604">
                <a:extLst>
                  <a:ext uri="{FF2B5EF4-FFF2-40B4-BE49-F238E27FC236}">
                    <a16:creationId xmlns:a16="http://schemas.microsoft.com/office/drawing/2014/main" id="{1DD0F2CB-BB23-FA91-F350-56BF03F1F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885" y="8703853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71" name="Rectangle 1605">
                <a:extLst>
                  <a:ext uri="{FF2B5EF4-FFF2-40B4-BE49-F238E27FC236}">
                    <a16:creationId xmlns:a16="http://schemas.microsoft.com/office/drawing/2014/main" id="{524CED70-F761-7236-8985-379724285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773" y="874829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72" name="Freeform 1606">
                <a:extLst>
                  <a:ext uri="{FF2B5EF4-FFF2-40B4-BE49-F238E27FC236}">
                    <a16:creationId xmlns:a16="http://schemas.microsoft.com/office/drawing/2014/main" id="{34C95B56-006D-DC0E-6D56-5397CAAE2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895" y="8750366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73" name="Rectangle 1607">
                <a:extLst>
                  <a:ext uri="{FF2B5EF4-FFF2-40B4-BE49-F238E27FC236}">
                    <a16:creationId xmlns:a16="http://schemas.microsoft.com/office/drawing/2014/main" id="{97C507BD-AD99-0C9A-651D-BB0CADC99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773" y="874829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74" name="Freeform 1608">
                <a:extLst>
                  <a:ext uri="{FF2B5EF4-FFF2-40B4-BE49-F238E27FC236}">
                    <a16:creationId xmlns:a16="http://schemas.microsoft.com/office/drawing/2014/main" id="{99963210-F1FC-494E-131A-20353BAAD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895" y="8750366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75" name="Rectangle 1609">
                <a:extLst>
                  <a:ext uri="{FF2B5EF4-FFF2-40B4-BE49-F238E27FC236}">
                    <a16:creationId xmlns:a16="http://schemas.microsoft.com/office/drawing/2014/main" id="{E008CD0B-A410-9B7F-E2F4-78DEF9CE2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3502" y="872969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76" name="Freeform 1610">
                <a:extLst>
                  <a:ext uri="{FF2B5EF4-FFF2-40B4-BE49-F238E27FC236}">
                    <a16:creationId xmlns:a16="http://schemas.microsoft.com/office/drawing/2014/main" id="{98509A2A-3673-5C86-8645-F4F0790F4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6250" y="873072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77" name="Rectangle 1611">
                <a:extLst>
                  <a:ext uri="{FF2B5EF4-FFF2-40B4-BE49-F238E27FC236}">
                    <a16:creationId xmlns:a16="http://schemas.microsoft.com/office/drawing/2014/main" id="{30F432C8-3CA6-3455-BA65-0AC1F22C1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3502" y="872969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78" name="Freeform 1612">
                <a:extLst>
                  <a:ext uri="{FF2B5EF4-FFF2-40B4-BE49-F238E27FC236}">
                    <a16:creationId xmlns:a16="http://schemas.microsoft.com/office/drawing/2014/main" id="{713F383B-E0EF-B3A5-4BF4-88FEA53F0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6250" y="873072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79" name="Rectangle 1613">
                <a:extLst>
                  <a:ext uri="{FF2B5EF4-FFF2-40B4-BE49-F238E27FC236}">
                    <a16:creationId xmlns:a16="http://schemas.microsoft.com/office/drawing/2014/main" id="{FA5E75F1-EB00-AD3E-5D6A-1DD5ED10E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138" y="867387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80" name="Freeform 1614">
                <a:extLst>
                  <a:ext uri="{FF2B5EF4-FFF2-40B4-BE49-F238E27FC236}">
                    <a16:creationId xmlns:a16="http://schemas.microsoft.com/office/drawing/2014/main" id="{931F9614-F218-6A34-507B-E94CFD981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2512" y="8678013"/>
                <a:ext cx="33659" cy="56849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81" name="Rectangle 1615">
                <a:extLst>
                  <a:ext uri="{FF2B5EF4-FFF2-40B4-BE49-F238E27FC236}">
                    <a16:creationId xmlns:a16="http://schemas.microsoft.com/office/drawing/2014/main" id="{F706589D-0183-3BD6-B1D6-D24303398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138" y="867387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82" name="Freeform 1616">
                <a:extLst>
                  <a:ext uri="{FF2B5EF4-FFF2-40B4-BE49-F238E27FC236}">
                    <a16:creationId xmlns:a16="http://schemas.microsoft.com/office/drawing/2014/main" id="{5D6230A5-34A2-B6CC-1ED6-98015C7F2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2512" y="8678013"/>
                <a:ext cx="33659" cy="56849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83" name="Rectangle 1617">
                <a:extLst>
                  <a:ext uri="{FF2B5EF4-FFF2-40B4-BE49-F238E27FC236}">
                    <a16:creationId xmlns:a16="http://schemas.microsoft.com/office/drawing/2014/main" id="{D8312BA6-EB5D-CCBA-8483-0982F4179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0531" y="8629432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84" name="Freeform 1618">
                <a:extLst>
                  <a:ext uri="{FF2B5EF4-FFF2-40B4-BE49-F238E27FC236}">
                    <a16:creationId xmlns:a16="http://schemas.microsoft.com/office/drawing/2014/main" id="{D597A4B0-0A97-E834-20CA-61F11FDC7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2591" y="8631500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85" name="Rectangle 1619">
                <a:extLst>
                  <a:ext uri="{FF2B5EF4-FFF2-40B4-BE49-F238E27FC236}">
                    <a16:creationId xmlns:a16="http://schemas.microsoft.com/office/drawing/2014/main" id="{1424EA31-DBB1-154D-E468-521574A6D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0531" y="8629432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86" name="Freeform 1620">
                <a:extLst>
                  <a:ext uri="{FF2B5EF4-FFF2-40B4-BE49-F238E27FC236}">
                    <a16:creationId xmlns:a16="http://schemas.microsoft.com/office/drawing/2014/main" id="{78351E6A-F84E-6619-23C5-06E5B6DA0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2591" y="8631500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87" name="Rectangle 1621">
                <a:extLst>
                  <a:ext uri="{FF2B5EF4-FFF2-40B4-BE49-F238E27FC236}">
                    <a16:creationId xmlns:a16="http://schemas.microsoft.com/office/drawing/2014/main" id="{0DA32061-EB43-4787-3EB0-408094C78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138" y="871729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88" name="Freeform 1622">
                <a:extLst>
                  <a:ext uri="{FF2B5EF4-FFF2-40B4-BE49-F238E27FC236}">
                    <a16:creationId xmlns:a16="http://schemas.microsoft.com/office/drawing/2014/main" id="{0997C014-6259-33AB-8B88-F61F9151C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824" y="872142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89" name="Rectangle 1623">
                <a:extLst>
                  <a:ext uri="{FF2B5EF4-FFF2-40B4-BE49-F238E27FC236}">
                    <a16:creationId xmlns:a16="http://schemas.microsoft.com/office/drawing/2014/main" id="{CCE492A3-DD6C-CEC8-33B4-AF78E52C4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138" y="871729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90" name="Freeform 1624">
                <a:extLst>
                  <a:ext uri="{FF2B5EF4-FFF2-40B4-BE49-F238E27FC236}">
                    <a16:creationId xmlns:a16="http://schemas.microsoft.com/office/drawing/2014/main" id="{A9D4014D-8C67-24BA-1620-244D09F51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824" y="872142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91" name="Rectangle 1625">
                <a:extLst>
                  <a:ext uri="{FF2B5EF4-FFF2-40B4-BE49-F238E27FC236}">
                    <a16:creationId xmlns:a16="http://schemas.microsoft.com/office/drawing/2014/main" id="{A7DC1E77-E8ED-2EE7-58FF-8EE4C8774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7016" y="8686281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92" name="Freeform 1626">
                <a:extLst>
                  <a:ext uri="{FF2B5EF4-FFF2-40B4-BE49-F238E27FC236}">
                    <a16:creationId xmlns:a16="http://schemas.microsoft.com/office/drawing/2014/main" id="{27B76777-8E9B-17F7-4906-05401770F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077" y="8686281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93" name="Rectangle 1627">
                <a:extLst>
                  <a:ext uri="{FF2B5EF4-FFF2-40B4-BE49-F238E27FC236}">
                    <a16:creationId xmlns:a16="http://schemas.microsoft.com/office/drawing/2014/main" id="{D8A9A543-7252-F6AF-F3A5-890BA5A60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7016" y="8686281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94" name="Freeform 1628">
                <a:extLst>
                  <a:ext uri="{FF2B5EF4-FFF2-40B4-BE49-F238E27FC236}">
                    <a16:creationId xmlns:a16="http://schemas.microsoft.com/office/drawing/2014/main" id="{49E440FA-83FC-0DB9-F5EF-0297499FB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077" y="8686281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95" name="Rectangle 1629">
                <a:extLst>
                  <a:ext uri="{FF2B5EF4-FFF2-40B4-BE49-F238E27FC236}">
                    <a16:creationId xmlns:a16="http://schemas.microsoft.com/office/drawing/2014/main" id="{A7B53B40-6F6C-5229-23E5-196B6752E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381" y="8561214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96" name="Freeform 1630">
                <a:extLst>
                  <a:ext uri="{FF2B5EF4-FFF2-40B4-BE49-F238E27FC236}">
                    <a16:creationId xmlns:a16="http://schemas.microsoft.com/office/drawing/2014/main" id="{8FFB1F00-8DF9-FBF7-F759-08390D76F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2815" y="8566382"/>
                <a:ext cx="33659" cy="56849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97" name="Rectangle 1631">
                <a:extLst>
                  <a:ext uri="{FF2B5EF4-FFF2-40B4-BE49-F238E27FC236}">
                    <a16:creationId xmlns:a16="http://schemas.microsoft.com/office/drawing/2014/main" id="{F9509947-78C7-A7B5-6B07-38EFBD2C3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381" y="8561214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98" name="Freeform 1632">
                <a:extLst>
                  <a:ext uri="{FF2B5EF4-FFF2-40B4-BE49-F238E27FC236}">
                    <a16:creationId xmlns:a16="http://schemas.microsoft.com/office/drawing/2014/main" id="{DBB6A18A-D490-DD68-11A2-F82B8436B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2815" y="8566382"/>
                <a:ext cx="33659" cy="56849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99" name="Rectangle 1633">
                <a:extLst>
                  <a:ext uri="{FF2B5EF4-FFF2-40B4-BE49-F238E27FC236}">
                    <a16:creationId xmlns:a16="http://schemas.microsoft.com/office/drawing/2014/main" id="{CE94B21D-DACD-EC84-4D53-7D595F3A1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0531" y="8686281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00" name="Freeform 1634">
                <a:extLst>
                  <a:ext uri="{FF2B5EF4-FFF2-40B4-BE49-F238E27FC236}">
                    <a16:creationId xmlns:a16="http://schemas.microsoft.com/office/drawing/2014/main" id="{FA544522-CBC4-F564-717B-2D3C0CA14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217" y="8690416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01" name="Rectangle 1635">
                <a:extLst>
                  <a:ext uri="{FF2B5EF4-FFF2-40B4-BE49-F238E27FC236}">
                    <a16:creationId xmlns:a16="http://schemas.microsoft.com/office/drawing/2014/main" id="{36DA3AA7-26AC-638D-2CF4-FCE5D6630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0531" y="8686281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02" name="Freeform 1636">
                <a:extLst>
                  <a:ext uri="{FF2B5EF4-FFF2-40B4-BE49-F238E27FC236}">
                    <a16:creationId xmlns:a16="http://schemas.microsoft.com/office/drawing/2014/main" id="{67E5FB59-E339-6977-F2D4-A86AC55F5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217" y="8690416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03" name="Rectangle 1637">
                <a:extLst>
                  <a:ext uri="{FF2B5EF4-FFF2-40B4-BE49-F238E27FC236}">
                    <a16:creationId xmlns:a16="http://schemas.microsoft.com/office/drawing/2014/main" id="{EDB7C92B-58C2-5DC6-10B4-36789A707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138" y="871729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04" name="Freeform 1638">
                <a:extLst>
                  <a:ext uri="{FF2B5EF4-FFF2-40B4-BE49-F238E27FC236}">
                    <a16:creationId xmlns:a16="http://schemas.microsoft.com/office/drawing/2014/main" id="{11531AE2-BC6A-D28F-E464-B9838698F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824" y="871729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05" name="Rectangle 1639">
                <a:extLst>
                  <a:ext uri="{FF2B5EF4-FFF2-40B4-BE49-F238E27FC236}">
                    <a16:creationId xmlns:a16="http://schemas.microsoft.com/office/drawing/2014/main" id="{384F52C0-3FE1-ACE0-65BA-5EBEFEA3F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138" y="871729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06" name="Freeform 1640">
                <a:extLst>
                  <a:ext uri="{FF2B5EF4-FFF2-40B4-BE49-F238E27FC236}">
                    <a16:creationId xmlns:a16="http://schemas.microsoft.com/office/drawing/2014/main" id="{1E3B4F46-79D4-016C-91FC-980C304DD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824" y="871729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07" name="Rectangle 1641">
                <a:extLst>
                  <a:ext uri="{FF2B5EF4-FFF2-40B4-BE49-F238E27FC236}">
                    <a16:creationId xmlns:a16="http://schemas.microsoft.com/office/drawing/2014/main" id="{6F846DFE-46F9-4309-B346-9375D39AC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409" y="856741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08" name="Freeform 1642">
                <a:extLst>
                  <a:ext uri="{FF2B5EF4-FFF2-40B4-BE49-F238E27FC236}">
                    <a16:creationId xmlns:a16="http://schemas.microsoft.com/office/drawing/2014/main" id="{E9EFCF4A-337F-F96C-A6A9-8696DE30E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57" y="857051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09" name="Rectangle 1643">
                <a:extLst>
                  <a:ext uri="{FF2B5EF4-FFF2-40B4-BE49-F238E27FC236}">
                    <a16:creationId xmlns:a16="http://schemas.microsoft.com/office/drawing/2014/main" id="{B27B3DFA-4830-20B9-2548-20E4885B8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409" y="856741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10" name="Freeform 1644">
                <a:extLst>
                  <a:ext uri="{FF2B5EF4-FFF2-40B4-BE49-F238E27FC236}">
                    <a16:creationId xmlns:a16="http://schemas.microsoft.com/office/drawing/2014/main" id="{AFB0F305-13B4-20BC-DF1B-5D49A4CD5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57" y="857051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11" name="Rectangle 1645">
                <a:extLst>
                  <a:ext uri="{FF2B5EF4-FFF2-40B4-BE49-F238E27FC236}">
                    <a16:creationId xmlns:a16="http://schemas.microsoft.com/office/drawing/2014/main" id="{7FCE0E53-9216-808C-D89F-88DAC6C70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2895" y="872969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12" name="Freeform 1646">
                <a:extLst>
                  <a:ext uri="{FF2B5EF4-FFF2-40B4-BE49-F238E27FC236}">
                    <a16:creationId xmlns:a16="http://schemas.microsoft.com/office/drawing/2014/main" id="{0A992BE9-FFE9-CD18-81AD-2804F44B0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269" y="8730727"/>
                <a:ext cx="32285" cy="57882"/>
              </a:xfrm>
              <a:custGeom>
                <a:avLst/>
                <a:gdLst>
                  <a:gd name="T0" fmla="*/ 47 w 47"/>
                  <a:gd name="T1" fmla="*/ 28 h 56"/>
                  <a:gd name="T2" fmla="*/ 0 w 47"/>
                  <a:gd name="T3" fmla="*/ 0 h 56"/>
                  <a:gd name="T4" fmla="*/ 0 w 47"/>
                  <a:gd name="T5" fmla="*/ 56 h 56"/>
                  <a:gd name="T6" fmla="*/ 47 w 47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6">
                    <a:moveTo>
                      <a:pt x="47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13" name="Rectangle 1647">
                <a:extLst>
                  <a:ext uri="{FF2B5EF4-FFF2-40B4-BE49-F238E27FC236}">
                    <a16:creationId xmlns:a16="http://schemas.microsoft.com/office/drawing/2014/main" id="{B259D022-3697-D69D-5832-3F53BFCE8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2895" y="872969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14" name="Freeform 1648">
                <a:extLst>
                  <a:ext uri="{FF2B5EF4-FFF2-40B4-BE49-F238E27FC236}">
                    <a16:creationId xmlns:a16="http://schemas.microsoft.com/office/drawing/2014/main" id="{F372DDCC-3FC5-F95E-30C4-19AF97A67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269" y="8730727"/>
                <a:ext cx="32285" cy="57882"/>
              </a:xfrm>
              <a:custGeom>
                <a:avLst/>
                <a:gdLst>
                  <a:gd name="T0" fmla="*/ 47 w 47"/>
                  <a:gd name="T1" fmla="*/ 28 h 56"/>
                  <a:gd name="T2" fmla="*/ 0 w 47"/>
                  <a:gd name="T3" fmla="*/ 0 h 56"/>
                  <a:gd name="T4" fmla="*/ 0 w 47"/>
                  <a:gd name="T5" fmla="*/ 56 h 56"/>
                  <a:gd name="T6" fmla="*/ 47 w 47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6">
                    <a:moveTo>
                      <a:pt x="47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7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15" name="Rectangle 1649">
                <a:extLst>
                  <a:ext uri="{FF2B5EF4-FFF2-40B4-BE49-F238E27FC236}">
                    <a16:creationId xmlns:a16="http://schemas.microsoft.com/office/drawing/2014/main" id="{9E914862-F389-9FD6-ADF7-99BB8FF38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381" y="8629432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16" name="Freeform 1650">
                <a:extLst>
                  <a:ext uri="{FF2B5EF4-FFF2-40B4-BE49-F238E27FC236}">
                    <a16:creationId xmlns:a16="http://schemas.microsoft.com/office/drawing/2014/main" id="{CDD6069F-73AE-FFE4-609D-8A0C85607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067" y="8631500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17" name="Rectangle 1651">
                <a:extLst>
                  <a:ext uri="{FF2B5EF4-FFF2-40B4-BE49-F238E27FC236}">
                    <a16:creationId xmlns:a16="http://schemas.microsoft.com/office/drawing/2014/main" id="{A0C55E85-6AA7-B3C6-1F16-52CCD60F6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381" y="8629432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18" name="Freeform 1652">
                <a:extLst>
                  <a:ext uri="{FF2B5EF4-FFF2-40B4-BE49-F238E27FC236}">
                    <a16:creationId xmlns:a16="http://schemas.microsoft.com/office/drawing/2014/main" id="{ED546C7A-928A-E205-1C13-02E0ED567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067" y="8631500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19" name="Rectangle 1653">
                <a:extLst>
                  <a:ext uri="{FF2B5EF4-FFF2-40B4-BE49-F238E27FC236}">
                    <a16:creationId xmlns:a16="http://schemas.microsoft.com/office/drawing/2014/main" id="{A6FB5FE8-0EAA-B376-FA22-A4BA9B1E0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2895" y="8604626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20" name="Freeform 1654">
                <a:extLst>
                  <a:ext uri="{FF2B5EF4-FFF2-40B4-BE49-F238E27FC236}">
                    <a16:creationId xmlns:a16="http://schemas.microsoft.com/office/drawing/2014/main" id="{E62D8829-E204-B825-F86C-BF3213CE9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642" y="8606693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21" name="Rectangle 1655">
                <a:extLst>
                  <a:ext uri="{FF2B5EF4-FFF2-40B4-BE49-F238E27FC236}">
                    <a16:creationId xmlns:a16="http://schemas.microsoft.com/office/drawing/2014/main" id="{90D340A3-106B-0E5D-6D53-34AE0F766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2895" y="8604626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22" name="Freeform 1656">
                <a:extLst>
                  <a:ext uri="{FF2B5EF4-FFF2-40B4-BE49-F238E27FC236}">
                    <a16:creationId xmlns:a16="http://schemas.microsoft.com/office/drawing/2014/main" id="{49E49D0C-A7E9-BA1D-DC6B-E8529BA36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642" y="8606693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23" name="Rectangle 1657">
                <a:extLst>
                  <a:ext uri="{FF2B5EF4-FFF2-40B4-BE49-F238E27FC236}">
                    <a16:creationId xmlns:a16="http://schemas.microsoft.com/office/drawing/2014/main" id="{6D329998-50EB-955E-C579-FE178CBD7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0531" y="846198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24" name="Freeform 1658">
                <a:extLst>
                  <a:ext uri="{FF2B5EF4-FFF2-40B4-BE49-F238E27FC236}">
                    <a16:creationId xmlns:a16="http://schemas.microsoft.com/office/drawing/2014/main" id="{6D7047FD-078C-DF7C-ED06-994025418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217" y="8466121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25" name="Rectangle 1659">
                <a:extLst>
                  <a:ext uri="{FF2B5EF4-FFF2-40B4-BE49-F238E27FC236}">
                    <a16:creationId xmlns:a16="http://schemas.microsoft.com/office/drawing/2014/main" id="{C66E49E8-AA13-61C9-90D5-94D0A54AE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0531" y="846198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26" name="Freeform 1660">
                <a:extLst>
                  <a:ext uri="{FF2B5EF4-FFF2-40B4-BE49-F238E27FC236}">
                    <a16:creationId xmlns:a16="http://schemas.microsoft.com/office/drawing/2014/main" id="{0992B26D-D944-2787-E4FA-4F7860CCC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217" y="8466121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27" name="Rectangle 1661">
                <a:extLst>
                  <a:ext uri="{FF2B5EF4-FFF2-40B4-BE49-F238E27FC236}">
                    <a16:creationId xmlns:a16="http://schemas.microsoft.com/office/drawing/2014/main" id="{BCCCC6FB-1D3D-4011-6DBA-C8374C921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3361" y="8629432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28" name="Freeform 1662">
                <a:extLst>
                  <a:ext uri="{FF2B5EF4-FFF2-40B4-BE49-F238E27FC236}">
                    <a16:creationId xmlns:a16="http://schemas.microsoft.com/office/drawing/2014/main" id="{9169DF9B-F947-B20B-DFEF-D4F518C8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108" y="863253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29" name="Rectangle 1663">
                <a:extLst>
                  <a:ext uri="{FF2B5EF4-FFF2-40B4-BE49-F238E27FC236}">
                    <a16:creationId xmlns:a16="http://schemas.microsoft.com/office/drawing/2014/main" id="{8DCC6338-80D4-7D60-565A-1B2CCA5AF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3361" y="8629432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0" name="Freeform 1664">
                <a:extLst>
                  <a:ext uri="{FF2B5EF4-FFF2-40B4-BE49-F238E27FC236}">
                    <a16:creationId xmlns:a16="http://schemas.microsoft.com/office/drawing/2014/main" id="{35907013-4FBF-28CE-3C31-26809D421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108" y="863253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1" name="Rectangle 1665">
                <a:extLst>
                  <a:ext uri="{FF2B5EF4-FFF2-40B4-BE49-F238E27FC236}">
                    <a16:creationId xmlns:a16="http://schemas.microsoft.com/office/drawing/2014/main" id="{70A09F9E-B8A5-A67F-F4BF-34FB2FD1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5118" y="857361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2" name="Freeform 1666">
                <a:extLst>
                  <a:ext uri="{FF2B5EF4-FFF2-40B4-BE49-F238E27FC236}">
                    <a16:creationId xmlns:a16="http://schemas.microsoft.com/office/drawing/2014/main" id="{71465CAC-BAD5-C02F-8446-03069076F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118" y="8579819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3" name="Rectangle 1667">
                <a:extLst>
                  <a:ext uri="{FF2B5EF4-FFF2-40B4-BE49-F238E27FC236}">
                    <a16:creationId xmlns:a16="http://schemas.microsoft.com/office/drawing/2014/main" id="{FA744B21-F5FA-9340-861B-61DCE21D4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5118" y="857361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4" name="Freeform 1668">
                <a:extLst>
                  <a:ext uri="{FF2B5EF4-FFF2-40B4-BE49-F238E27FC236}">
                    <a16:creationId xmlns:a16="http://schemas.microsoft.com/office/drawing/2014/main" id="{8B97F5AA-6E59-155C-CB77-B2D3A037F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118" y="8579819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5" name="Rectangle 1669">
                <a:extLst>
                  <a:ext uri="{FF2B5EF4-FFF2-40B4-BE49-F238E27FC236}">
                    <a16:creationId xmlns:a16="http://schemas.microsoft.com/office/drawing/2014/main" id="{02D1B169-819D-413B-5787-6C3323776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2211" y="853640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6" name="Freeform 1670">
                <a:extLst>
                  <a:ext uri="{FF2B5EF4-FFF2-40B4-BE49-F238E27FC236}">
                    <a16:creationId xmlns:a16="http://schemas.microsoft.com/office/drawing/2014/main" id="{2FC42072-EC9E-1E92-A533-23232FDC2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4958" y="853640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7" name="Rectangle 1671">
                <a:extLst>
                  <a:ext uri="{FF2B5EF4-FFF2-40B4-BE49-F238E27FC236}">
                    <a16:creationId xmlns:a16="http://schemas.microsoft.com/office/drawing/2014/main" id="{B7E59E29-31E1-353A-F2B7-F30DF8661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2211" y="853640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8" name="Freeform 1672">
                <a:extLst>
                  <a:ext uri="{FF2B5EF4-FFF2-40B4-BE49-F238E27FC236}">
                    <a16:creationId xmlns:a16="http://schemas.microsoft.com/office/drawing/2014/main" id="{A6E7CE3E-299F-C872-5278-29D6B5B97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4958" y="853640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9" name="Rectangle 1673">
                <a:extLst>
                  <a:ext uri="{FF2B5EF4-FFF2-40B4-BE49-F238E27FC236}">
                    <a16:creationId xmlns:a16="http://schemas.microsoft.com/office/drawing/2014/main" id="{A508C5C6-5888-F96C-A16B-A2DF11659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5725" y="827593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0" name="Freeform 1674">
                <a:extLst>
                  <a:ext uri="{FF2B5EF4-FFF2-40B4-BE49-F238E27FC236}">
                    <a16:creationId xmlns:a16="http://schemas.microsoft.com/office/drawing/2014/main" id="{B615F7F9-AAC6-98BA-F95E-7CAC567C7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725" y="8275936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1" name="Rectangle 1675">
                <a:extLst>
                  <a:ext uri="{FF2B5EF4-FFF2-40B4-BE49-F238E27FC236}">
                    <a16:creationId xmlns:a16="http://schemas.microsoft.com/office/drawing/2014/main" id="{74F2E923-F5FE-1AAA-3041-2ACB2B3D9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5725" y="827593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2" name="Freeform 1676">
                <a:extLst>
                  <a:ext uri="{FF2B5EF4-FFF2-40B4-BE49-F238E27FC236}">
                    <a16:creationId xmlns:a16="http://schemas.microsoft.com/office/drawing/2014/main" id="{83270508-62BA-1F16-B83C-7D8D23954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725" y="8275936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3" name="Rectangle 1677">
                <a:extLst>
                  <a:ext uri="{FF2B5EF4-FFF2-40B4-BE49-F238E27FC236}">
                    <a16:creationId xmlns:a16="http://schemas.microsoft.com/office/drawing/2014/main" id="{C9001638-3C7B-5E7E-0841-7557E9145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482" y="8623231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4" name="Freeform 1678">
                <a:extLst>
                  <a:ext uri="{FF2B5EF4-FFF2-40B4-BE49-F238E27FC236}">
                    <a16:creationId xmlns:a16="http://schemas.microsoft.com/office/drawing/2014/main" id="{5B681E51-93E7-8B92-74EF-A235C073C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169" y="8624265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5" name="Rectangle 1679">
                <a:extLst>
                  <a:ext uri="{FF2B5EF4-FFF2-40B4-BE49-F238E27FC236}">
                    <a16:creationId xmlns:a16="http://schemas.microsoft.com/office/drawing/2014/main" id="{D7D8296A-6B67-B520-C72C-4E363263D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482" y="8623231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6" name="Freeform 1680">
                <a:extLst>
                  <a:ext uri="{FF2B5EF4-FFF2-40B4-BE49-F238E27FC236}">
                    <a16:creationId xmlns:a16="http://schemas.microsoft.com/office/drawing/2014/main" id="{F09C84BD-725D-C7E6-6A5E-7314A865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169" y="8624265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7" name="Rectangle 1681">
                <a:extLst>
                  <a:ext uri="{FF2B5EF4-FFF2-40B4-BE49-F238E27FC236}">
                    <a16:creationId xmlns:a16="http://schemas.microsoft.com/office/drawing/2014/main" id="{B3BA552A-FBEA-CA62-493C-E2C992A04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5118" y="8623231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8" name="Freeform 1682">
                <a:extLst>
                  <a:ext uri="{FF2B5EF4-FFF2-40B4-BE49-F238E27FC236}">
                    <a16:creationId xmlns:a16="http://schemas.microsoft.com/office/drawing/2014/main" id="{89290D0C-D998-BF24-7356-C103EB804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553" y="8625298"/>
                <a:ext cx="33659" cy="57882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9" name="Rectangle 1683">
                <a:extLst>
                  <a:ext uri="{FF2B5EF4-FFF2-40B4-BE49-F238E27FC236}">
                    <a16:creationId xmlns:a16="http://schemas.microsoft.com/office/drawing/2014/main" id="{673714D7-84F7-12D4-04D1-5F89699C6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5118" y="8623231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0" name="Freeform 1684">
                <a:extLst>
                  <a:ext uri="{FF2B5EF4-FFF2-40B4-BE49-F238E27FC236}">
                    <a16:creationId xmlns:a16="http://schemas.microsoft.com/office/drawing/2014/main" id="{7D924A85-C19C-7530-E07E-5BDC3E3A1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553" y="8625298"/>
                <a:ext cx="33659" cy="57882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1" name="Rectangle 1685">
                <a:extLst>
                  <a:ext uri="{FF2B5EF4-FFF2-40B4-BE49-F238E27FC236}">
                    <a16:creationId xmlns:a16="http://schemas.microsoft.com/office/drawing/2014/main" id="{608D430B-0D94-8CD9-47A8-DD7361581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5725" y="828834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2" name="Freeform 1686">
                <a:extLst>
                  <a:ext uri="{FF2B5EF4-FFF2-40B4-BE49-F238E27FC236}">
                    <a16:creationId xmlns:a16="http://schemas.microsoft.com/office/drawing/2014/main" id="{EF4A9F40-DB2D-A545-C3D6-0A8688CDA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846" y="829040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3" name="Rectangle 1687">
                <a:extLst>
                  <a:ext uri="{FF2B5EF4-FFF2-40B4-BE49-F238E27FC236}">
                    <a16:creationId xmlns:a16="http://schemas.microsoft.com/office/drawing/2014/main" id="{274B1AC7-4149-9993-D142-07BA71461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5725" y="828834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4" name="Freeform 1688">
                <a:extLst>
                  <a:ext uri="{FF2B5EF4-FFF2-40B4-BE49-F238E27FC236}">
                    <a16:creationId xmlns:a16="http://schemas.microsoft.com/office/drawing/2014/main" id="{2576F223-8062-8F45-F717-E7C4E9867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846" y="829040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5" name="Rectangle 1689">
                <a:extLst>
                  <a:ext uri="{FF2B5EF4-FFF2-40B4-BE49-F238E27FC236}">
                    <a16:creationId xmlns:a16="http://schemas.microsoft.com/office/drawing/2014/main" id="{47650F41-D693-D851-74EF-E03B68F75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9846" y="8051642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6" name="Freeform 1690">
                <a:extLst>
                  <a:ext uri="{FF2B5EF4-FFF2-40B4-BE49-F238E27FC236}">
                    <a16:creationId xmlns:a16="http://schemas.microsoft.com/office/drawing/2014/main" id="{3AA43DFF-D2FA-6664-176E-76C4FDD32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0534" y="8056810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7" name="Rectangle 1691">
                <a:extLst>
                  <a:ext uri="{FF2B5EF4-FFF2-40B4-BE49-F238E27FC236}">
                    <a16:creationId xmlns:a16="http://schemas.microsoft.com/office/drawing/2014/main" id="{0BDBDAE2-73B0-6435-067D-93701C580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9846" y="8051642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8" name="Freeform 1692">
                <a:extLst>
                  <a:ext uri="{FF2B5EF4-FFF2-40B4-BE49-F238E27FC236}">
                    <a16:creationId xmlns:a16="http://schemas.microsoft.com/office/drawing/2014/main" id="{0D7F0882-BED0-A742-6E57-B5A9526AA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0534" y="8056810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9" name="Rectangle 1693">
                <a:extLst>
                  <a:ext uri="{FF2B5EF4-FFF2-40B4-BE49-F238E27FC236}">
                    <a16:creationId xmlns:a16="http://schemas.microsoft.com/office/drawing/2014/main" id="{9E8CB72C-3993-F0E3-8351-3E0D89663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9846" y="744904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0" name="Freeform 1694">
                <a:extLst>
                  <a:ext uri="{FF2B5EF4-FFF2-40B4-BE49-F238E27FC236}">
                    <a16:creationId xmlns:a16="http://schemas.microsoft.com/office/drawing/2014/main" id="{AEC1FF60-BA81-00D9-AB13-39EF7890A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907" y="7449045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1" name="Rectangle 1695">
                <a:extLst>
                  <a:ext uri="{FF2B5EF4-FFF2-40B4-BE49-F238E27FC236}">
                    <a16:creationId xmlns:a16="http://schemas.microsoft.com/office/drawing/2014/main" id="{8BC50A44-5553-A1B6-5F4E-8AC7CF3A6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9846" y="744904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2" name="Freeform 1696">
                <a:extLst>
                  <a:ext uri="{FF2B5EF4-FFF2-40B4-BE49-F238E27FC236}">
                    <a16:creationId xmlns:a16="http://schemas.microsoft.com/office/drawing/2014/main" id="{57C82EF0-83B6-878A-7164-4417EDEBA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907" y="7449045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3" name="Rectangle 1697">
                <a:extLst>
                  <a:ext uri="{FF2B5EF4-FFF2-40B4-BE49-F238E27FC236}">
                    <a16:creationId xmlns:a16="http://schemas.microsoft.com/office/drawing/2014/main" id="{30642AAF-ECE3-463F-785B-4EB7DF8F9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3361" y="7983424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4" name="Freeform 1698">
                <a:extLst>
                  <a:ext uri="{FF2B5EF4-FFF2-40B4-BE49-F238E27FC236}">
                    <a16:creationId xmlns:a16="http://schemas.microsoft.com/office/drawing/2014/main" id="{F9976859-7C94-00C6-2361-D0B32AD85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4735" y="798342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5" name="Rectangle 1699">
                <a:extLst>
                  <a:ext uri="{FF2B5EF4-FFF2-40B4-BE49-F238E27FC236}">
                    <a16:creationId xmlns:a16="http://schemas.microsoft.com/office/drawing/2014/main" id="{6104EAEC-DA8D-BBB6-58FD-FC05FDFC5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3361" y="7983424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6" name="Freeform 1700">
                <a:extLst>
                  <a:ext uri="{FF2B5EF4-FFF2-40B4-BE49-F238E27FC236}">
                    <a16:creationId xmlns:a16="http://schemas.microsoft.com/office/drawing/2014/main" id="{6CB27628-E487-F852-FDCE-3A26AD1D2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4735" y="798342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7" name="Rectangle 1701">
                <a:extLst>
                  <a:ext uri="{FF2B5EF4-FFF2-40B4-BE49-F238E27FC236}">
                    <a16:creationId xmlns:a16="http://schemas.microsoft.com/office/drawing/2014/main" id="{08927A4F-6A62-F369-B96F-4D71C20BC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482" y="8076449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8" name="Freeform 1702">
                <a:extLst>
                  <a:ext uri="{FF2B5EF4-FFF2-40B4-BE49-F238E27FC236}">
                    <a16:creationId xmlns:a16="http://schemas.microsoft.com/office/drawing/2014/main" id="{A26DDAF2-E15A-FDE3-00BF-9B1505281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0230" y="808161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9" name="Rectangle 1703">
                <a:extLst>
                  <a:ext uri="{FF2B5EF4-FFF2-40B4-BE49-F238E27FC236}">
                    <a16:creationId xmlns:a16="http://schemas.microsoft.com/office/drawing/2014/main" id="{A4A35268-5D10-89AD-7DE5-E3CAC5046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482" y="8076449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0" name="Freeform 1704">
                <a:extLst>
                  <a:ext uri="{FF2B5EF4-FFF2-40B4-BE49-F238E27FC236}">
                    <a16:creationId xmlns:a16="http://schemas.microsoft.com/office/drawing/2014/main" id="{2F6720D7-5EC7-A506-6152-2CF1594F3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0230" y="808161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1" name="Rectangle 1705">
                <a:extLst>
                  <a:ext uri="{FF2B5EF4-FFF2-40B4-BE49-F238E27FC236}">
                    <a16:creationId xmlns:a16="http://schemas.microsoft.com/office/drawing/2014/main" id="{A8E68FC8-6CF8-41B0-4B1D-D8D8B4140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9239" y="746765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2" name="Freeform 1706">
                <a:extLst>
                  <a:ext uri="{FF2B5EF4-FFF2-40B4-BE49-F238E27FC236}">
                    <a16:creationId xmlns:a16="http://schemas.microsoft.com/office/drawing/2014/main" id="{02ABEDD6-9F98-C9B3-52AD-29F1A300E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674" y="7472819"/>
                <a:ext cx="33659" cy="56849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3" name="Rectangle 1707">
                <a:extLst>
                  <a:ext uri="{FF2B5EF4-FFF2-40B4-BE49-F238E27FC236}">
                    <a16:creationId xmlns:a16="http://schemas.microsoft.com/office/drawing/2014/main" id="{50CADC93-D744-5883-D730-944EA6A3A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9239" y="746765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4" name="Freeform 1708">
                <a:extLst>
                  <a:ext uri="{FF2B5EF4-FFF2-40B4-BE49-F238E27FC236}">
                    <a16:creationId xmlns:a16="http://schemas.microsoft.com/office/drawing/2014/main" id="{D16A0AA8-83F1-D366-9253-DBD4381A7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674" y="7472819"/>
                <a:ext cx="33659" cy="56849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5" name="Rectangle 1709">
                <a:extLst>
                  <a:ext uri="{FF2B5EF4-FFF2-40B4-BE49-F238E27FC236}">
                    <a16:creationId xmlns:a16="http://schemas.microsoft.com/office/drawing/2014/main" id="{14B59943-C7CF-2812-F979-612126564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56" y="8175676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6" name="Freeform 1710">
                <a:extLst>
                  <a:ext uri="{FF2B5EF4-FFF2-40B4-BE49-F238E27FC236}">
                    <a16:creationId xmlns:a16="http://schemas.microsoft.com/office/drawing/2014/main" id="{033ED9D8-4E10-B6B4-485B-C1E349E6A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242" y="8179811"/>
                <a:ext cx="33659" cy="57882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7" name="Rectangle 1711">
                <a:extLst>
                  <a:ext uri="{FF2B5EF4-FFF2-40B4-BE49-F238E27FC236}">
                    <a16:creationId xmlns:a16="http://schemas.microsoft.com/office/drawing/2014/main" id="{4B15B681-B65A-C988-57B7-EFC921AAF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56" y="8175676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8" name="Freeform 1712">
                <a:extLst>
                  <a:ext uri="{FF2B5EF4-FFF2-40B4-BE49-F238E27FC236}">
                    <a16:creationId xmlns:a16="http://schemas.microsoft.com/office/drawing/2014/main" id="{AF753807-FC92-BE96-A813-A051726CF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242" y="8179811"/>
                <a:ext cx="33659" cy="57882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9" name="Rectangle 1713">
                <a:extLst>
                  <a:ext uri="{FF2B5EF4-FFF2-40B4-BE49-F238E27FC236}">
                    <a16:creationId xmlns:a16="http://schemas.microsoft.com/office/drawing/2014/main" id="{56588C8C-C8C5-AD92-732E-8A12C82DA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56" y="8468189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0" name="Freeform 1714">
                <a:extLst>
                  <a:ext uri="{FF2B5EF4-FFF2-40B4-BE49-F238E27FC236}">
                    <a16:creationId xmlns:a16="http://schemas.microsoft.com/office/drawing/2014/main" id="{0A509D61-D063-477E-3734-24BB4A2DD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990" y="847335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1" name="Rectangle 1715">
                <a:extLst>
                  <a:ext uri="{FF2B5EF4-FFF2-40B4-BE49-F238E27FC236}">
                    <a16:creationId xmlns:a16="http://schemas.microsoft.com/office/drawing/2014/main" id="{6168CE48-5658-D649-A71A-DBC7E8796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56" y="8468189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2" name="Freeform 1716">
                <a:extLst>
                  <a:ext uri="{FF2B5EF4-FFF2-40B4-BE49-F238E27FC236}">
                    <a16:creationId xmlns:a16="http://schemas.microsoft.com/office/drawing/2014/main" id="{30233085-9062-CBB6-91B0-54F990450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990" y="847335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3" name="Rectangle 1717">
                <a:extLst>
                  <a:ext uri="{FF2B5EF4-FFF2-40B4-BE49-F238E27FC236}">
                    <a16:creationId xmlns:a16="http://schemas.microsoft.com/office/drawing/2014/main" id="{97D59F93-99A9-F59C-23A6-71C38CEE0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3827" y="8586021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4" name="Freeform 1718">
                <a:extLst>
                  <a:ext uri="{FF2B5EF4-FFF2-40B4-BE49-F238E27FC236}">
                    <a16:creationId xmlns:a16="http://schemas.microsoft.com/office/drawing/2014/main" id="{454F638C-7680-0799-D1F9-799DB7FD6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7261" y="8589122"/>
                <a:ext cx="33659" cy="57882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5" name="Rectangle 1719">
                <a:extLst>
                  <a:ext uri="{FF2B5EF4-FFF2-40B4-BE49-F238E27FC236}">
                    <a16:creationId xmlns:a16="http://schemas.microsoft.com/office/drawing/2014/main" id="{0E2AF44A-CD16-6137-52D3-C7684522C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3827" y="8586021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6" name="Freeform 1720">
                <a:extLst>
                  <a:ext uri="{FF2B5EF4-FFF2-40B4-BE49-F238E27FC236}">
                    <a16:creationId xmlns:a16="http://schemas.microsoft.com/office/drawing/2014/main" id="{D072ACAC-1AEC-F8A1-C8A0-62EFA6228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7261" y="8589122"/>
                <a:ext cx="33659" cy="57882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7" name="Rectangle 1721">
                <a:extLst>
                  <a:ext uri="{FF2B5EF4-FFF2-40B4-BE49-F238E27FC236}">
                    <a16:creationId xmlns:a16="http://schemas.microsoft.com/office/drawing/2014/main" id="{8431AD33-F1AC-5EBF-A1EA-B2B495CEB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677" y="847439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8" name="Freeform 1722">
                <a:extLst>
                  <a:ext uri="{FF2B5EF4-FFF2-40B4-BE49-F238E27FC236}">
                    <a16:creationId xmlns:a16="http://schemas.microsoft.com/office/drawing/2014/main" id="{D4D8614C-F699-AB60-4660-B6FD4A65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425" y="8480592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9" name="Rectangle 1723">
                <a:extLst>
                  <a:ext uri="{FF2B5EF4-FFF2-40B4-BE49-F238E27FC236}">
                    <a16:creationId xmlns:a16="http://schemas.microsoft.com/office/drawing/2014/main" id="{334B42E8-714B-1277-C211-EE1788DC6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677" y="847439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0" name="Freeform 1724">
                <a:extLst>
                  <a:ext uri="{FF2B5EF4-FFF2-40B4-BE49-F238E27FC236}">
                    <a16:creationId xmlns:a16="http://schemas.microsoft.com/office/drawing/2014/main" id="{0D76481E-A37A-8EA4-E3A0-EA8B4C22B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425" y="8480592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1" name="Rectangle 1725">
                <a:extLst>
                  <a:ext uri="{FF2B5EF4-FFF2-40B4-BE49-F238E27FC236}">
                    <a16:creationId xmlns:a16="http://schemas.microsoft.com/office/drawing/2014/main" id="{8B71E161-B7EE-038F-CA64-2332D28E5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677" y="869248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2" name="Freeform 1727">
                <a:extLst>
                  <a:ext uri="{FF2B5EF4-FFF2-40B4-BE49-F238E27FC236}">
                    <a16:creationId xmlns:a16="http://schemas.microsoft.com/office/drawing/2014/main" id="{F020548A-963D-217A-5A7C-3F7E79CC5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938" y="8693516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3" name="Rectangle 1728">
                <a:extLst>
                  <a:ext uri="{FF2B5EF4-FFF2-40B4-BE49-F238E27FC236}">
                    <a16:creationId xmlns:a16="http://schemas.microsoft.com/office/drawing/2014/main" id="{AFA0A77B-B16A-A81D-62F1-A5A3CEA0D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69248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4" name="Freeform 1729">
                <a:extLst>
                  <a:ext uri="{FF2B5EF4-FFF2-40B4-BE49-F238E27FC236}">
                    <a16:creationId xmlns:a16="http://schemas.microsoft.com/office/drawing/2014/main" id="{D42BE81F-8C4A-DDA1-78A9-75FFE924B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938" y="8693516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5" name="Rectangle 1730">
                <a:extLst>
                  <a:ext uri="{FF2B5EF4-FFF2-40B4-BE49-F238E27FC236}">
                    <a16:creationId xmlns:a16="http://schemas.microsoft.com/office/drawing/2014/main" id="{1BC927AC-7059-160B-8504-E49C5FD9E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7906" y="871729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6" name="Freeform 1731">
                <a:extLst>
                  <a:ext uri="{FF2B5EF4-FFF2-40B4-BE49-F238E27FC236}">
                    <a16:creationId xmlns:a16="http://schemas.microsoft.com/office/drawing/2014/main" id="{3704BD4D-D2A7-869E-4CA4-88BC191CD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340" y="8717290"/>
                <a:ext cx="33659" cy="57882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7" name="Rectangle 1732">
                <a:extLst>
                  <a:ext uri="{FF2B5EF4-FFF2-40B4-BE49-F238E27FC236}">
                    <a16:creationId xmlns:a16="http://schemas.microsoft.com/office/drawing/2014/main" id="{861ECBC1-9B3D-C7C5-A809-35EBBDF22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7906" y="871729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8" name="Freeform 1733">
                <a:extLst>
                  <a:ext uri="{FF2B5EF4-FFF2-40B4-BE49-F238E27FC236}">
                    <a16:creationId xmlns:a16="http://schemas.microsoft.com/office/drawing/2014/main" id="{61B45742-FC77-A362-C6F8-73CC73594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340" y="8717290"/>
                <a:ext cx="33659" cy="57882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9" name="Rectangle 1734">
                <a:extLst>
                  <a:ext uri="{FF2B5EF4-FFF2-40B4-BE49-F238E27FC236}">
                    <a16:creationId xmlns:a16="http://schemas.microsoft.com/office/drawing/2014/main" id="{D22661C4-81D8-2B51-A213-6CA87D5A0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67387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0" name="Freeform 1735">
                <a:extLst>
                  <a:ext uri="{FF2B5EF4-FFF2-40B4-BE49-F238E27FC236}">
                    <a16:creationId xmlns:a16="http://schemas.microsoft.com/office/drawing/2014/main" id="{14BAE7A2-3ABC-331B-6EE4-51184656A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251" y="8678013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1" name="Rectangle 1736">
                <a:extLst>
                  <a:ext uri="{FF2B5EF4-FFF2-40B4-BE49-F238E27FC236}">
                    <a16:creationId xmlns:a16="http://schemas.microsoft.com/office/drawing/2014/main" id="{936FB5DD-A175-035F-7687-19915227E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67387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2" name="Freeform 1737">
                <a:extLst>
                  <a:ext uri="{FF2B5EF4-FFF2-40B4-BE49-F238E27FC236}">
                    <a16:creationId xmlns:a16="http://schemas.microsoft.com/office/drawing/2014/main" id="{5ACC352E-C6D7-AAEF-B564-2BCC016E9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251" y="8678013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3" name="Rectangle 1738">
                <a:extLst>
                  <a:ext uri="{FF2B5EF4-FFF2-40B4-BE49-F238E27FC236}">
                    <a16:creationId xmlns:a16="http://schemas.microsoft.com/office/drawing/2014/main" id="{2BCAA987-8DCF-B46B-99E3-093D7CD55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028" y="872969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4" name="Freeform 1739">
                <a:extLst>
                  <a:ext uri="{FF2B5EF4-FFF2-40B4-BE49-F238E27FC236}">
                    <a16:creationId xmlns:a16="http://schemas.microsoft.com/office/drawing/2014/main" id="{71ECFB68-F7F8-B790-2C34-C2A5D48D7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028" y="873072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5" name="Rectangle 1740">
                <a:extLst>
                  <a:ext uri="{FF2B5EF4-FFF2-40B4-BE49-F238E27FC236}">
                    <a16:creationId xmlns:a16="http://schemas.microsoft.com/office/drawing/2014/main" id="{24D39DC6-A864-CF0C-C1D4-D17D91D3A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028" y="872969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6" name="Freeform 1741">
                <a:extLst>
                  <a:ext uri="{FF2B5EF4-FFF2-40B4-BE49-F238E27FC236}">
                    <a16:creationId xmlns:a16="http://schemas.microsoft.com/office/drawing/2014/main" id="{43846B17-E0FA-CE29-5EEB-8849D6013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028" y="873072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7" name="Rectangle 1742">
                <a:extLst>
                  <a:ext uri="{FF2B5EF4-FFF2-40B4-BE49-F238E27FC236}">
                    <a16:creationId xmlns:a16="http://schemas.microsoft.com/office/drawing/2014/main" id="{F22F1367-C21F-5BFA-E032-E1E6D1F87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92" y="871729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8" name="Freeform 1743">
                <a:extLst>
                  <a:ext uri="{FF2B5EF4-FFF2-40B4-BE49-F238E27FC236}">
                    <a16:creationId xmlns:a16="http://schemas.microsoft.com/office/drawing/2014/main" id="{01104783-8A3D-108D-AF54-ADFE6B7D5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7139" y="871729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9" name="Rectangle 1744">
                <a:extLst>
                  <a:ext uri="{FF2B5EF4-FFF2-40B4-BE49-F238E27FC236}">
                    <a16:creationId xmlns:a16="http://schemas.microsoft.com/office/drawing/2014/main" id="{151DB0F1-8ED3-0A7A-DE96-1C2B41F8E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92" y="871729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0" name="Freeform 1745">
                <a:extLst>
                  <a:ext uri="{FF2B5EF4-FFF2-40B4-BE49-F238E27FC236}">
                    <a16:creationId xmlns:a16="http://schemas.microsoft.com/office/drawing/2014/main" id="{B1F2328A-A736-0945-48C2-6BBEBBC54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7139" y="871729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" name="Rectangle 1746">
                <a:extLst>
                  <a:ext uri="{FF2B5EF4-FFF2-40B4-BE49-F238E27FC236}">
                    <a16:creationId xmlns:a16="http://schemas.microsoft.com/office/drawing/2014/main" id="{B2B2CB55-A42C-C8B6-C209-E8871F92B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6149" y="8076449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2" name="Freeform 1747">
                <a:extLst>
                  <a:ext uri="{FF2B5EF4-FFF2-40B4-BE49-F238E27FC236}">
                    <a16:creationId xmlns:a16="http://schemas.microsoft.com/office/drawing/2014/main" id="{EAE38C2D-5D99-32B3-651F-727BF384B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6836" y="8080584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3" name="Rectangle 1748">
                <a:extLst>
                  <a:ext uri="{FF2B5EF4-FFF2-40B4-BE49-F238E27FC236}">
                    <a16:creationId xmlns:a16="http://schemas.microsoft.com/office/drawing/2014/main" id="{BF2A3DE0-83B8-8151-E77E-F3A595C58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6149" y="8076449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4" name="Freeform 1749">
                <a:extLst>
                  <a:ext uri="{FF2B5EF4-FFF2-40B4-BE49-F238E27FC236}">
                    <a16:creationId xmlns:a16="http://schemas.microsoft.com/office/drawing/2014/main" id="{569FC3C9-5FB5-011A-7A89-B2C6B1560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6836" y="8080584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5" name="Rectangle 1750">
                <a:extLst>
                  <a:ext uri="{FF2B5EF4-FFF2-40B4-BE49-F238E27FC236}">
                    <a16:creationId xmlns:a16="http://schemas.microsoft.com/office/drawing/2014/main" id="{B70BA8C6-9AB1-BE2B-779F-0BF8BEB77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028" y="833795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6" name="Freeform 1751">
                <a:extLst>
                  <a:ext uri="{FF2B5EF4-FFF2-40B4-BE49-F238E27FC236}">
                    <a16:creationId xmlns:a16="http://schemas.microsoft.com/office/drawing/2014/main" id="{64D24AFC-A4BE-FF13-7AC8-ABA1BA53C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462" y="8337953"/>
                <a:ext cx="33659" cy="57882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7" name="Rectangle 1752">
                <a:extLst>
                  <a:ext uri="{FF2B5EF4-FFF2-40B4-BE49-F238E27FC236}">
                    <a16:creationId xmlns:a16="http://schemas.microsoft.com/office/drawing/2014/main" id="{83808E01-72CB-F7AF-7955-85D3FB0B0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028" y="833795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8" name="Freeform 1753">
                <a:extLst>
                  <a:ext uri="{FF2B5EF4-FFF2-40B4-BE49-F238E27FC236}">
                    <a16:creationId xmlns:a16="http://schemas.microsoft.com/office/drawing/2014/main" id="{1FA95B1F-C1E1-207D-FC5B-C591171C7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462" y="8337953"/>
                <a:ext cx="33659" cy="57882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9" name="Rectangle 1754">
                <a:extLst>
                  <a:ext uri="{FF2B5EF4-FFF2-40B4-BE49-F238E27FC236}">
                    <a16:creationId xmlns:a16="http://schemas.microsoft.com/office/drawing/2014/main" id="{EAC7E402-4E8E-4F58-979C-A10DAD2EB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828834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0" name="Freeform 1755">
                <a:extLst>
                  <a:ext uri="{FF2B5EF4-FFF2-40B4-BE49-F238E27FC236}">
                    <a16:creationId xmlns:a16="http://schemas.microsoft.com/office/drawing/2014/main" id="{DD05D4CC-4C7C-4BBA-160F-81865EB9D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574" y="8293508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1" name="Rectangle 1756">
                <a:extLst>
                  <a:ext uri="{FF2B5EF4-FFF2-40B4-BE49-F238E27FC236}">
                    <a16:creationId xmlns:a16="http://schemas.microsoft.com/office/drawing/2014/main" id="{71EEF6C0-FCA0-6567-6133-59A1E9EC1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828834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2" name="Freeform 1757">
                <a:extLst>
                  <a:ext uri="{FF2B5EF4-FFF2-40B4-BE49-F238E27FC236}">
                    <a16:creationId xmlns:a16="http://schemas.microsoft.com/office/drawing/2014/main" id="{EBA89227-5539-7E40-AC80-A8E775D6B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574" y="8293508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3" name="Rectangle 1758">
                <a:extLst>
                  <a:ext uri="{FF2B5EF4-FFF2-40B4-BE49-F238E27FC236}">
                    <a16:creationId xmlns:a16="http://schemas.microsoft.com/office/drawing/2014/main" id="{1DA0068B-2DB4-C6FD-ED85-EFE2219FC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0270" y="8723492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4" name="Freeform 1759">
                <a:extLst>
                  <a:ext uri="{FF2B5EF4-FFF2-40B4-BE49-F238E27FC236}">
                    <a16:creationId xmlns:a16="http://schemas.microsoft.com/office/drawing/2014/main" id="{D5820812-EE91-1FF2-C80F-8F8AB54F8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92" y="8724525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5" name="Rectangle 1760">
                <a:extLst>
                  <a:ext uri="{FF2B5EF4-FFF2-40B4-BE49-F238E27FC236}">
                    <a16:creationId xmlns:a16="http://schemas.microsoft.com/office/drawing/2014/main" id="{BE55F82E-D575-A0B6-591A-AFF940400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0270" y="8723492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6" name="Freeform 1761">
                <a:extLst>
                  <a:ext uri="{FF2B5EF4-FFF2-40B4-BE49-F238E27FC236}">
                    <a16:creationId xmlns:a16="http://schemas.microsoft.com/office/drawing/2014/main" id="{7F4AFBF0-29AE-795C-7A5A-B88BDFE51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92" y="8724525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7" name="Rectangle 1762">
                <a:extLst>
                  <a:ext uri="{FF2B5EF4-FFF2-40B4-BE49-F238E27FC236}">
                    <a16:creationId xmlns:a16="http://schemas.microsoft.com/office/drawing/2014/main" id="{1D46020C-9D4D-6DB9-B703-AC4258CA6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999" y="813846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8" name="Freeform 1763">
                <a:extLst>
                  <a:ext uri="{FF2B5EF4-FFF2-40B4-BE49-F238E27FC236}">
                    <a16:creationId xmlns:a16="http://schemas.microsoft.com/office/drawing/2014/main" id="{6065CCC9-7556-0FE8-826D-A25FD5ADC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7747" y="8138466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9" name="Rectangle 1764">
                <a:extLst>
                  <a:ext uri="{FF2B5EF4-FFF2-40B4-BE49-F238E27FC236}">
                    <a16:creationId xmlns:a16="http://schemas.microsoft.com/office/drawing/2014/main" id="{AB8DF676-8115-4BCB-5986-24A0BE8D3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999" y="813846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0" name="Freeform 1765">
                <a:extLst>
                  <a:ext uri="{FF2B5EF4-FFF2-40B4-BE49-F238E27FC236}">
                    <a16:creationId xmlns:a16="http://schemas.microsoft.com/office/drawing/2014/main" id="{F8E9293E-980B-4165-72C2-E53D012F0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7747" y="8138466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1" name="Rectangle 1766">
                <a:extLst>
                  <a:ext uri="{FF2B5EF4-FFF2-40B4-BE49-F238E27FC236}">
                    <a16:creationId xmlns:a16="http://schemas.microsoft.com/office/drawing/2014/main" id="{ABA959AF-27EF-B6FF-62C2-4B2DD04E0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31314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2" name="Freeform 1767">
                <a:extLst>
                  <a:ext uri="{FF2B5EF4-FFF2-40B4-BE49-F238E27FC236}">
                    <a16:creationId xmlns:a16="http://schemas.microsoft.com/office/drawing/2014/main" id="{F4D21DF9-920A-E423-9A18-130B41D3D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878" y="8318315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3" name="Rectangle 1768">
                <a:extLst>
                  <a:ext uri="{FF2B5EF4-FFF2-40B4-BE49-F238E27FC236}">
                    <a16:creationId xmlns:a16="http://schemas.microsoft.com/office/drawing/2014/main" id="{AFC6A5C8-5CF4-E8A2-1ACC-34BEF2F91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31314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4" name="Freeform 1769">
                <a:extLst>
                  <a:ext uri="{FF2B5EF4-FFF2-40B4-BE49-F238E27FC236}">
                    <a16:creationId xmlns:a16="http://schemas.microsoft.com/office/drawing/2014/main" id="{F5EC8B52-7690-4DA7-B342-F7C0E9A7E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878" y="8318315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5" name="Rectangle 1770">
                <a:extLst>
                  <a:ext uri="{FF2B5EF4-FFF2-40B4-BE49-F238E27FC236}">
                    <a16:creationId xmlns:a16="http://schemas.microsoft.com/office/drawing/2014/main" id="{0722DF40-7876-4E93-8E6F-163A8C4E0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822632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6" name="Freeform 1771">
                <a:extLst>
                  <a:ext uri="{FF2B5EF4-FFF2-40B4-BE49-F238E27FC236}">
                    <a16:creationId xmlns:a16="http://schemas.microsoft.com/office/drawing/2014/main" id="{96ADF272-2375-CED4-6FC0-747DF3980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887" y="822942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7" name="Rectangle 1772">
                <a:extLst>
                  <a:ext uri="{FF2B5EF4-FFF2-40B4-BE49-F238E27FC236}">
                    <a16:creationId xmlns:a16="http://schemas.microsoft.com/office/drawing/2014/main" id="{21EEED03-AD2C-FBB2-7BD4-C2B9297C1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822632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8" name="Freeform 1773">
                <a:extLst>
                  <a:ext uri="{FF2B5EF4-FFF2-40B4-BE49-F238E27FC236}">
                    <a16:creationId xmlns:a16="http://schemas.microsoft.com/office/drawing/2014/main" id="{18542320-D505-284B-7180-EAD31188B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887" y="822942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9" name="Rectangle 1774">
                <a:extLst>
                  <a:ext uri="{FF2B5EF4-FFF2-40B4-BE49-F238E27FC236}">
                    <a16:creationId xmlns:a16="http://schemas.microsoft.com/office/drawing/2014/main" id="{61E676E6-13BB-910F-4E22-535D53AE8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25113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0" name="Freeform 1775">
                <a:extLst>
                  <a:ext uri="{FF2B5EF4-FFF2-40B4-BE49-F238E27FC236}">
                    <a16:creationId xmlns:a16="http://schemas.microsoft.com/office/drawing/2014/main" id="{6CDE5BC6-A8A6-AB6C-FBB0-5103438C0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938" y="8254231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1" name="Rectangle 1776">
                <a:extLst>
                  <a:ext uri="{FF2B5EF4-FFF2-40B4-BE49-F238E27FC236}">
                    <a16:creationId xmlns:a16="http://schemas.microsoft.com/office/drawing/2014/main" id="{3F4A8517-456F-91C4-01C9-43A91394C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25113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2" name="Freeform 1777">
                <a:extLst>
                  <a:ext uri="{FF2B5EF4-FFF2-40B4-BE49-F238E27FC236}">
                    <a16:creationId xmlns:a16="http://schemas.microsoft.com/office/drawing/2014/main" id="{E376A55C-9F7F-F928-873A-7EC2EC81D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938" y="8254231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3" name="Rectangle 1778">
                <a:extLst>
                  <a:ext uri="{FF2B5EF4-FFF2-40B4-BE49-F238E27FC236}">
                    <a16:creationId xmlns:a16="http://schemas.microsoft.com/office/drawing/2014/main" id="{8201DBA1-0028-32BA-5743-E0F78F150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752966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4" name="Freeform 1779">
                <a:extLst>
                  <a:ext uri="{FF2B5EF4-FFF2-40B4-BE49-F238E27FC236}">
                    <a16:creationId xmlns:a16="http://schemas.microsoft.com/office/drawing/2014/main" id="{932F714E-CB07-E8BB-230C-BC3375D3D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200" y="7533802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5" name="Rectangle 1780">
                <a:extLst>
                  <a:ext uri="{FF2B5EF4-FFF2-40B4-BE49-F238E27FC236}">
                    <a16:creationId xmlns:a16="http://schemas.microsoft.com/office/drawing/2014/main" id="{2B0249E8-C464-77B3-CAEA-BE79B18D7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752966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6" name="Freeform 1781">
                <a:extLst>
                  <a:ext uri="{FF2B5EF4-FFF2-40B4-BE49-F238E27FC236}">
                    <a16:creationId xmlns:a16="http://schemas.microsoft.com/office/drawing/2014/main" id="{6D4DECDA-295B-E8DB-A8F2-C26A52D10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200" y="7533802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7" name="Rectangle 1782">
                <a:extLst>
                  <a:ext uri="{FF2B5EF4-FFF2-40B4-BE49-F238E27FC236}">
                    <a16:creationId xmlns:a16="http://schemas.microsoft.com/office/drawing/2014/main" id="{D7663BBD-648F-D1A5-989E-05AD4BEE5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0270" y="749245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8" name="Freeform 1783">
                <a:extLst>
                  <a:ext uri="{FF2B5EF4-FFF2-40B4-BE49-F238E27FC236}">
                    <a16:creationId xmlns:a16="http://schemas.microsoft.com/office/drawing/2014/main" id="{C5257BF1-CF1F-2737-C3A4-88B9937A7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92" y="7496591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9" name="Rectangle 1784">
                <a:extLst>
                  <a:ext uri="{FF2B5EF4-FFF2-40B4-BE49-F238E27FC236}">
                    <a16:creationId xmlns:a16="http://schemas.microsoft.com/office/drawing/2014/main" id="{E25FCEE8-313D-BBF7-8C79-73B6E2034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0270" y="749245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0" name="Freeform 1785">
                <a:extLst>
                  <a:ext uri="{FF2B5EF4-FFF2-40B4-BE49-F238E27FC236}">
                    <a16:creationId xmlns:a16="http://schemas.microsoft.com/office/drawing/2014/main" id="{6F49B208-E1D6-581E-2293-0C86F46AD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92" y="7496591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1" name="Rectangle 1786">
                <a:extLst>
                  <a:ext uri="{FF2B5EF4-FFF2-40B4-BE49-F238E27FC236}">
                    <a16:creationId xmlns:a16="http://schemas.microsoft.com/office/drawing/2014/main" id="{182FFC15-D8D4-8D4C-0DD8-51CB5CE49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028" y="7150331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2" name="Freeform 1787">
                <a:extLst>
                  <a:ext uri="{FF2B5EF4-FFF2-40B4-BE49-F238E27FC236}">
                    <a16:creationId xmlns:a16="http://schemas.microsoft.com/office/drawing/2014/main" id="{1EC4D852-F022-38AE-1850-BB27299E6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3401" y="7154466"/>
                <a:ext cx="33659" cy="56849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3" name="Rectangle 1788">
                <a:extLst>
                  <a:ext uri="{FF2B5EF4-FFF2-40B4-BE49-F238E27FC236}">
                    <a16:creationId xmlns:a16="http://schemas.microsoft.com/office/drawing/2014/main" id="{A385FDB2-FF6D-7882-8458-21C28E357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028" y="7150331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4" name="Freeform 1789">
                <a:extLst>
                  <a:ext uri="{FF2B5EF4-FFF2-40B4-BE49-F238E27FC236}">
                    <a16:creationId xmlns:a16="http://schemas.microsoft.com/office/drawing/2014/main" id="{695E5355-800D-88E6-445D-A85697472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3401" y="7154466"/>
                <a:ext cx="33659" cy="56849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5" name="Rectangle 1790">
                <a:extLst>
                  <a:ext uri="{FF2B5EF4-FFF2-40B4-BE49-F238E27FC236}">
                    <a16:creationId xmlns:a16="http://schemas.microsoft.com/office/drawing/2014/main" id="{1F2DEF1F-C358-02C9-3A6D-6A9E37A6C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6756" y="706350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6" name="Freeform 1791">
                <a:extLst>
                  <a:ext uri="{FF2B5EF4-FFF2-40B4-BE49-F238E27FC236}">
                    <a16:creationId xmlns:a16="http://schemas.microsoft.com/office/drawing/2014/main" id="{AB35783B-50B2-8074-CB09-F1D283B0E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878" y="7065575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7" name="Rectangle 1792">
                <a:extLst>
                  <a:ext uri="{FF2B5EF4-FFF2-40B4-BE49-F238E27FC236}">
                    <a16:creationId xmlns:a16="http://schemas.microsoft.com/office/drawing/2014/main" id="{227A43D2-13A7-DAA5-D891-BEC9BD26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6756" y="706350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8" name="Freeform 1793">
                <a:extLst>
                  <a:ext uri="{FF2B5EF4-FFF2-40B4-BE49-F238E27FC236}">
                    <a16:creationId xmlns:a16="http://schemas.microsoft.com/office/drawing/2014/main" id="{86190563-14E5-EC02-7A62-4AC6A3B3D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878" y="7065575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9" name="Rectangle 1794">
                <a:extLst>
                  <a:ext uri="{FF2B5EF4-FFF2-40B4-BE49-F238E27FC236}">
                    <a16:creationId xmlns:a16="http://schemas.microsoft.com/office/drawing/2014/main" id="{23D2B1BD-C467-7C0D-91A7-8B4A19DB3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999" y="737462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0" name="Freeform 1795">
                <a:extLst>
                  <a:ext uri="{FF2B5EF4-FFF2-40B4-BE49-F238E27FC236}">
                    <a16:creationId xmlns:a16="http://schemas.microsoft.com/office/drawing/2014/main" id="{2E63C119-53CE-6877-C9CF-8A15FAB88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5686" y="7378759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1" name="Rectangle 1796">
                <a:extLst>
                  <a:ext uri="{FF2B5EF4-FFF2-40B4-BE49-F238E27FC236}">
                    <a16:creationId xmlns:a16="http://schemas.microsoft.com/office/drawing/2014/main" id="{F03B39F7-2C4B-47D1-0B8B-D284F3AC7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999" y="737462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2" name="Freeform 1797">
                <a:extLst>
                  <a:ext uri="{FF2B5EF4-FFF2-40B4-BE49-F238E27FC236}">
                    <a16:creationId xmlns:a16="http://schemas.microsoft.com/office/drawing/2014/main" id="{8667F4E8-8544-63D2-6468-F8C18C0DE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5686" y="7378759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3" name="Rectangle 1798">
                <a:extLst>
                  <a:ext uri="{FF2B5EF4-FFF2-40B4-BE49-F238E27FC236}">
                    <a16:creationId xmlns:a16="http://schemas.microsoft.com/office/drawing/2014/main" id="{6FAC0626-C6EA-EFC5-992F-53A27B6EE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6149" y="872969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4" name="Freeform 1799">
                <a:extLst>
                  <a:ext uri="{FF2B5EF4-FFF2-40B4-BE49-F238E27FC236}">
                    <a16:creationId xmlns:a16="http://schemas.microsoft.com/office/drawing/2014/main" id="{86F565B1-E231-B88F-22BB-BE2590792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8209" y="873072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5" name="Rectangle 1800">
                <a:extLst>
                  <a:ext uri="{FF2B5EF4-FFF2-40B4-BE49-F238E27FC236}">
                    <a16:creationId xmlns:a16="http://schemas.microsoft.com/office/drawing/2014/main" id="{F7F937A6-1A02-92F3-01F5-638F0DD1A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6149" y="872969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6" name="Freeform 1801">
                <a:extLst>
                  <a:ext uri="{FF2B5EF4-FFF2-40B4-BE49-F238E27FC236}">
                    <a16:creationId xmlns:a16="http://schemas.microsoft.com/office/drawing/2014/main" id="{775EA94B-C364-F12E-4293-7A913E758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8209" y="873072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7" name="Rectangle 1802">
                <a:extLst>
                  <a:ext uri="{FF2B5EF4-FFF2-40B4-BE49-F238E27FC236}">
                    <a16:creationId xmlns:a16="http://schemas.microsoft.com/office/drawing/2014/main" id="{CBD9C1F0-4ABD-CED9-7468-546A76EA4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72969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8" name="Freeform 1803">
                <a:extLst>
                  <a:ext uri="{FF2B5EF4-FFF2-40B4-BE49-F238E27FC236}">
                    <a16:creationId xmlns:a16="http://schemas.microsoft.com/office/drawing/2014/main" id="{C1F101D1-896D-606B-30F7-C004D49E6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312" y="873072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9" name="Rectangle 1804">
                <a:extLst>
                  <a:ext uri="{FF2B5EF4-FFF2-40B4-BE49-F238E27FC236}">
                    <a16:creationId xmlns:a16="http://schemas.microsoft.com/office/drawing/2014/main" id="{27FE00F6-C25E-D17B-C0A9-D1171227B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729693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0" name="Freeform 1805">
                <a:extLst>
                  <a:ext uri="{FF2B5EF4-FFF2-40B4-BE49-F238E27FC236}">
                    <a16:creationId xmlns:a16="http://schemas.microsoft.com/office/drawing/2014/main" id="{359BB371-78A7-7AAD-0C5C-F22A53254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312" y="873072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1" name="Rectangle 1806">
                <a:extLst>
                  <a:ext uri="{FF2B5EF4-FFF2-40B4-BE49-F238E27FC236}">
                    <a16:creationId xmlns:a16="http://schemas.microsoft.com/office/drawing/2014/main" id="{F6B6288A-AEB0-B019-65B0-1B19B37FD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999" y="866767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2" name="Freeform 1807">
                <a:extLst>
                  <a:ext uri="{FF2B5EF4-FFF2-40B4-BE49-F238E27FC236}">
                    <a16:creationId xmlns:a16="http://schemas.microsoft.com/office/drawing/2014/main" id="{455E4A22-FFE1-69EF-B7B0-838830D8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7747" y="866871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3" name="Rectangle 1808">
                <a:extLst>
                  <a:ext uri="{FF2B5EF4-FFF2-40B4-BE49-F238E27FC236}">
                    <a16:creationId xmlns:a16="http://schemas.microsoft.com/office/drawing/2014/main" id="{3077F586-926A-4548-25F6-5E3015037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999" y="866767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4" name="Freeform 1809">
                <a:extLst>
                  <a:ext uri="{FF2B5EF4-FFF2-40B4-BE49-F238E27FC236}">
                    <a16:creationId xmlns:a16="http://schemas.microsoft.com/office/drawing/2014/main" id="{9578F740-609D-39C5-30B4-14208AEE9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7747" y="866871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5" name="Rectangle 1810">
                <a:extLst>
                  <a:ext uri="{FF2B5EF4-FFF2-40B4-BE49-F238E27FC236}">
                    <a16:creationId xmlns:a16="http://schemas.microsoft.com/office/drawing/2014/main" id="{B5B5750A-EA1E-ECA9-AEBD-88906DBB9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869868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6" name="Freeform 1811">
                <a:extLst>
                  <a:ext uri="{FF2B5EF4-FFF2-40B4-BE49-F238E27FC236}">
                    <a16:creationId xmlns:a16="http://schemas.microsoft.com/office/drawing/2014/main" id="{938EE224-6F8A-46F2-242A-C04A3CCAF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948" y="8699718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7" name="Rectangle 1812">
                <a:extLst>
                  <a:ext uri="{FF2B5EF4-FFF2-40B4-BE49-F238E27FC236}">
                    <a16:creationId xmlns:a16="http://schemas.microsoft.com/office/drawing/2014/main" id="{401C8C45-FDFB-E12E-FFAE-B9E57BAE3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869868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8" name="Freeform 1813">
                <a:extLst>
                  <a:ext uri="{FF2B5EF4-FFF2-40B4-BE49-F238E27FC236}">
                    <a16:creationId xmlns:a16="http://schemas.microsoft.com/office/drawing/2014/main" id="{00ED0722-44B3-B763-D1D0-96DEB738C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948" y="8699718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9" name="Rectangle 1814">
                <a:extLst>
                  <a:ext uri="{FF2B5EF4-FFF2-40B4-BE49-F238E27FC236}">
                    <a16:creationId xmlns:a16="http://schemas.microsoft.com/office/drawing/2014/main" id="{D6EE9CC2-2BD2-49C3-7F88-52D8CE0C4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6756" y="8039239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0" name="Freeform 1815">
                <a:extLst>
                  <a:ext uri="{FF2B5EF4-FFF2-40B4-BE49-F238E27FC236}">
                    <a16:creationId xmlns:a16="http://schemas.microsoft.com/office/drawing/2014/main" id="{7D022348-B9B1-0251-9252-F560A958D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9504" y="804234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1" name="Rectangle 1816">
                <a:extLst>
                  <a:ext uri="{FF2B5EF4-FFF2-40B4-BE49-F238E27FC236}">
                    <a16:creationId xmlns:a16="http://schemas.microsoft.com/office/drawing/2014/main" id="{E039C7FA-F41E-33CC-8002-3B3DD87D5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6756" y="8039239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2" name="Freeform 1817">
                <a:extLst>
                  <a:ext uri="{FF2B5EF4-FFF2-40B4-BE49-F238E27FC236}">
                    <a16:creationId xmlns:a16="http://schemas.microsoft.com/office/drawing/2014/main" id="{21A75D44-34CF-20DB-1071-FABB84DC0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9504" y="8042340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3" name="Rectangle 1818">
                <a:extLst>
                  <a:ext uri="{FF2B5EF4-FFF2-40B4-BE49-F238E27FC236}">
                    <a16:creationId xmlns:a16="http://schemas.microsoft.com/office/drawing/2014/main" id="{B6EBCD9F-F2BF-718F-4FE8-B76747F50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7906" y="8150869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4" name="Freeform 1819">
                <a:extLst>
                  <a:ext uri="{FF2B5EF4-FFF2-40B4-BE49-F238E27FC236}">
                    <a16:creationId xmlns:a16="http://schemas.microsoft.com/office/drawing/2014/main" id="{FA737510-C53F-F976-65AD-0C1ABF10E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9967" y="8151903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5" name="Rectangle 1820">
                <a:extLst>
                  <a:ext uri="{FF2B5EF4-FFF2-40B4-BE49-F238E27FC236}">
                    <a16:creationId xmlns:a16="http://schemas.microsoft.com/office/drawing/2014/main" id="{E2029952-DFF9-FF7E-C6D9-A44E3FEEE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7906" y="8150869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6" name="Freeform 1821">
                <a:extLst>
                  <a:ext uri="{FF2B5EF4-FFF2-40B4-BE49-F238E27FC236}">
                    <a16:creationId xmlns:a16="http://schemas.microsoft.com/office/drawing/2014/main" id="{23984F69-9838-1AD2-8A2C-7768625DF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9967" y="8151903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7" name="Rectangle 1822">
                <a:extLst>
                  <a:ext uri="{FF2B5EF4-FFF2-40B4-BE49-F238E27FC236}">
                    <a16:creationId xmlns:a16="http://schemas.microsoft.com/office/drawing/2014/main" id="{F25C8561-60C8-9695-B8EB-4A4C2D876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6756" y="874209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8" name="Freeform 1823">
                <a:extLst>
                  <a:ext uri="{FF2B5EF4-FFF2-40B4-BE49-F238E27FC236}">
                    <a16:creationId xmlns:a16="http://schemas.microsoft.com/office/drawing/2014/main" id="{70A1D2FE-6A47-2F14-67B4-CD8734AE1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8130" y="874416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9" name="Rectangle 1824">
                <a:extLst>
                  <a:ext uri="{FF2B5EF4-FFF2-40B4-BE49-F238E27FC236}">
                    <a16:creationId xmlns:a16="http://schemas.microsoft.com/office/drawing/2014/main" id="{098A15C7-562A-1E60-F4B6-1AAFE43A1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6756" y="874209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0" name="Freeform 1825">
                <a:extLst>
                  <a:ext uri="{FF2B5EF4-FFF2-40B4-BE49-F238E27FC236}">
                    <a16:creationId xmlns:a16="http://schemas.microsoft.com/office/drawing/2014/main" id="{C3B01E36-A313-D217-58B2-2AC209AC2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8130" y="874416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1" name="Rectangle 1826">
                <a:extLst>
                  <a:ext uri="{FF2B5EF4-FFF2-40B4-BE49-F238E27FC236}">
                    <a16:creationId xmlns:a16="http://schemas.microsoft.com/office/drawing/2014/main" id="{6148F108-5C65-7BE3-A17F-9EDBCA770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8181878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2" name="Freeform 1827">
                <a:extLst>
                  <a:ext uri="{FF2B5EF4-FFF2-40B4-BE49-F238E27FC236}">
                    <a16:creationId xmlns:a16="http://schemas.microsoft.com/office/drawing/2014/main" id="{E1738645-2C57-C08E-6B5F-9734773D0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261" y="8184978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3" name="Rectangle 1828">
                <a:extLst>
                  <a:ext uri="{FF2B5EF4-FFF2-40B4-BE49-F238E27FC236}">
                    <a16:creationId xmlns:a16="http://schemas.microsoft.com/office/drawing/2014/main" id="{931341BB-74D0-5699-3A55-B40C46ED7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8181878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4" name="Freeform 1829">
                <a:extLst>
                  <a:ext uri="{FF2B5EF4-FFF2-40B4-BE49-F238E27FC236}">
                    <a16:creationId xmlns:a16="http://schemas.microsoft.com/office/drawing/2014/main" id="{BD94D62A-2CC8-CA9B-2A95-7B1BBD7E3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261" y="8184978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5" name="Rectangle 1830">
                <a:extLst>
                  <a:ext uri="{FF2B5EF4-FFF2-40B4-BE49-F238E27FC236}">
                    <a16:creationId xmlns:a16="http://schemas.microsoft.com/office/drawing/2014/main" id="{4DE95E60-8DE4-A32F-6C1A-9EE6783B4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92" y="8181878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6" name="Freeform 1831">
                <a:extLst>
                  <a:ext uri="{FF2B5EF4-FFF2-40B4-BE49-F238E27FC236}">
                    <a16:creationId xmlns:a16="http://schemas.microsoft.com/office/drawing/2014/main" id="{F518C4DE-D5B5-67C5-803A-CB8BDFC77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92" y="8182911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7" name="Rectangle 1832">
                <a:extLst>
                  <a:ext uri="{FF2B5EF4-FFF2-40B4-BE49-F238E27FC236}">
                    <a16:creationId xmlns:a16="http://schemas.microsoft.com/office/drawing/2014/main" id="{24F33061-9157-402E-80EF-4D41EBF24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92" y="8181878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8" name="Freeform 1833">
                <a:extLst>
                  <a:ext uri="{FF2B5EF4-FFF2-40B4-BE49-F238E27FC236}">
                    <a16:creationId xmlns:a16="http://schemas.microsoft.com/office/drawing/2014/main" id="{E1ED2C0E-B3D0-932A-FDB5-4672F7C68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92" y="8182911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9" name="Rectangle 1834">
                <a:extLst>
                  <a:ext uri="{FF2B5EF4-FFF2-40B4-BE49-F238E27FC236}">
                    <a16:creationId xmlns:a16="http://schemas.microsoft.com/office/drawing/2014/main" id="{FE402997-7C37-57C4-2CF9-C6B700278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8480592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0" name="Freeform 1835">
                <a:extLst>
                  <a:ext uri="{FF2B5EF4-FFF2-40B4-BE49-F238E27FC236}">
                    <a16:creationId xmlns:a16="http://schemas.microsoft.com/office/drawing/2014/main" id="{E3E0C6AB-B4D3-6C80-C5FB-08175DF61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887" y="8483693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1" name="Rectangle 1836">
                <a:extLst>
                  <a:ext uri="{FF2B5EF4-FFF2-40B4-BE49-F238E27FC236}">
                    <a16:creationId xmlns:a16="http://schemas.microsoft.com/office/drawing/2014/main" id="{DF05AFC5-7A46-121A-E38F-61C7A59A8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8480592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2" name="Freeform 1837">
                <a:extLst>
                  <a:ext uri="{FF2B5EF4-FFF2-40B4-BE49-F238E27FC236}">
                    <a16:creationId xmlns:a16="http://schemas.microsoft.com/office/drawing/2014/main" id="{6AA9FD37-1116-9EF7-5FD0-3406A846E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887" y="8483693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3" name="Rectangle 1838">
                <a:extLst>
                  <a:ext uri="{FF2B5EF4-FFF2-40B4-BE49-F238E27FC236}">
                    <a16:creationId xmlns:a16="http://schemas.microsoft.com/office/drawing/2014/main" id="{9D0F4355-312D-8945-FE6B-F37E4D5DA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0270" y="724335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4" name="Freeform 1839">
                <a:extLst>
                  <a:ext uri="{FF2B5EF4-FFF2-40B4-BE49-F238E27FC236}">
                    <a16:creationId xmlns:a16="http://schemas.microsoft.com/office/drawing/2014/main" id="{12DAB928-B125-44C8-FC80-908A12DE8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0957" y="7248524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5" name="Rectangle 1840">
                <a:extLst>
                  <a:ext uri="{FF2B5EF4-FFF2-40B4-BE49-F238E27FC236}">
                    <a16:creationId xmlns:a16="http://schemas.microsoft.com/office/drawing/2014/main" id="{A03FFF32-267C-2A03-B1DD-CB139A3E5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0270" y="724335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6" name="Freeform 1841">
                <a:extLst>
                  <a:ext uri="{FF2B5EF4-FFF2-40B4-BE49-F238E27FC236}">
                    <a16:creationId xmlns:a16="http://schemas.microsoft.com/office/drawing/2014/main" id="{F9263D68-FA56-489F-6BD0-5F85BB8C7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0957" y="7248524"/>
                <a:ext cx="32971" cy="56849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7" name="Rectangle 1842">
                <a:extLst>
                  <a:ext uri="{FF2B5EF4-FFF2-40B4-BE49-F238E27FC236}">
                    <a16:creationId xmlns:a16="http://schemas.microsoft.com/office/drawing/2014/main" id="{33717B56-555A-168D-4F4C-5794A4A9C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635" y="7317777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8" name="Freeform 1843">
                <a:extLst>
                  <a:ext uri="{FF2B5EF4-FFF2-40B4-BE49-F238E27FC236}">
                    <a16:creationId xmlns:a16="http://schemas.microsoft.com/office/drawing/2014/main" id="{99E98192-49A1-08DF-1973-5059CA705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2635" y="731777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9" name="Rectangle 1844">
                <a:extLst>
                  <a:ext uri="{FF2B5EF4-FFF2-40B4-BE49-F238E27FC236}">
                    <a16:creationId xmlns:a16="http://schemas.microsoft.com/office/drawing/2014/main" id="{0B293685-C536-B77D-3F51-BC4EE502A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635" y="7317777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0" name="Freeform 1845">
                <a:extLst>
                  <a:ext uri="{FF2B5EF4-FFF2-40B4-BE49-F238E27FC236}">
                    <a16:creationId xmlns:a16="http://schemas.microsoft.com/office/drawing/2014/main" id="{1633D7D5-B6A3-CE9C-E8DD-C756A5C75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2635" y="7317777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1" name="Rectangle 1846">
                <a:extLst>
                  <a:ext uri="{FF2B5EF4-FFF2-40B4-BE49-F238E27FC236}">
                    <a16:creationId xmlns:a16="http://schemas.microsoft.com/office/drawing/2014/main" id="{2B215B75-F1E9-8E69-8E59-0811B73F5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7906" y="767850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2" name="Freeform 1847">
                <a:extLst>
                  <a:ext uri="{FF2B5EF4-FFF2-40B4-BE49-F238E27FC236}">
                    <a16:creationId xmlns:a16="http://schemas.microsoft.com/office/drawing/2014/main" id="{232311EE-0AEF-536D-4BB4-F7CA7C5F3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654" y="7684709"/>
                <a:ext cx="32285" cy="57882"/>
              </a:xfrm>
              <a:custGeom>
                <a:avLst/>
                <a:gdLst>
                  <a:gd name="T0" fmla="*/ 47 w 47"/>
                  <a:gd name="T1" fmla="*/ 28 h 56"/>
                  <a:gd name="T2" fmla="*/ 0 w 47"/>
                  <a:gd name="T3" fmla="*/ 0 h 56"/>
                  <a:gd name="T4" fmla="*/ 0 w 47"/>
                  <a:gd name="T5" fmla="*/ 56 h 56"/>
                  <a:gd name="T6" fmla="*/ 47 w 47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6">
                    <a:moveTo>
                      <a:pt x="47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3" name="Rectangle 1848">
                <a:extLst>
                  <a:ext uri="{FF2B5EF4-FFF2-40B4-BE49-F238E27FC236}">
                    <a16:creationId xmlns:a16="http://schemas.microsoft.com/office/drawing/2014/main" id="{455EE13E-4239-FBBC-E9F5-E96B9EE78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7906" y="7678508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4" name="Freeform 1849">
                <a:extLst>
                  <a:ext uri="{FF2B5EF4-FFF2-40B4-BE49-F238E27FC236}">
                    <a16:creationId xmlns:a16="http://schemas.microsoft.com/office/drawing/2014/main" id="{40A589CC-D115-5EA3-AE76-E590550E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654" y="7684709"/>
                <a:ext cx="32285" cy="57882"/>
              </a:xfrm>
              <a:custGeom>
                <a:avLst/>
                <a:gdLst>
                  <a:gd name="T0" fmla="*/ 47 w 47"/>
                  <a:gd name="T1" fmla="*/ 28 h 56"/>
                  <a:gd name="T2" fmla="*/ 0 w 47"/>
                  <a:gd name="T3" fmla="*/ 0 h 56"/>
                  <a:gd name="T4" fmla="*/ 0 w 47"/>
                  <a:gd name="T5" fmla="*/ 56 h 56"/>
                  <a:gd name="T6" fmla="*/ 47 w 47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6">
                    <a:moveTo>
                      <a:pt x="47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7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5" name="Rectangle 1850">
                <a:extLst>
                  <a:ext uri="{FF2B5EF4-FFF2-40B4-BE49-F238E27FC236}">
                    <a16:creationId xmlns:a16="http://schemas.microsoft.com/office/drawing/2014/main" id="{569F34E1-3B47-6BFE-A0FE-FCA01BB84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6756" y="743044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6" name="Freeform 1851">
                <a:extLst>
                  <a:ext uri="{FF2B5EF4-FFF2-40B4-BE49-F238E27FC236}">
                    <a16:creationId xmlns:a16="http://schemas.microsoft.com/office/drawing/2014/main" id="{67B265A5-FB61-E608-BC23-12E7C1267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878" y="7433541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7" name="Rectangle 1852">
                <a:extLst>
                  <a:ext uri="{FF2B5EF4-FFF2-40B4-BE49-F238E27FC236}">
                    <a16:creationId xmlns:a16="http://schemas.microsoft.com/office/drawing/2014/main" id="{A3416FCB-611A-EFBA-59EB-CAE87F279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6756" y="7430440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8" name="Freeform 1853">
                <a:extLst>
                  <a:ext uri="{FF2B5EF4-FFF2-40B4-BE49-F238E27FC236}">
                    <a16:creationId xmlns:a16="http://schemas.microsoft.com/office/drawing/2014/main" id="{C9D2FEF7-9536-2BEB-3507-5AB56C358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878" y="7433541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9" name="Rectangle 1854">
                <a:extLst>
                  <a:ext uri="{FF2B5EF4-FFF2-40B4-BE49-F238E27FC236}">
                    <a16:creationId xmlns:a16="http://schemas.microsoft.com/office/drawing/2014/main" id="{08A5EFE5-BE06-91B2-EA0F-C517B30FD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635" y="780357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0" name="Freeform 1855">
                <a:extLst>
                  <a:ext uri="{FF2B5EF4-FFF2-40B4-BE49-F238E27FC236}">
                    <a16:creationId xmlns:a16="http://schemas.microsoft.com/office/drawing/2014/main" id="{2139574C-A56A-1ED7-3151-8E1226DA8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6756" y="7805642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1" name="Rectangle 1856">
                <a:extLst>
                  <a:ext uri="{FF2B5EF4-FFF2-40B4-BE49-F238E27FC236}">
                    <a16:creationId xmlns:a16="http://schemas.microsoft.com/office/drawing/2014/main" id="{A4AB426D-D582-24EA-1460-44036ECB4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635" y="780357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2" name="Freeform 1857">
                <a:extLst>
                  <a:ext uri="{FF2B5EF4-FFF2-40B4-BE49-F238E27FC236}">
                    <a16:creationId xmlns:a16="http://schemas.microsoft.com/office/drawing/2014/main" id="{ACC31E26-4435-216F-8AD2-28E0A1ADB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6756" y="7805642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3" name="Rectangle 1858">
                <a:extLst>
                  <a:ext uri="{FF2B5EF4-FFF2-40B4-BE49-F238E27FC236}">
                    <a16:creationId xmlns:a16="http://schemas.microsoft.com/office/drawing/2014/main" id="{E1813BC3-8FCA-D501-6059-6700F31AE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635" y="842477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4" name="Freeform 1859">
                <a:extLst>
                  <a:ext uri="{FF2B5EF4-FFF2-40B4-BE49-F238E27FC236}">
                    <a16:creationId xmlns:a16="http://schemas.microsoft.com/office/drawing/2014/main" id="{9EC89212-584C-65BC-EFDD-6BC69FDFB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382" y="8429945"/>
                <a:ext cx="33659" cy="57882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5" name="Rectangle 1860">
                <a:extLst>
                  <a:ext uri="{FF2B5EF4-FFF2-40B4-BE49-F238E27FC236}">
                    <a16:creationId xmlns:a16="http://schemas.microsoft.com/office/drawing/2014/main" id="{660E0A8D-C685-37EB-5B28-B55610618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635" y="842477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6" name="Freeform 1861">
                <a:extLst>
                  <a:ext uri="{FF2B5EF4-FFF2-40B4-BE49-F238E27FC236}">
                    <a16:creationId xmlns:a16="http://schemas.microsoft.com/office/drawing/2014/main" id="{59EC0BB1-BBC5-9B06-837A-4A3D31519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382" y="8429945"/>
                <a:ext cx="33659" cy="57882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7" name="Rectangle 1862">
                <a:extLst>
                  <a:ext uri="{FF2B5EF4-FFF2-40B4-BE49-F238E27FC236}">
                    <a16:creationId xmlns:a16="http://schemas.microsoft.com/office/drawing/2014/main" id="{D793174E-B405-6F60-1864-234EA9908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0270" y="838136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8" name="Freeform 1863">
                <a:extLst>
                  <a:ext uri="{FF2B5EF4-FFF2-40B4-BE49-F238E27FC236}">
                    <a16:creationId xmlns:a16="http://schemas.microsoft.com/office/drawing/2014/main" id="{467345CF-AD68-5A82-C1AB-CA81BE88C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3705" y="8384466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9" name="Rectangle 1864">
                <a:extLst>
                  <a:ext uri="{FF2B5EF4-FFF2-40B4-BE49-F238E27FC236}">
                    <a16:creationId xmlns:a16="http://schemas.microsoft.com/office/drawing/2014/main" id="{0FFCF468-A01A-0647-E66D-6F9BA0971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0270" y="8381365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0" name="Freeform 1865">
                <a:extLst>
                  <a:ext uri="{FF2B5EF4-FFF2-40B4-BE49-F238E27FC236}">
                    <a16:creationId xmlns:a16="http://schemas.microsoft.com/office/drawing/2014/main" id="{780FEA94-3132-F057-9380-75BDBD1CA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3705" y="8384466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1" name="Rectangle 1866">
                <a:extLst>
                  <a:ext uri="{FF2B5EF4-FFF2-40B4-BE49-F238E27FC236}">
                    <a16:creationId xmlns:a16="http://schemas.microsoft.com/office/drawing/2014/main" id="{8EC834B7-2C4C-F0D3-08EB-6DD5479D6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35035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2" name="Freeform 1867">
                <a:extLst>
                  <a:ext uri="{FF2B5EF4-FFF2-40B4-BE49-F238E27FC236}">
                    <a16:creationId xmlns:a16="http://schemas.microsoft.com/office/drawing/2014/main" id="{7FFDA6AB-3159-A60A-5B19-981C47581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625" y="835242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3" name="Rectangle 1868">
                <a:extLst>
                  <a:ext uri="{FF2B5EF4-FFF2-40B4-BE49-F238E27FC236}">
                    <a16:creationId xmlns:a16="http://schemas.microsoft.com/office/drawing/2014/main" id="{B37EB5BA-84E8-9804-FF5D-9CBC3BFA0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35035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4" name="Freeform 1869">
                <a:extLst>
                  <a:ext uri="{FF2B5EF4-FFF2-40B4-BE49-F238E27FC236}">
                    <a16:creationId xmlns:a16="http://schemas.microsoft.com/office/drawing/2014/main" id="{5172BA95-8393-DECE-FA0C-2C9EAFA0D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625" y="8352424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5" name="Rectangle 1870">
                <a:extLst>
                  <a:ext uri="{FF2B5EF4-FFF2-40B4-BE49-F238E27FC236}">
                    <a16:creationId xmlns:a16="http://schemas.microsoft.com/office/drawing/2014/main" id="{C12FA3D0-4927-7C60-8FAC-0CB65C310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7740524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6" name="Freeform 1871">
                <a:extLst>
                  <a:ext uri="{FF2B5EF4-FFF2-40B4-BE49-F238E27FC236}">
                    <a16:creationId xmlns:a16="http://schemas.microsoft.com/office/drawing/2014/main" id="{426C4671-E5E6-6651-E06E-152FA1DD6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574" y="7743626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7" name="Rectangle 1872">
                <a:extLst>
                  <a:ext uri="{FF2B5EF4-FFF2-40B4-BE49-F238E27FC236}">
                    <a16:creationId xmlns:a16="http://schemas.microsoft.com/office/drawing/2014/main" id="{98719745-7A14-1EF8-AC3D-05EC52A19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7740524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8" name="Freeform 1873">
                <a:extLst>
                  <a:ext uri="{FF2B5EF4-FFF2-40B4-BE49-F238E27FC236}">
                    <a16:creationId xmlns:a16="http://schemas.microsoft.com/office/drawing/2014/main" id="{0DE62445-DEB1-4BA1-22B5-A12B3913C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574" y="7743626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9" name="Rectangle 1874">
                <a:extLst>
                  <a:ext uri="{FF2B5EF4-FFF2-40B4-BE49-F238E27FC236}">
                    <a16:creationId xmlns:a16="http://schemas.microsoft.com/office/drawing/2014/main" id="{B43887CF-D9EC-B9BE-6D16-945E206D7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92" y="8181878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0" name="Freeform 1875">
                <a:extLst>
                  <a:ext uri="{FF2B5EF4-FFF2-40B4-BE49-F238E27FC236}">
                    <a16:creationId xmlns:a16="http://schemas.microsoft.com/office/drawing/2014/main" id="{732ED22C-DE29-F4B0-DD07-D687EC62A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452" y="8187046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1" name="Rectangle 1876">
                <a:extLst>
                  <a:ext uri="{FF2B5EF4-FFF2-40B4-BE49-F238E27FC236}">
                    <a16:creationId xmlns:a16="http://schemas.microsoft.com/office/drawing/2014/main" id="{5324B177-DAB8-EADC-3C8E-86581E156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92" y="8181878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2" name="Freeform 1877">
                <a:extLst>
                  <a:ext uri="{FF2B5EF4-FFF2-40B4-BE49-F238E27FC236}">
                    <a16:creationId xmlns:a16="http://schemas.microsoft.com/office/drawing/2014/main" id="{7F3478F4-29A4-5FEB-2024-9CD1FDA94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452" y="8187046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3" name="Rectangle 1878">
                <a:extLst>
                  <a:ext uri="{FF2B5EF4-FFF2-40B4-BE49-F238E27FC236}">
                    <a16:creationId xmlns:a16="http://schemas.microsoft.com/office/drawing/2014/main" id="{1CF8BE33-75F1-98EB-45D0-4B1D0AF7F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38756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4" name="Freeform 1879">
                <a:extLst>
                  <a:ext uri="{FF2B5EF4-FFF2-40B4-BE49-F238E27FC236}">
                    <a16:creationId xmlns:a16="http://schemas.microsoft.com/office/drawing/2014/main" id="{294115AE-6FA6-A9A2-D7C7-1FA4EFC42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938" y="8391701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5" name="Rectangle 1880">
                <a:extLst>
                  <a:ext uri="{FF2B5EF4-FFF2-40B4-BE49-F238E27FC236}">
                    <a16:creationId xmlns:a16="http://schemas.microsoft.com/office/drawing/2014/main" id="{C499618D-23D8-4D27-FDD7-46ACBE9FD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38756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6" name="Freeform 1881">
                <a:extLst>
                  <a:ext uri="{FF2B5EF4-FFF2-40B4-BE49-F238E27FC236}">
                    <a16:creationId xmlns:a16="http://schemas.microsoft.com/office/drawing/2014/main" id="{EDC9C5C0-B83F-8ECE-A4F5-7BC5C86BA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938" y="8391701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7" name="Rectangle 1882">
                <a:extLst>
                  <a:ext uri="{FF2B5EF4-FFF2-40B4-BE49-F238E27FC236}">
                    <a16:creationId xmlns:a16="http://schemas.microsoft.com/office/drawing/2014/main" id="{3879AD53-C68D-1E55-BE91-A667469ED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6149" y="8598424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8" name="Freeform 1883">
                <a:extLst>
                  <a:ext uri="{FF2B5EF4-FFF2-40B4-BE49-F238E27FC236}">
                    <a16:creationId xmlns:a16="http://schemas.microsoft.com/office/drawing/2014/main" id="{3432E349-CD03-80DD-CEC9-43254EE24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83" y="8603592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9" name="Rectangle 1884">
                <a:extLst>
                  <a:ext uri="{FF2B5EF4-FFF2-40B4-BE49-F238E27FC236}">
                    <a16:creationId xmlns:a16="http://schemas.microsoft.com/office/drawing/2014/main" id="{4811A073-48A9-2AEA-A4AE-76E41AAF7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6149" y="8598424"/>
                <a:ext cx="37093" cy="692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0" name="Freeform 1885">
                <a:extLst>
                  <a:ext uri="{FF2B5EF4-FFF2-40B4-BE49-F238E27FC236}">
                    <a16:creationId xmlns:a16="http://schemas.microsoft.com/office/drawing/2014/main" id="{E00A841D-AE30-D4FE-2DA2-CE54F73C2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83" y="8603592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1" name="Rectangle 1886">
                <a:extLst>
                  <a:ext uri="{FF2B5EF4-FFF2-40B4-BE49-F238E27FC236}">
                    <a16:creationId xmlns:a16="http://schemas.microsoft.com/office/drawing/2014/main" id="{048A7F25-9144-5BC6-89FF-4EE7F3B73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7906" y="846198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2" name="Freeform 1887">
                <a:extLst>
                  <a:ext uri="{FF2B5EF4-FFF2-40B4-BE49-F238E27FC236}">
                    <a16:creationId xmlns:a16="http://schemas.microsoft.com/office/drawing/2014/main" id="{CC1BDD18-6C3A-D065-F8FC-51F3F29B8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9967" y="8467155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3" name="Rectangle 1888">
                <a:extLst>
                  <a:ext uri="{FF2B5EF4-FFF2-40B4-BE49-F238E27FC236}">
                    <a16:creationId xmlns:a16="http://schemas.microsoft.com/office/drawing/2014/main" id="{7CAE6F31-FC81-D1F2-7A91-AE1A88ED2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7906" y="846198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4" name="Freeform 1889">
                <a:extLst>
                  <a:ext uri="{FF2B5EF4-FFF2-40B4-BE49-F238E27FC236}">
                    <a16:creationId xmlns:a16="http://schemas.microsoft.com/office/drawing/2014/main" id="{53577987-F9B2-37C4-8217-6125ED984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9967" y="8467155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5" name="Rectangle 1890">
                <a:extLst>
                  <a:ext uri="{FF2B5EF4-FFF2-40B4-BE49-F238E27FC236}">
                    <a16:creationId xmlns:a16="http://schemas.microsoft.com/office/drawing/2014/main" id="{5C6D6320-5D7B-5557-850E-198584C58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795241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6" name="Freeform 1891">
                <a:extLst>
                  <a:ext uri="{FF2B5EF4-FFF2-40B4-BE49-F238E27FC236}">
                    <a16:creationId xmlns:a16="http://schemas.microsoft.com/office/drawing/2014/main" id="{D56F7FE3-B756-925E-ABE0-650FB2D9D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948" y="7956550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7" name="Rectangle 1892">
                <a:extLst>
                  <a:ext uri="{FF2B5EF4-FFF2-40B4-BE49-F238E27FC236}">
                    <a16:creationId xmlns:a16="http://schemas.microsoft.com/office/drawing/2014/main" id="{4C9F21C4-254F-C38A-F9AB-5A7F10B25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8513" y="7952416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8" name="Freeform 1893">
                <a:extLst>
                  <a:ext uri="{FF2B5EF4-FFF2-40B4-BE49-F238E27FC236}">
                    <a16:creationId xmlns:a16="http://schemas.microsoft.com/office/drawing/2014/main" id="{0EF18066-7A84-A09F-B5B2-B41178828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948" y="7956550"/>
                <a:ext cx="32971" cy="56849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9" name="Rectangle 1894">
                <a:extLst>
                  <a:ext uri="{FF2B5EF4-FFF2-40B4-BE49-F238E27FC236}">
                    <a16:creationId xmlns:a16="http://schemas.microsoft.com/office/drawing/2014/main" id="{FBBD538A-805E-E396-C647-50AAC652C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46198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0" name="Freeform 1895">
                <a:extLst>
                  <a:ext uri="{FF2B5EF4-FFF2-40B4-BE49-F238E27FC236}">
                    <a16:creationId xmlns:a16="http://schemas.microsoft.com/office/drawing/2014/main" id="{D82B1854-5F7C-0DF6-1812-175312C48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938" y="8465088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1" name="Rectangle 1896">
                <a:extLst>
                  <a:ext uri="{FF2B5EF4-FFF2-40B4-BE49-F238E27FC236}">
                    <a16:creationId xmlns:a16="http://schemas.microsoft.com/office/drawing/2014/main" id="{31677878-8015-7DBF-21EE-FBC335FB9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878" y="8461987"/>
                <a:ext cx="37093" cy="682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2" name="Freeform 1897">
                <a:extLst>
                  <a:ext uri="{FF2B5EF4-FFF2-40B4-BE49-F238E27FC236}">
                    <a16:creationId xmlns:a16="http://schemas.microsoft.com/office/drawing/2014/main" id="{3094AD1A-0C57-B7D4-B1EB-E1FB80C4E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938" y="8465088"/>
                <a:ext cx="32971" cy="57882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3" name="Line 1909">
                <a:extLst>
                  <a:ext uri="{FF2B5EF4-FFF2-40B4-BE49-F238E27FC236}">
                    <a16:creationId xmlns:a16="http://schemas.microsoft.com/office/drawing/2014/main" id="{AB207F87-3ABF-41DF-4C05-569840491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0144" y="6919835"/>
                <a:ext cx="401" cy="1868773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4" name="Line 1912">
                <a:extLst>
                  <a:ext uri="{FF2B5EF4-FFF2-40B4-BE49-F238E27FC236}">
                    <a16:creationId xmlns:a16="http://schemas.microsoft.com/office/drawing/2014/main" id="{7DFA4DDE-0DB3-24A9-EF3C-D722AD97A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545" y="8786542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5" name="Line 1913">
                <a:extLst>
                  <a:ext uri="{FF2B5EF4-FFF2-40B4-BE49-F238E27FC236}">
                    <a16:creationId xmlns:a16="http://schemas.microsoft.com/office/drawing/2014/main" id="{C3EDCFB8-F35C-A0D8-4D01-B0C79A585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545" y="8519869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6" name="Line 1914">
                <a:extLst>
                  <a:ext uri="{FF2B5EF4-FFF2-40B4-BE49-F238E27FC236}">
                    <a16:creationId xmlns:a16="http://schemas.microsoft.com/office/drawing/2014/main" id="{CC6A6EEC-DBC2-0C20-D73B-F837C1701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545" y="8253197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7" name="Line 1915">
                <a:extLst>
                  <a:ext uri="{FF2B5EF4-FFF2-40B4-BE49-F238E27FC236}">
                    <a16:creationId xmlns:a16="http://schemas.microsoft.com/office/drawing/2014/main" id="{063040D2-4EF9-C662-B369-6A8E80E67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545" y="7986524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8" name="Line 1916">
                <a:extLst>
                  <a:ext uri="{FF2B5EF4-FFF2-40B4-BE49-F238E27FC236}">
                    <a16:creationId xmlns:a16="http://schemas.microsoft.com/office/drawing/2014/main" id="{B6966644-DAB7-968D-92BD-AB24E78EF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545" y="7719852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9" name="Line 1917">
                <a:extLst>
                  <a:ext uri="{FF2B5EF4-FFF2-40B4-BE49-F238E27FC236}">
                    <a16:creationId xmlns:a16="http://schemas.microsoft.com/office/drawing/2014/main" id="{AE9B9EE7-AE69-F57D-7F1E-1238CDBD8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545" y="7453180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0" name="Line 1918">
                <a:extLst>
                  <a:ext uri="{FF2B5EF4-FFF2-40B4-BE49-F238E27FC236}">
                    <a16:creationId xmlns:a16="http://schemas.microsoft.com/office/drawing/2014/main" id="{0C1CA050-9B4B-1227-D86F-E2CE60CF2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545" y="7186507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1" name="Rectangle 1931">
                <a:extLst>
                  <a:ext uri="{FF2B5EF4-FFF2-40B4-BE49-F238E27FC236}">
                    <a16:creationId xmlns:a16="http://schemas.microsoft.com/office/drawing/2014/main" id="{6500279D-1335-265F-6A61-B9408B8A1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2761" y="8742097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2" name="Rectangle 1932">
                <a:extLst>
                  <a:ext uri="{FF2B5EF4-FFF2-40B4-BE49-F238E27FC236}">
                    <a16:creationId xmlns:a16="http://schemas.microsoft.com/office/drawing/2014/main" id="{00007EEB-DB02-7FE8-0F5D-E3F416965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911" y="8474390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it-IT" altLang="it-IT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3" name="Rectangle 1933">
                <a:extLst>
                  <a:ext uri="{FF2B5EF4-FFF2-40B4-BE49-F238E27FC236}">
                    <a16:creationId xmlns:a16="http://schemas.microsoft.com/office/drawing/2014/main" id="{DDB7397C-EFA9-16D1-8006-90251F70D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911" y="8207718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it-IT" altLang="it-IT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4" name="Rectangle 1934">
                <a:extLst>
                  <a:ext uri="{FF2B5EF4-FFF2-40B4-BE49-F238E27FC236}">
                    <a16:creationId xmlns:a16="http://schemas.microsoft.com/office/drawing/2014/main" id="{008A94C1-42A8-275C-C39B-A272B0E1E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911" y="7946214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it-IT" altLang="it-IT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5" name="Rectangle 1935">
                <a:extLst>
                  <a:ext uri="{FF2B5EF4-FFF2-40B4-BE49-F238E27FC236}">
                    <a16:creationId xmlns:a16="http://schemas.microsoft.com/office/drawing/2014/main" id="{F997D539-E7A7-D88C-6E9C-D119385E8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911" y="7678508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it-IT" altLang="it-IT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6" name="Rectangle 1936">
                <a:extLst>
                  <a:ext uri="{FF2B5EF4-FFF2-40B4-BE49-F238E27FC236}">
                    <a16:creationId xmlns:a16="http://schemas.microsoft.com/office/drawing/2014/main" id="{0B21F3C6-C86C-5581-DAB3-0E4B6811A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911" y="7411835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50</a:t>
                </a:r>
                <a:endParaRPr kumimoji="0" lang="it-IT" altLang="it-IT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7" name="Rectangle 1937">
                <a:extLst>
                  <a:ext uri="{FF2B5EF4-FFF2-40B4-BE49-F238E27FC236}">
                    <a16:creationId xmlns:a16="http://schemas.microsoft.com/office/drawing/2014/main" id="{61DEBF95-7F19-A815-032C-1DD7EA71B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911" y="7144129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60</a:t>
                </a:r>
                <a:endParaRPr kumimoji="0" lang="it-IT" altLang="it-IT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8" name="Rectangle 1938">
                <a:extLst>
                  <a:ext uri="{FF2B5EF4-FFF2-40B4-BE49-F238E27FC236}">
                    <a16:creationId xmlns:a16="http://schemas.microsoft.com/office/drawing/2014/main" id="{16A2F51A-D5F7-9E28-9560-CF97535B8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911" y="6877457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70</a:t>
                </a:r>
                <a:endParaRPr kumimoji="0" lang="it-IT" altLang="it-IT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079" name="Group 1078">
                <a:extLst>
                  <a:ext uri="{FF2B5EF4-FFF2-40B4-BE49-F238E27FC236}">
                    <a16:creationId xmlns:a16="http://schemas.microsoft.com/office/drawing/2014/main" id="{1B74675F-01BC-4568-30CF-81C43ED79D98}"/>
                  </a:ext>
                </a:extLst>
              </p:cNvPr>
              <p:cNvGrpSpPr/>
              <p:nvPr/>
            </p:nvGrpSpPr>
            <p:grpSpPr>
              <a:xfrm>
                <a:off x="5640548" y="7743626"/>
                <a:ext cx="858632" cy="1050152"/>
                <a:chOff x="2089151" y="4556126"/>
                <a:chExt cx="1984375" cy="1612900"/>
              </a:xfrm>
            </p:grpSpPr>
            <p:sp>
              <p:nvSpPr>
                <p:cNvPr id="1085" name="Line 1534">
                  <a:extLst>
                    <a:ext uri="{FF2B5EF4-FFF2-40B4-BE49-F238E27FC236}">
                      <a16:creationId xmlns:a16="http://schemas.microsoft.com/office/drawing/2014/main" id="{00141B43-9254-75B9-09ED-0364692590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39951" y="5995988"/>
                  <a:ext cx="0" cy="173038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86" name="Line 1535">
                  <a:extLst>
                    <a:ext uri="{FF2B5EF4-FFF2-40B4-BE49-F238E27FC236}">
                      <a16:creationId xmlns:a16="http://schemas.microsoft.com/office/drawing/2014/main" id="{58977991-D136-CF13-AF99-C98FFE952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81338" y="5327651"/>
                  <a:ext cx="0" cy="65405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87" name="Line 1536">
                  <a:extLst>
                    <a:ext uri="{FF2B5EF4-FFF2-40B4-BE49-F238E27FC236}">
                      <a16:creationId xmlns:a16="http://schemas.microsoft.com/office/drawing/2014/main" id="{35708349-5712-DCB4-6390-F05D18A4A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2726" y="5299076"/>
                  <a:ext cx="0" cy="744538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88" name="Line 1537">
                  <a:extLst>
                    <a:ext uri="{FF2B5EF4-FFF2-40B4-BE49-F238E27FC236}">
                      <a16:creationId xmlns:a16="http://schemas.microsoft.com/office/drawing/2014/main" id="{E39EC0E8-0C78-4208-EF9E-8CC3135ED2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39951" y="5824538"/>
                  <a:ext cx="0" cy="17145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89" name="Line 1538">
                  <a:extLst>
                    <a:ext uri="{FF2B5EF4-FFF2-40B4-BE49-F238E27FC236}">
                      <a16:creationId xmlns:a16="http://schemas.microsoft.com/office/drawing/2014/main" id="{C44586E1-2D4C-FA5B-52BE-E949656CFA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81338" y="4675188"/>
                  <a:ext cx="0" cy="652463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90" name="Line 1539">
                  <a:extLst>
                    <a:ext uri="{FF2B5EF4-FFF2-40B4-BE49-F238E27FC236}">
                      <a16:creationId xmlns:a16="http://schemas.microsoft.com/office/drawing/2014/main" id="{19D34511-682C-89F8-C786-53036BF934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22726" y="4556126"/>
                  <a:ext cx="0" cy="74295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91" name="Freeform 1540">
                  <a:extLst>
                    <a:ext uri="{FF2B5EF4-FFF2-40B4-BE49-F238E27FC236}">
                      <a16:creationId xmlns:a16="http://schemas.microsoft.com/office/drawing/2014/main" id="{ED4DB752-9751-5181-D155-E38EBF6682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89151" y="5945188"/>
                  <a:ext cx="103188" cy="101600"/>
                </a:xfrm>
                <a:custGeom>
                  <a:avLst/>
                  <a:gdLst>
                    <a:gd name="T0" fmla="*/ 85 w 171"/>
                    <a:gd name="T1" fmla="*/ 43 h 171"/>
                    <a:gd name="T2" fmla="*/ 128 w 171"/>
                    <a:gd name="T3" fmla="*/ 85 h 171"/>
                    <a:gd name="T4" fmla="*/ 128 w 171"/>
                    <a:gd name="T5" fmla="*/ 85 h 171"/>
                    <a:gd name="T6" fmla="*/ 85 w 171"/>
                    <a:gd name="T7" fmla="*/ 128 h 171"/>
                    <a:gd name="T8" fmla="*/ 43 w 171"/>
                    <a:gd name="T9" fmla="*/ 85 h 171"/>
                    <a:gd name="T10" fmla="*/ 85 w 171"/>
                    <a:gd name="T11" fmla="*/ 43 h 171"/>
                    <a:gd name="T12" fmla="*/ 85 w 171"/>
                    <a:gd name="T13" fmla="*/ 0 h 171"/>
                    <a:gd name="T14" fmla="*/ 0 w 171"/>
                    <a:gd name="T15" fmla="*/ 85 h 171"/>
                    <a:gd name="T16" fmla="*/ 85 w 171"/>
                    <a:gd name="T17" fmla="*/ 171 h 171"/>
                    <a:gd name="T18" fmla="*/ 171 w 171"/>
                    <a:gd name="T19" fmla="*/ 85 h 171"/>
                    <a:gd name="T20" fmla="*/ 171 w 171"/>
                    <a:gd name="T21" fmla="*/ 85 h 171"/>
                    <a:gd name="T22" fmla="*/ 85 w 171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71">
                      <a:moveTo>
                        <a:pt x="85" y="43"/>
                      </a:moveTo>
                      <a:cubicBezTo>
                        <a:pt x="109" y="43"/>
                        <a:pt x="128" y="62"/>
                        <a:pt x="128" y="85"/>
                      </a:cubicBezTo>
                      <a:lnTo>
                        <a:pt x="128" y="85"/>
                      </a:lnTo>
                      <a:cubicBezTo>
                        <a:pt x="128" y="109"/>
                        <a:pt x="109" y="128"/>
                        <a:pt x="85" y="128"/>
                      </a:cubicBezTo>
                      <a:cubicBezTo>
                        <a:pt x="62" y="128"/>
                        <a:pt x="43" y="109"/>
                        <a:pt x="43" y="85"/>
                      </a:cubicBezTo>
                      <a:cubicBezTo>
                        <a:pt x="43" y="62"/>
                        <a:pt x="62" y="43"/>
                        <a:pt x="85" y="43"/>
                      </a:cubicBezTo>
                      <a:close/>
                      <a:moveTo>
                        <a:pt x="85" y="0"/>
                      </a:moveTo>
                      <a:cubicBezTo>
                        <a:pt x="38" y="0"/>
                        <a:pt x="0" y="38"/>
                        <a:pt x="0" y="85"/>
                      </a:cubicBezTo>
                      <a:cubicBezTo>
                        <a:pt x="0" y="133"/>
                        <a:pt x="38" y="171"/>
                        <a:pt x="85" y="171"/>
                      </a:cubicBezTo>
                      <a:cubicBezTo>
                        <a:pt x="132" y="171"/>
                        <a:pt x="171" y="133"/>
                        <a:pt x="171" y="85"/>
                      </a:cubicBezTo>
                      <a:lnTo>
                        <a:pt x="171" y="85"/>
                      </a:lnTo>
                      <a:cubicBezTo>
                        <a:pt x="171" y="38"/>
                        <a:pt x="132" y="0"/>
                        <a:pt x="85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92" name="Freeform 1541">
                  <a:extLst>
                    <a:ext uri="{FF2B5EF4-FFF2-40B4-BE49-F238E27FC236}">
                      <a16:creationId xmlns:a16="http://schemas.microsoft.com/office/drawing/2014/main" id="{7906A759-79A5-30AC-D9C4-1CFC19577D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30538" y="5276851"/>
                  <a:ext cx="101600" cy="101600"/>
                </a:xfrm>
                <a:custGeom>
                  <a:avLst/>
                  <a:gdLst>
                    <a:gd name="T0" fmla="*/ 85 w 171"/>
                    <a:gd name="T1" fmla="*/ 43 h 171"/>
                    <a:gd name="T2" fmla="*/ 128 w 171"/>
                    <a:gd name="T3" fmla="*/ 85 h 171"/>
                    <a:gd name="T4" fmla="*/ 128 w 171"/>
                    <a:gd name="T5" fmla="*/ 85 h 171"/>
                    <a:gd name="T6" fmla="*/ 85 w 171"/>
                    <a:gd name="T7" fmla="*/ 128 h 171"/>
                    <a:gd name="T8" fmla="*/ 43 w 171"/>
                    <a:gd name="T9" fmla="*/ 85 h 171"/>
                    <a:gd name="T10" fmla="*/ 85 w 171"/>
                    <a:gd name="T11" fmla="*/ 43 h 171"/>
                    <a:gd name="T12" fmla="*/ 85 w 171"/>
                    <a:gd name="T13" fmla="*/ 0 h 171"/>
                    <a:gd name="T14" fmla="*/ 0 w 171"/>
                    <a:gd name="T15" fmla="*/ 85 h 171"/>
                    <a:gd name="T16" fmla="*/ 85 w 171"/>
                    <a:gd name="T17" fmla="*/ 171 h 171"/>
                    <a:gd name="T18" fmla="*/ 171 w 171"/>
                    <a:gd name="T19" fmla="*/ 85 h 171"/>
                    <a:gd name="T20" fmla="*/ 171 w 171"/>
                    <a:gd name="T21" fmla="*/ 85 h 171"/>
                    <a:gd name="T22" fmla="*/ 85 w 171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71">
                      <a:moveTo>
                        <a:pt x="85" y="43"/>
                      </a:moveTo>
                      <a:cubicBezTo>
                        <a:pt x="109" y="43"/>
                        <a:pt x="128" y="62"/>
                        <a:pt x="128" y="85"/>
                      </a:cubicBezTo>
                      <a:lnTo>
                        <a:pt x="128" y="85"/>
                      </a:lnTo>
                      <a:cubicBezTo>
                        <a:pt x="128" y="109"/>
                        <a:pt x="109" y="128"/>
                        <a:pt x="85" y="128"/>
                      </a:cubicBezTo>
                      <a:cubicBezTo>
                        <a:pt x="62" y="128"/>
                        <a:pt x="43" y="109"/>
                        <a:pt x="43" y="85"/>
                      </a:cubicBezTo>
                      <a:cubicBezTo>
                        <a:pt x="43" y="62"/>
                        <a:pt x="62" y="43"/>
                        <a:pt x="85" y="43"/>
                      </a:cubicBezTo>
                      <a:close/>
                      <a:moveTo>
                        <a:pt x="85" y="0"/>
                      </a:moveTo>
                      <a:cubicBezTo>
                        <a:pt x="38" y="0"/>
                        <a:pt x="0" y="38"/>
                        <a:pt x="0" y="85"/>
                      </a:cubicBezTo>
                      <a:cubicBezTo>
                        <a:pt x="0" y="133"/>
                        <a:pt x="38" y="171"/>
                        <a:pt x="85" y="171"/>
                      </a:cubicBezTo>
                      <a:cubicBezTo>
                        <a:pt x="133" y="171"/>
                        <a:pt x="171" y="133"/>
                        <a:pt x="171" y="85"/>
                      </a:cubicBezTo>
                      <a:lnTo>
                        <a:pt x="171" y="85"/>
                      </a:lnTo>
                      <a:cubicBezTo>
                        <a:pt x="171" y="38"/>
                        <a:pt x="133" y="0"/>
                        <a:pt x="85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93" name="Freeform 1542">
                  <a:extLst>
                    <a:ext uri="{FF2B5EF4-FFF2-40B4-BE49-F238E27FC236}">
                      <a16:creationId xmlns:a16="http://schemas.microsoft.com/office/drawing/2014/main" id="{72C405D1-B286-828A-463C-4DA0BE259B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71926" y="5248276"/>
                  <a:ext cx="101600" cy="103188"/>
                </a:xfrm>
                <a:custGeom>
                  <a:avLst/>
                  <a:gdLst>
                    <a:gd name="T0" fmla="*/ 86 w 171"/>
                    <a:gd name="T1" fmla="*/ 43 h 171"/>
                    <a:gd name="T2" fmla="*/ 128 w 171"/>
                    <a:gd name="T3" fmla="*/ 85 h 171"/>
                    <a:gd name="T4" fmla="*/ 128 w 171"/>
                    <a:gd name="T5" fmla="*/ 85 h 171"/>
                    <a:gd name="T6" fmla="*/ 86 w 171"/>
                    <a:gd name="T7" fmla="*/ 128 h 171"/>
                    <a:gd name="T8" fmla="*/ 43 w 171"/>
                    <a:gd name="T9" fmla="*/ 85 h 171"/>
                    <a:gd name="T10" fmla="*/ 86 w 171"/>
                    <a:gd name="T11" fmla="*/ 43 h 171"/>
                    <a:gd name="T12" fmla="*/ 86 w 171"/>
                    <a:gd name="T13" fmla="*/ 0 h 171"/>
                    <a:gd name="T14" fmla="*/ 0 w 171"/>
                    <a:gd name="T15" fmla="*/ 85 h 171"/>
                    <a:gd name="T16" fmla="*/ 86 w 171"/>
                    <a:gd name="T17" fmla="*/ 171 h 171"/>
                    <a:gd name="T18" fmla="*/ 171 w 171"/>
                    <a:gd name="T19" fmla="*/ 85 h 171"/>
                    <a:gd name="T20" fmla="*/ 171 w 171"/>
                    <a:gd name="T21" fmla="*/ 85 h 171"/>
                    <a:gd name="T22" fmla="*/ 86 w 171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71">
                      <a:moveTo>
                        <a:pt x="86" y="43"/>
                      </a:moveTo>
                      <a:cubicBezTo>
                        <a:pt x="109" y="43"/>
                        <a:pt x="128" y="62"/>
                        <a:pt x="128" y="85"/>
                      </a:cubicBezTo>
                      <a:lnTo>
                        <a:pt x="128" y="85"/>
                      </a:lnTo>
                      <a:cubicBezTo>
                        <a:pt x="128" y="109"/>
                        <a:pt x="109" y="128"/>
                        <a:pt x="86" y="128"/>
                      </a:cubicBezTo>
                      <a:cubicBezTo>
                        <a:pt x="62" y="128"/>
                        <a:pt x="43" y="109"/>
                        <a:pt x="43" y="85"/>
                      </a:cubicBezTo>
                      <a:cubicBezTo>
                        <a:pt x="43" y="62"/>
                        <a:pt x="62" y="43"/>
                        <a:pt x="86" y="43"/>
                      </a:cubicBezTo>
                      <a:close/>
                      <a:moveTo>
                        <a:pt x="86" y="0"/>
                      </a:moveTo>
                      <a:cubicBezTo>
                        <a:pt x="39" y="0"/>
                        <a:pt x="0" y="38"/>
                        <a:pt x="0" y="85"/>
                      </a:cubicBezTo>
                      <a:cubicBezTo>
                        <a:pt x="0" y="132"/>
                        <a:pt x="39" y="171"/>
                        <a:pt x="86" y="171"/>
                      </a:cubicBezTo>
                      <a:cubicBezTo>
                        <a:pt x="133" y="171"/>
                        <a:pt x="171" y="132"/>
                        <a:pt x="171" y="85"/>
                      </a:cubicBezTo>
                      <a:lnTo>
                        <a:pt x="171" y="85"/>
                      </a:lnTo>
                      <a:cubicBezTo>
                        <a:pt x="171" y="38"/>
                        <a:pt x="133" y="0"/>
                        <a:pt x="86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94" name="Line 1543">
                  <a:extLst>
                    <a:ext uri="{FF2B5EF4-FFF2-40B4-BE49-F238E27FC236}">
                      <a16:creationId xmlns:a16="http://schemas.microsoft.com/office/drawing/2014/main" id="{D53FF81A-31B7-F124-5DDF-858C8460F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1851" y="6169026"/>
                  <a:ext cx="762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95" name="Line 1544">
                  <a:extLst>
                    <a:ext uri="{FF2B5EF4-FFF2-40B4-BE49-F238E27FC236}">
                      <a16:creationId xmlns:a16="http://schemas.microsoft.com/office/drawing/2014/main" id="{1F0FFCD9-99E9-E29D-6670-0FE9CF939E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43238" y="5981701"/>
                  <a:ext cx="762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96" name="Line 1545">
                  <a:extLst>
                    <a:ext uri="{FF2B5EF4-FFF2-40B4-BE49-F238E27FC236}">
                      <a16:creationId xmlns:a16="http://schemas.microsoft.com/office/drawing/2014/main" id="{19CC771C-17B9-76A7-1268-316E6EBBD0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626" y="6043613"/>
                  <a:ext cx="762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97" name="Line 1546">
                  <a:extLst>
                    <a:ext uri="{FF2B5EF4-FFF2-40B4-BE49-F238E27FC236}">
                      <a16:creationId xmlns:a16="http://schemas.microsoft.com/office/drawing/2014/main" id="{D1EF33DC-8525-31D4-7263-E8E48604E1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1851" y="5824538"/>
                  <a:ext cx="762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98" name="Line 1547">
                  <a:extLst>
                    <a:ext uri="{FF2B5EF4-FFF2-40B4-BE49-F238E27FC236}">
                      <a16:creationId xmlns:a16="http://schemas.microsoft.com/office/drawing/2014/main" id="{DAE31E22-069C-D13C-4B9D-260E88D6F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43238" y="4675188"/>
                  <a:ext cx="762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099" name="Line 1548">
                  <a:extLst>
                    <a:ext uri="{FF2B5EF4-FFF2-40B4-BE49-F238E27FC236}">
                      <a16:creationId xmlns:a16="http://schemas.microsoft.com/office/drawing/2014/main" id="{BA35061F-021B-3BF6-B48F-3566838FA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626" y="4556126"/>
                  <a:ext cx="762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1080" name="Rectangle 1488">
                <a:extLst>
                  <a:ext uri="{FF2B5EF4-FFF2-40B4-BE49-F238E27FC236}">
                    <a16:creationId xmlns:a16="http://schemas.microsoft.com/office/drawing/2014/main" id="{2044B3CB-8D2D-865E-EA4E-0D98C778B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211" y="8826771"/>
                <a:ext cx="34624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DIV&lt;40</a:t>
                </a:r>
                <a:endPara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1" name="Line 1483">
                <a:extLst>
                  <a:ext uri="{FF2B5EF4-FFF2-40B4-BE49-F238E27FC236}">
                    <a16:creationId xmlns:a16="http://schemas.microsoft.com/office/drawing/2014/main" id="{C533562A-1BF3-881E-F1DC-6F05B5F2C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64655" y="8759151"/>
                <a:ext cx="0" cy="25841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2" name="Rectangle 1488">
                <a:extLst>
                  <a:ext uri="{FF2B5EF4-FFF2-40B4-BE49-F238E27FC236}">
                    <a16:creationId xmlns:a16="http://schemas.microsoft.com/office/drawing/2014/main" id="{38FC3F14-C4BA-F96D-455C-C00492DD8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6912" y="8826771"/>
                <a:ext cx="43601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DIV40-80</a:t>
                </a:r>
                <a:endPara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3" name="Rectangle 1488">
                <a:extLst>
                  <a:ext uri="{FF2B5EF4-FFF2-40B4-BE49-F238E27FC236}">
                    <a16:creationId xmlns:a16="http://schemas.microsoft.com/office/drawing/2014/main" id="{1980FE9C-8AB0-B0B0-4CFB-B5249770A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1028" y="8826771"/>
                <a:ext cx="34624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DIV&gt;80</a:t>
                </a:r>
                <a:endPara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4" name="TextBox 1083">
                <a:extLst>
                  <a:ext uri="{FF2B5EF4-FFF2-40B4-BE49-F238E27FC236}">
                    <a16:creationId xmlns:a16="http://schemas.microsoft.com/office/drawing/2014/main" id="{A18EE81C-9B2A-F823-03E6-0780EDADA4E2}"/>
                  </a:ext>
                </a:extLst>
              </p:cNvPr>
              <p:cNvSpPr txBox="1"/>
              <p:nvPr/>
            </p:nvSpPr>
            <p:spPr>
              <a:xfrm rot="16200000">
                <a:off x="4146286" y="7660582"/>
                <a:ext cx="1690992" cy="239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/>
                  <a:t>Lateral directionality (|x|)</a:t>
                </a:r>
              </a:p>
            </p:txBody>
          </p:sp>
          <p:cxnSp>
            <p:nvCxnSpPr>
              <p:cNvPr id="706" name="Straight Connector 705">
                <a:extLst>
                  <a:ext uri="{FF2B5EF4-FFF2-40B4-BE49-F238E27FC236}">
                    <a16:creationId xmlns:a16="http://schemas.microsoft.com/office/drawing/2014/main" id="{69E54103-692A-57F7-376E-D178CCE55F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6794" y="7300300"/>
                <a:ext cx="43621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7" name="TextBox 706">
                <a:extLst>
                  <a:ext uri="{FF2B5EF4-FFF2-40B4-BE49-F238E27FC236}">
                    <a16:creationId xmlns:a16="http://schemas.microsoft.com/office/drawing/2014/main" id="{871864EE-B2B5-809B-96F5-F0012B81DA3B}"/>
                  </a:ext>
                </a:extLst>
              </p:cNvPr>
              <p:cNvSpPr txBox="1"/>
              <p:nvPr/>
            </p:nvSpPr>
            <p:spPr>
              <a:xfrm>
                <a:off x="5699812" y="7156566"/>
                <a:ext cx="3876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/>
                  <a:t>***</a:t>
                </a:r>
              </a:p>
            </p:txBody>
          </p:sp>
          <p:cxnSp>
            <p:nvCxnSpPr>
              <p:cNvPr id="708" name="Straight Connector 707">
                <a:extLst>
                  <a:ext uri="{FF2B5EF4-FFF2-40B4-BE49-F238E27FC236}">
                    <a16:creationId xmlns:a16="http://schemas.microsoft.com/office/drawing/2014/main" id="{0A9B9703-4E7E-7E7A-9EED-8644DC5878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8385" y="6916805"/>
                <a:ext cx="835364" cy="77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9" name="TextBox 708">
                <a:extLst>
                  <a:ext uri="{FF2B5EF4-FFF2-40B4-BE49-F238E27FC236}">
                    <a16:creationId xmlns:a16="http://schemas.microsoft.com/office/drawing/2014/main" id="{56449FAB-E288-6942-2EA2-EF8D0E3DCB40}"/>
                  </a:ext>
                </a:extLst>
              </p:cNvPr>
              <p:cNvSpPr txBox="1"/>
              <p:nvPr/>
            </p:nvSpPr>
            <p:spPr>
              <a:xfrm>
                <a:off x="5863431" y="6773952"/>
                <a:ext cx="3876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/>
                  <a:t>***</a:t>
                </a:r>
              </a:p>
            </p:txBody>
          </p:sp>
        </p:grpSp>
        <p:sp>
          <p:nvSpPr>
            <p:cNvPr id="1103" name="TextBox 1102">
              <a:extLst>
                <a:ext uri="{FF2B5EF4-FFF2-40B4-BE49-F238E27FC236}">
                  <a16:creationId xmlns:a16="http://schemas.microsoft.com/office/drawing/2014/main" id="{77FDA67E-0658-2AB1-D79C-878A55F24C66}"/>
                </a:ext>
              </a:extLst>
            </p:cNvPr>
            <p:cNvSpPr txBox="1"/>
            <p:nvPr/>
          </p:nvSpPr>
          <p:spPr>
            <a:xfrm>
              <a:off x="2772304" y="6547681"/>
              <a:ext cx="419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g)</a:t>
              </a:r>
            </a:p>
          </p:txBody>
        </p:sp>
        <p:sp>
          <p:nvSpPr>
            <p:cNvPr id="1594" name="TextBox 1593">
              <a:extLst>
                <a:ext uri="{FF2B5EF4-FFF2-40B4-BE49-F238E27FC236}">
                  <a16:creationId xmlns:a16="http://schemas.microsoft.com/office/drawing/2014/main" id="{6A52DA08-789E-BBAA-805E-BA1064BF67FC}"/>
                </a:ext>
              </a:extLst>
            </p:cNvPr>
            <p:cNvSpPr txBox="1"/>
            <p:nvPr/>
          </p:nvSpPr>
          <p:spPr>
            <a:xfrm>
              <a:off x="4857153" y="6547681"/>
              <a:ext cx="419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h)</a:t>
              </a:r>
            </a:p>
          </p:txBody>
        </p:sp>
        <p:grpSp>
          <p:nvGrpSpPr>
            <p:cNvPr id="1600" name="Group 1599">
              <a:extLst>
                <a:ext uri="{FF2B5EF4-FFF2-40B4-BE49-F238E27FC236}">
                  <a16:creationId xmlns:a16="http://schemas.microsoft.com/office/drawing/2014/main" id="{62F24423-0A09-02EC-9A95-CD4F2836FDDF}"/>
                </a:ext>
              </a:extLst>
            </p:cNvPr>
            <p:cNvGrpSpPr/>
            <p:nvPr/>
          </p:nvGrpSpPr>
          <p:grpSpPr>
            <a:xfrm>
              <a:off x="477082" y="71483"/>
              <a:ext cx="3401694" cy="2303795"/>
              <a:chOff x="961556" y="569532"/>
              <a:chExt cx="3401694" cy="2303795"/>
            </a:xfrm>
          </p:grpSpPr>
          <p:grpSp>
            <p:nvGrpSpPr>
              <p:cNvPr id="1601" name="Group 1600">
                <a:extLst>
                  <a:ext uri="{FF2B5EF4-FFF2-40B4-BE49-F238E27FC236}">
                    <a16:creationId xmlns:a16="http://schemas.microsoft.com/office/drawing/2014/main" id="{3955AF80-B63F-71ED-2F1D-B43BA3D1EF64}"/>
                  </a:ext>
                </a:extLst>
              </p:cNvPr>
              <p:cNvGrpSpPr/>
              <p:nvPr/>
            </p:nvGrpSpPr>
            <p:grpSpPr>
              <a:xfrm>
                <a:off x="961556" y="569532"/>
                <a:ext cx="1624299" cy="2303795"/>
                <a:chOff x="1383475" y="519475"/>
                <a:chExt cx="1624299" cy="2303795"/>
              </a:xfrm>
            </p:grpSpPr>
            <p:sp>
              <p:nvSpPr>
                <p:cNvPr id="1623" name="TextBox 1622">
                  <a:extLst>
                    <a:ext uri="{FF2B5EF4-FFF2-40B4-BE49-F238E27FC236}">
                      <a16:creationId xmlns:a16="http://schemas.microsoft.com/office/drawing/2014/main" id="{22468571-DD30-B2C7-D205-CE710C803CD6}"/>
                    </a:ext>
                  </a:extLst>
                </p:cNvPr>
                <p:cNvSpPr txBox="1"/>
                <p:nvPr/>
              </p:nvSpPr>
              <p:spPr>
                <a:xfrm>
                  <a:off x="1933983" y="519475"/>
                  <a:ext cx="10737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/>
                    <a:t>MO</a:t>
                  </a:r>
                </a:p>
              </p:txBody>
            </p:sp>
            <p:sp>
              <p:nvSpPr>
                <p:cNvPr id="1624" name="TextBox 1623">
                  <a:extLst>
                    <a:ext uri="{FF2B5EF4-FFF2-40B4-BE49-F238E27FC236}">
                      <a16:creationId xmlns:a16="http://schemas.microsoft.com/office/drawing/2014/main" id="{85409D0D-DA28-A6FE-4B2C-EEA61F9AA177}"/>
                    </a:ext>
                  </a:extLst>
                </p:cNvPr>
                <p:cNvSpPr txBox="1"/>
                <p:nvPr/>
              </p:nvSpPr>
              <p:spPr>
                <a:xfrm>
                  <a:off x="1665676" y="2453938"/>
                  <a:ext cx="10737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/>
                    <a:t>StrO</a:t>
                  </a:r>
                </a:p>
              </p:txBody>
            </p:sp>
            <p:pic>
              <p:nvPicPr>
                <p:cNvPr id="1625" name="Picture 1624" descr="A black circuit board with dots and lines&#10;&#10;Description automatically generated">
                  <a:extLst>
                    <a:ext uri="{FF2B5EF4-FFF2-40B4-BE49-F238E27FC236}">
                      <a16:creationId xmlns:a16="http://schemas.microsoft.com/office/drawing/2014/main" id="{93F41F80-01A1-22A1-93AC-B4915309A5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8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173478" y="1022112"/>
                  <a:ext cx="1725239" cy="1305246"/>
                </a:xfrm>
                <a:prstGeom prst="rect">
                  <a:avLst/>
                </a:prstGeom>
              </p:spPr>
            </p:pic>
          </p:grpSp>
          <p:sp>
            <p:nvSpPr>
              <p:cNvPr id="1602" name="Rectangle 1601">
                <a:extLst>
                  <a:ext uri="{FF2B5EF4-FFF2-40B4-BE49-F238E27FC236}">
                    <a16:creationId xmlns:a16="http://schemas.microsoft.com/office/drawing/2014/main" id="{4B7B1610-61E2-8D36-4AC7-8752B67CBFC3}"/>
                  </a:ext>
                </a:extLst>
              </p:cNvPr>
              <p:cNvSpPr/>
              <p:nvPr/>
            </p:nvSpPr>
            <p:spPr>
              <a:xfrm>
                <a:off x="1745752" y="1056873"/>
                <a:ext cx="340637" cy="5185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03" name="Straight Connector 1602">
                <a:extLst>
                  <a:ext uri="{FF2B5EF4-FFF2-40B4-BE49-F238E27FC236}">
                    <a16:creationId xmlns:a16="http://schemas.microsoft.com/office/drawing/2014/main" id="{CD29FF12-92A2-7E64-BF6F-76F9C1CEC9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94977" y="656141"/>
                <a:ext cx="415499" cy="40487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4" name="Straight Connector 1603">
                <a:extLst>
                  <a:ext uri="{FF2B5EF4-FFF2-40B4-BE49-F238E27FC236}">
                    <a16:creationId xmlns:a16="http://schemas.microsoft.com/office/drawing/2014/main" id="{9120ED62-F5BD-9458-4E06-6E3E4EBB38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388" y="1575390"/>
                <a:ext cx="416596" cy="101202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05" name="Rectangle 1604">
                <a:extLst>
                  <a:ext uri="{FF2B5EF4-FFF2-40B4-BE49-F238E27FC236}">
                    <a16:creationId xmlns:a16="http://schemas.microsoft.com/office/drawing/2014/main" id="{77B9FA68-CB36-14EE-7F32-FD242084F5EC}"/>
                  </a:ext>
                </a:extLst>
              </p:cNvPr>
              <p:cNvSpPr/>
              <p:nvPr/>
            </p:nvSpPr>
            <p:spPr>
              <a:xfrm>
                <a:off x="2502985" y="659712"/>
                <a:ext cx="1670712" cy="19277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06" name="Oval 1605">
                <a:extLst>
                  <a:ext uri="{FF2B5EF4-FFF2-40B4-BE49-F238E27FC236}">
                    <a16:creationId xmlns:a16="http://schemas.microsoft.com/office/drawing/2014/main" id="{64DD43EB-4375-E42E-98E8-92102412202D}"/>
                  </a:ext>
                </a:extLst>
              </p:cNvPr>
              <p:cNvSpPr/>
              <p:nvPr/>
            </p:nvSpPr>
            <p:spPr>
              <a:xfrm>
                <a:off x="2656841" y="1160949"/>
                <a:ext cx="185511" cy="1805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07" name="Oval 1606">
                <a:extLst>
                  <a:ext uri="{FF2B5EF4-FFF2-40B4-BE49-F238E27FC236}">
                    <a16:creationId xmlns:a16="http://schemas.microsoft.com/office/drawing/2014/main" id="{1BEDD3FB-1EA5-3CA0-50B4-B5D7DB31AEF8}"/>
                  </a:ext>
                </a:extLst>
              </p:cNvPr>
              <p:cNvSpPr/>
              <p:nvPr/>
            </p:nvSpPr>
            <p:spPr>
              <a:xfrm>
                <a:off x="3243498" y="1160949"/>
                <a:ext cx="185511" cy="180527"/>
              </a:xfrm>
              <a:prstGeom prst="ellipse">
                <a:avLst/>
              </a:prstGeom>
              <a:solidFill>
                <a:schemeClr val="tx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08" name="Oval 1607">
                <a:extLst>
                  <a:ext uri="{FF2B5EF4-FFF2-40B4-BE49-F238E27FC236}">
                    <a16:creationId xmlns:a16="http://schemas.microsoft.com/office/drawing/2014/main" id="{BB869405-5DFC-6124-CBE4-575C502B3518}"/>
                  </a:ext>
                </a:extLst>
              </p:cNvPr>
              <p:cNvSpPr/>
              <p:nvPr/>
            </p:nvSpPr>
            <p:spPr>
              <a:xfrm>
                <a:off x="3826194" y="1160949"/>
                <a:ext cx="185511" cy="180527"/>
              </a:xfrm>
              <a:prstGeom prst="ellipse">
                <a:avLst/>
              </a:prstGeom>
              <a:solidFill>
                <a:schemeClr val="tx1">
                  <a:alpha val="7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09" name="Oval 1608">
                <a:extLst>
                  <a:ext uri="{FF2B5EF4-FFF2-40B4-BE49-F238E27FC236}">
                    <a16:creationId xmlns:a16="http://schemas.microsoft.com/office/drawing/2014/main" id="{C35274D9-AFD3-7CF9-FD1C-BF899EA88E22}"/>
                  </a:ext>
                </a:extLst>
              </p:cNvPr>
              <p:cNvSpPr/>
              <p:nvPr/>
            </p:nvSpPr>
            <p:spPr>
              <a:xfrm>
                <a:off x="2656841" y="1672035"/>
                <a:ext cx="185511" cy="1805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10" name="Oval 1609">
                <a:extLst>
                  <a:ext uri="{FF2B5EF4-FFF2-40B4-BE49-F238E27FC236}">
                    <a16:creationId xmlns:a16="http://schemas.microsoft.com/office/drawing/2014/main" id="{E9ACFAD4-52C2-88A2-93E6-785FAEEE347F}"/>
                  </a:ext>
                </a:extLst>
              </p:cNvPr>
              <p:cNvSpPr/>
              <p:nvPr/>
            </p:nvSpPr>
            <p:spPr>
              <a:xfrm>
                <a:off x="3243498" y="1672035"/>
                <a:ext cx="185511" cy="1805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11" name="Oval 1610">
                <a:extLst>
                  <a:ext uri="{FF2B5EF4-FFF2-40B4-BE49-F238E27FC236}">
                    <a16:creationId xmlns:a16="http://schemas.microsoft.com/office/drawing/2014/main" id="{9A688282-AB54-7304-4F27-6E72FBB6E4F4}"/>
                  </a:ext>
                </a:extLst>
              </p:cNvPr>
              <p:cNvSpPr/>
              <p:nvPr/>
            </p:nvSpPr>
            <p:spPr>
              <a:xfrm>
                <a:off x="3826194" y="1672035"/>
                <a:ext cx="185511" cy="1805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12" name="Oval 1611">
                <a:extLst>
                  <a:ext uri="{FF2B5EF4-FFF2-40B4-BE49-F238E27FC236}">
                    <a16:creationId xmlns:a16="http://schemas.microsoft.com/office/drawing/2014/main" id="{04C45F6D-972E-73CA-72BA-DFB851F5BB0E}"/>
                  </a:ext>
                </a:extLst>
              </p:cNvPr>
              <p:cNvSpPr/>
              <p:nvPr/>
            </p:nvSpPr>
            <p:spPr>
              <a:xfrm>
                <a:off x="2656841" y="2183121"/>
                <a:ext cx="185511" cy="1805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13" name="Oval 1612">
                <a:extLst>
                  <a:ext uri="{FF2B5EF4-FFF2-40B4-BE49-F238E27FC236}">
                    <a16:creationId xmlns:a16="http://schemas.microsoft.com/office/drawing/2014/main" id="{07C114D1-1B42-D9DC-336E-1E0BA9BC8EDC}"/>
                  </a:ext>
                </a:extLst>
              </p:cNvPr>
              <p:cNvSpPr/>
              <p:nvPr/>
            </p:nvSpPr>
            <p:spPr>
              <a:xfrm>
                <a:off x="3243498" y="2183121"/>
                <a:ext cx="185511" cy="1805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14" name="Oval 1613">
                <a:extLst>
                  <a:ext uri="{FF2B5EF4-FFF2-40B4-BE49-F238E27FC236}">
                    <a16:creationId xmlns:a16="http://schemas.microsoft.com/office/drawing/2014/main" id="{22F714E6-EE4C-B9C9-4660-25B01BA1AEC9}"/>
                  </a:ext>
                </a:extLst>
              </p:cNvPr>
              <p:cNvSpPr/>
              <p:nvPr/>
            </p:nvSpPr>
            <p:spPr>
              <a:xfrm>
                <a:off x="3826194" y="2183121"/>
                <a:ext cx="185511" cy="1805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15" name="Straight Connector 1614">
                <a:extLst>
                  <a:ext uri="{FF2B5EF4-FFF2-40B4-BE49-F238E27FC236}">
                    <a16:creationId xmlns:a16="http://schemas.microsoft.com/office/drawing/2014/main" id="{7CA5D888-0BE9-AC86-FECE-3A271E19751F}"/>
                  </a:ext>
                </a:extLst>
              </p:cNvPr>
              <p:cNvCxnSpPr/>
              <p:nvPr/>
            </p:nvCxnSpPr>
            <p:spPr>
              <a:xfrm>
                <a:off x="2732246" y="1106941"/>
                <a:ext cx="604007" cy="0"/>
              </a:xfrm>
              <a:prstGeom prst="line">
                <a:avLst/>
              </a:prstGeom>
              <a:ln w="9525">
                <a:headEnd type="triangle" w="sm" len="sm"/>
                <a:tailEnd type="triangl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16" name="TextBox 1615">
                <a:extLst>
                  <a:ext uri="{FF2B5EF4-FFF2-40B4-BE49-F238E27FC236}">
                    <a16:creationId xmlns:a16="http://schemas.microsoft.com/office/drawing/2014/main" id="{C984B04B-C818-C842-9D4C-FFB7D4A197AE}"/>
                  </a:ext>
                </a:extLst>
              </p:cNvPr>
              <p:cNvSpPr txBox="1"/>
              <p:nvPr/>
            </p:nvSpPr>
            <p:spPr>
              <a:xfrm>
                <a:off x="2786886" y="926371"/>
                <a:ext cx="65727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/>
                  <a:t>200 µm</a:t>
                </a:r>
              </a:p>
            </p:txBody>
          </p:sp>
          <p:sp>
            <p:nvSpPr>
              <p:cNvPr id="1617" name="TextBox 1616">
                <a:extLst>
                  <a:ext uri="{FF2B5EF4-FFF2-40B4-BE49-F238E27FC236}">
                    <a16:creationId xmlns:a16="http://schemas.microsoft.com/office/drawing/2014/main" id="{63E44166-4873-4096-3535-1D350F7036E4}"/>
                  </a:ext>
                </a:extLst>
              </p:cNvPr>
              <p:cNvSpPr txBox="1"/>
              <p:nvPr/>
            </p:nvSpPr>
            <p:spPr>
              <a:xfrm>
                <a:off x="3705973" y="931995"/>
                <a:ext cx="65727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/>
                  <a:t>10 µm</a:t>
                </a:r>
              </a:p>
            </p:txBody>
          </p:sp>
          <p:cxnSp>
            <p:nvCxnSpPr>
              <p:cNvPr id="1618" name="Straight Connector 1617">
                <a:extLst>
                  <a:ext uri="{FF2B5EF4-FFF2-40B4-BE49-F238E27FC236}">
                    <a16:creationId xmlns:a16="http://schemas.microsoft.com/office/drawing/2014/main" id="{C955B46B-52ED-2A02-75A7-4C6B6ADE16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8736" y="1111667"/>
                <a:ext cx="120425" cy="0"/>
              </a:xfrm>
              <a:prstGeom prst="line">
                <a:avLst/>
              </a:prstGeom>
              <a:ln w="9525">
                <a:headEnd type="triangle" w="sm" len="sm"/>
                <a:tailEnd type="triangl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19" name="Rectangle 1618">
                <a:extLst>
                  <a:ext uri="{FF2B5EF4-FFF2-40B4-BE49-F238E27FC236}">
                    <a16:creationId xmlns:a16="http://schemas.microsoft.com/office/drawing/2014/main" id="{3C851FE9-034E-33D1-323A-9A38AE7A2B2B}"/>
                  </a:ext>
                </a:extLst>
              </p:cNvPr>
              <p:cNvSpPr/>
              <p:nvPr/>
            </p:nvSpPr>
            <p:spPr>
              <a:xfrm>
                <a:off x="3387783" y="1173793"/>
                <a:ext cx="480328" cy="1413616"/>
              </a:xfrm>
              <a:prstGeom prst="rect">
                <a:avLst/>
              </a:prstGeom>
              <a:solidFill>
                <a:schemeClr val="accent1">
                  <a:alpha val="63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20" name="Rectangle 1619">
                <a:extLst>
                  <a:ext uri="{FF2B5EF4-FFF2-40B4-BE49-F238E27FC236}">
                    <a16:creationId xmlns:a16="http://schemas.microsoft.com/office/drawing/2014/main" id="{1495ED9F-6213-AC02-5231-CD2C4EDE3BE0}"/>
                  </a:ext>
                </a:extLst>
              </p:cNvPr>
              <p:cNvSpPr/>
              <p:nvPr/>
            </p:nvSpPr>
            <p:spPr>
              <a:xfrm>
                <a:off x="3967733" y="1173793"/>
                <a:ext cx="206135" cy="1413617"/>
              </a:xfrm>
              <a:prstGeom prst="rect">
                <a:avLst/>
              </a:prstGeom>
              <a:solidFill>
                <a:schemeClr val="accent1">
                  <a:alpha val="63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21" name="Rectangle 1620">
                <a:extLst>
                  <a:ext uri="{FF2B5EF4-FFF2-40B4-BE49-F238E27FC236}">
                    <a16:creationId xmlns:a16="http://schemas.microsoft.com/office/drawing/2014/main" id="{8DA24AE7-F62F-8540-A797-394BBF9F93D4}"/>
                  </a:ext>
                </a:extLst>
              </p:cNvPr>
              <p:cNvSpPr/>
              <p:nvPr/>
            </p:nvSpPr>
            <p:spPr>
              <a:xfrm>
                <a:off x="2508758" y="1173794"/>
                <a:ext cx="188777" cy="1413616"/>
              </a:xfrm>
              <a:prstGeom prst="rect">
                <a:avLst/>
              </a:prstGeom>
              <a:solidFill>
                <a:schemeClr val="accent1">
                  <a:alpha val="63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22" name="Rectangle 1621">
                <a:extLst>
                  <a:ext uri="{FF2B5EF4-FFF2-40B4-BE49-F238E27FC236}">
                    <a16:creationId xmlns:a16="http://schemas.microsoft.com/office/drawing/2014/main" id="{CD80A3E7-F879-6FAE-BFF0-5E321FB1A893}"/>
                  </a:ext>
                </a:extLst>
              </p:cNvPr>
              <p:cNvSpPr/>
              <p:nvPr/>
            </p:nvSpPr>
            <p:spPr>
              <a:xfrm>
                <a:off x="2790043" y="1173794"/>
                <a:ext cx="498118" cy="1413616"/>
              </a:xfrm>
              <a:prstGeom prst="rect">
                <a:avLst/>
              </a:prstGeom>
              <a:solidFill>
                <a:schemeClr val="accent1">
                  <a:alpha val="63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1664" name="Picture 1663">
              <a:extLst>
                <a:ext uri="{FF2B5EF4-FFF2-40B4-BE49-F238E27FC236}">
                  <a16:creationId xmlns:a16="http://schemas.microsoft.com/office/drawing/2014/main" id="{13F733F7-247C-9670-50E7-5E966E7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3160" y="-24708"/>
              <a:ext cx="3971846" cy="27907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ED1686-FAAE-CC26-94CD-92E1403CEE42}"/>
                </a:ext>
              </a:extLst>
            </p:cNvPr>
            <p:cNvSpPr txBox="1"/>
            <p:nvPr/>
          </p:nvSpPr>
          <p:spPr>
            <a:xfrm>
              <a:off x="100365" y="3229358"/>
              <a:ext cx="419449" cy="350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d)</a:t>
              </a:r>
            </a:p>
          </p:txBody>
        </p:sp>
        <p:grpSp>
          <p:nvGrpSpPr>
            <p:cNvPr id="1825" name="Group 1824">
              <a:extLst>
                <a:ext uri="{FF2B5EF4-FFF2-40B4-BE49-F238E27FC236}">
                  <a16:creationId xmlns:a16="http://schemas.microsoft.com/office/drawing/2014/main" id="{B0AB392B-F721-5861-B29A-1E35B2BF393C}"/>
                </a:ext>
              </a:extLst>
            </p:cNvPr>
            <p:cNvGrpSpPr/>
            <p:nvPr/>
          </p:nvGrpSpPr>
          <p:grpSpPr>
            <a:xfrm>
              <a:off x="177684" y="3370161"/>
              <a:ext cx="3521825" cy="3200849"/>
              <a:chOff x="177684" y="3370161"/>
              <a:chExt cx="3521825" cy="32008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5B0769-E5F9-6E60-0EE1-83039A154E06}"/>
                  </a:ext>
                </a:extLst>
              </p:cNvPr>
              <p:cNvSpPr txBox="1"/>
              <p:nvPr/>
            </p:nvSpPr>
            <p:spPr>
              <a:xfrm>
                <a:off x="1479746" y="6324789"/>
                <a:ext cx="103435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/>
                  <a:t>Time offset (s)</a:t>
                </a:r>
              </a:p>
            </p:txBody>
          </p:sp>
          <p:grpSp>
            <p:nvGrpSpPr>
              <p:cNvPr id="1666" name="Group 1665">
                <a:extLst>
                  <a:ext uri="{FF2B5EF4-FFF2-40B4-BE49-F238E27FC236}">
                    <a16:creationId xmlns:a16="http://schemas.microsoft.com/office/drawing/2014/main" id="{886303C8-B168-DF4D-898E-8503F2E5FE48}"/>
                  </a:ext>
                </a:extLst>
              </p:cNvPr>
              <p:cNvGrpSpPr/>
              <p:nvPr/>
            </p:nvGrpSpPr>
            <p:grpSpPr>
              <a:xfrm>
                <a:off x="332534" y="5657875"/>
                <a:ext cx="3260550" cy="647131"/>
                <a:chOff x="8665912" y="4757657"/>
                <a:chExt cx="3276187" cy="746999"/>
              </a:xfrm>
            </p:grpSpPr>
            <p:sp>
              <p:nvSpPr>
                <p:cNvPr id="1756" name="Rectangle 2150">
                  <a:extLst>
                    <a:ext uri="{FF2B5EF4-FFF2-40B4-BE49-F238E27FC236}">
                      <a16:creationId xmlns:a16="http://schemas.microsoft.com/office/drawing/2014/main" id="{87BD5DBA-C31A-A5B0-DFDA-98C0F05A0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74125" y="4757657"/>
                  <a:ext cx="2901950" cy="5921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57" name="Line 2151">
                  <a:extLst>
                    <a:ext uri="{FF2B5EF4-FFF2-40B4-BE49-F238E27FC236}">
                      <a16:creationId xmlns:a16="http://schemas.microsoft.com/office/drawing/2014/main" id="{96E716EC-E3D2-F498-4B18-493E18FDBF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5349795"/>
                  <a:ext cx="2901950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58" name="Freeform 2152">
                  <a:extLst>
                    <a:ext uri="{FF2B5EF4-FFF2-40B4-BE49-F238E27FC236}">
                      <a16:creationId xmlns:a16="http://schemas.microsoft.com/office/drawing/2014/main" id="{344B1E09-8907-FBA1-63BE-05CE307A4A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874125" y="5156120"/>
                  <a:ext cx="322263" cy="193675"/>
                </a:xfrm>
                <a:custGeom>
                  <a:avLst/>
                  <a:gdLst>
                    <a:gd name="T0" fmla="*/ 21 w 203"/>
                    <a:gd name="T1" fmla="*/ 122 h 122"/>
                    <a:gd name="T2" fmla="*/ 21 w 203"/>
                    <a:gd name="T3" fmla="*/ 14 h 122"/>
                    <a:gd name="T4" fmla="*/ 0 w 203"/>
                    <a:gd name="T5" fmla="*/ 14 h 122"/>
                    <a:gd name="T6" fmla="*/ 0 w 203"/>
                    <a:gd name="T7" fmla="*/ 122 h 122"/>
                    <a:gd name="T8" fmla="*/ 21 w 203"/>
                    <a:gd name="T9" fmla="*/ 122 h 122"/>
                    <a:gd name="T10" fmla="*/ 52 w 203"/>
                    <a:gd name="T11" fmla="*/ 122 h 122"/>
                    <a:gd name="T12" fmla="*/ 52 w 203"/>
                    <a:gd name="T13" fmla="*/ 4 h 122"/>
                    <a:gd name="T14" fmla="*/ 27 w 203"/>
                    <a:gd name="T15" fmla="*/ 4 h 122"/>
                    <a:gd name="T16" fmla="*/ 27 w 203"/>
                    <a:gd name="T17" fmla="*/ 122 h 122"/>
                    <a:gd name="T18" fmla="*/ 52 w 203"/>
                    <a:gd name="T19" fmla="*/ 122 h 122"/>
                    <a:gd name="T20" fmla="*/ 82 w 203"/>
                    <a:gd name="T21" fmla="*/ 122 h 122"/>
                    <a:gd name="T22" fmla="*/ 82 w 203"/>
                    <a:gd name="T23" fmla="*/ 4 h 122"/>
                    <a:gd name="T24" fmla="*/ 58 w 203"/>
                    <a:gd name="T25" fmla="*/ 4 h 122"/>
                    <a:gd name="T26" fmla="*/ 58 w 203"/>
                    <a:gd name="T27" fmla="*/ 122 h 122"/>
                    <a:gd name="T28" fmla="*/ 82 w 203"/>
                    <a:gd name="T29" fmla="*/ 122 h 122"/>
                    <a:gd name="T30" fmla="*/ 112 w 203"/>
                    <a:gd name="T31" fmla="*/ 122 h 122"/>
                    <a:gd name="T32" fmla="*/ 112 w 203"/>
                    <a:gd name="T33" fmla="*/ 2 h 122"/>
                    <a:gd name="T34" fmla="*/ 88 w 203"/>
                    <a:gd name="T35" fmla="*/ 2 h 122"/>
                    <a:gd name="T36" fmla="*/ 88 w 203"/>
                    <a:gd name="T37" fmla="*/ 122 h 122"/>
                    <a:gd name="T38" fmla="*/ 112 w 203"/>
                    <a:gd name="T39" fmla="*/ 122 h 122"/>
                    <a:gd name="T40" fmla="*/ 142 w 203"/>
                    <a:gd name="T41" fmla="*/ 122 h 122"/>
                    <a:gd name="T42" fmla="*/ 142 w 203"/>
                    <a:gd name="T43" fmla="*/ 12 h 122"/>
                    <a:gd name="T44" fmla="*/ 118 w 203"/>
                    <a:gd name="T45" fmla="*/ 12 h 122"/>
                    <a:gd name="T46" fmla="*/ 118 w 203"/>
                    <a:gd name="T47" fmla="*/ 122 h 122"/>
                    <a:gd name="T48" fmla="*/ 142 w 203"/>
                    <a:gd name="T49" fmla="*/ 122 h 122"/>
                    <a:gd name="T50" fmla="*/ 173 w 203"/>
                    <a:gd name="T51" fmla="*/ 122 h 122"/>
                    <a:gd name="T52" fmla="*/ 173 w 203"/>
                    <a:gd name="T53" fmla="*/ 0 h 122"/>
                    <a:gd name="T54" fmla="*/ 148 w 203"/>
                    <a:gd name="T55" fmla="*/ 0 h 122"/>
                    <a:gd name="T56" fmla="*/ 148 w 203"/>
                    <a:gd name="T57" fmla="*/ 122 h 122"/>
                    <a:gd name="T58" fmla="*/ 173 w 203"/>
                    <a:gd name="T59" fmla="*/ 122 h 122"/>
                    <a:gd name="T60" fmla="*/ 203 w 203"/>
                    <a:gd name="T61" fmla="*/ 122 h 122"/>
                    <a:gd name="T62" fmla="*/ 203 w 203"/>
                    <a:gd name="T63" fmla="*/ 35 h 122"/>
                    <a:gd name="T64" fmla="*/ 179 w 203"/>
                    <a:gd name="T65" fmla="*/ 35 h 122"/>
                    <a:gd name="T66" fmla="*/ 179 w 203"/>
                    <a:gd name="T67" fmla="*/ 122 h 122"/>
                    <a:gd name="T68" fmla="*/ 203 w 203"/>
                    <a:gd name="T69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3" h="122">
                      <a:moveTo>
                        <a:pt x="21" y="122"/>
                      </a:moveTo>
                      <a:lnTo>
                        <a:pt x="21" y="14"/>
                      </a:lnTo>
                      <a:lnTo>
                        <a:pt x="0" y="14"/>
                      </a:lnTo>
                      <a:lnTo>
                        <a:pt x="0" y="122"/>
                      </a:lnTo>
                      <a:lnTo>
                        <a:pt x="21" y="122"/>
                      </a:lnTo>
                      <a:close/>
                      <a:moveTo>
                        <a:pt x="52" y="122"/>
                      </a:moveTo>
                      <a:lnTo>
                        <a:pt x="52" y="4"/>
                      </a:lnTo>
                      <a:lnTo>
                        <a:pt x="27" y="4"/>
                      </a:lnTo>
                      <a:lnTo>
                        <a:pt x="27" y="122"/>
                      </a:lnTo>
                      <a:lnTo>
                        <a:pt x="52" y="122"/>
                      </a:lnTo>
                      <a:close/>
                      <a:moveTo>
                        <a:pt x="82" y="122"/>
                      </a:moveTo>
                      <a:lnTo>
                        <a:pt x="82" y="4"/>
                      </a:lnTo>
                      <a:lnTo>
                        <a:pt x="58" y="4"/>
                      </a:lnTo>
                      <a:lnTo>
                        <a:pt x="58" y="122"/>
                      </a:lnTo>
                      <a:lnTo>
                        <a:pt x="82" y="122"/>
                      </a:lnTo>
                      <a:close/>
                      <a:moveTo>
                        <a:pt x="112" y="122"/>
                      </a:moveTo>
                      <a:lnTo>
                        <a:pt x="112" y="2"/>
                      </a:lnTo>
                      <a:lnTo>
                        <a:pt x="88" y="2"/>
                      </a:lnTo>
                      <a:lnTo>
                        <a:pt x="88" y="122"/>
                      </a:lnTo>
                      <a:lnTo>
                        <a:pt x="112" y="122"/>
                      </a:lnTo>
                      <a:close/>
                      <a:moveTo>
                        <a:pt x="142" y="122"/>
                      </a:moveTo>
                      <a:lnTo>
                        <a:pt x="142" y="12"/>
                      </a:lnTo>
                      <a:lnTo>
                        <a:pt x="118" y="12"/>
                      </a:lnTo>
                      <a:lnTo>
                        <a:pt x="118" y="122"/>
                      </a:lnTo>
                      <a:lnTo>
                        <a:pt x="142" y="122"/>
                      </a:lnTo>
                      <a:close/>
                      <a:moveTo>
                        <a:pt x="173" y="122"/>
                      </a:moveTo>
                      <a:lnTo>
                        <a:pt x="173" y="0"/>
                      </a:lnTo>
                      <a:lnTo>
                        <a:pt x="148" y="0"/>
                      </a:lnTo>
                      <a:lnTo>
                        <a:pt x="148" y="122"/>
                      </a:lnTo>
                      <a:lnTo>
                        <a:pt x="173" y="122"/>
                      </a:lnTo>
                      <a:close/>
                      <a:moveTo>
                        <a:pt x="203" y="122"/>
                      </a:moveTo>
                      <a:lnTo>
                        <a:pt x="203" y="35"/>
                      </a:lnTo>
                      <a:lnTo>
                        <a:pt x="179" y="35"/>
                      </a:lnTo>
                      <a:lnTo>
                        <a:pt x="179" y="122"/>
                      </a:lnTo>
                      <a:lnTo>
                        <a:pt x="203" y="12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59" name="Freeform 2153">
                  <a:extLst>
                    <a:ext uri="{FF2B5EF4-FFF2-40B4-BE49-F238E27FC236}">
                      <a16:creationId xmlns:a16="http://schemas.microsoft.com/office/drawing/2014/main" id="{0BF91539-4767-FDD3-AE15-4A8E7CFE13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205913" y="5156120"/>
                  <a:ext cx="327025" cy="193675"/>
                </a:xfrm>
                <a:custGeom>
                  <a:avLst/>
                  <a:gdLst>
                    <a:gd name="T0" fmla="*/ 24 w 206"/>
                    <a:gd name="T1" fmla="*/ 122 h 122"/>
                    <a:gd name="T2" fmla="*/ 24 w 206"/>
                    <a:gd name="T3" fmla="*/ 33 h 122"/>
                    <a:gd name="T4" fmla="*/ 0 w 206"/>
                    <a:gd name="T5" fmla="*/ 33 h 122"/>
                    <a:gd name="T6" fmla="*/ 0 w 206"/>
                    <a:gd name="T7" fmla="*/ 122 h 122"/>
                    <a:gd name="T8" fmla="*/ 24 w 206"/>
                    <a:gd name="T9" fmla="*/ 122 h 122"/>
                    <a:gd name="T10" fmla="*/ 54 w 206"/>
                    <a:gd name="T11" fmla="*/ 122 h 122"/>
                    <a:gd name="T12" fmla="*/ 54 w 206"/>
                    <a:gd name="T13" fmla="*/ 0 h 122"/>
                    <a:gd name="T14" fmla="*/ 30 w 206"/>
                    <a:gd name="T15" fmla="*/ 0 h 122"/>
                    <a:gd name="T16" fmla="*/ 30 w 206"/>
                    <a:gd name="T17" fmla="*/ 122 h 122"/>
                    <a:gd name="T18" fmla="*/ 54 w 206"/>
                    <a:gd name="T19" fmla="*/ 122 h 122"/>
                    <a:gd name="T20" fmla="*/ 84 w 206"/>
                    <a:gd name="T21" fmla="*/ 122 h 122"/>
                    <a:gd name="T22" fmla="*/ 84 w 206"/>
                    <a:gd name="T23" fmla="*/ 2 h 122"/>
                    <a:gd name="T24" fmla="*/ 60 w 206"/>
                    <a:gd name="T25" fmla="*/ 2 h 122"/>
                    <a:gd name="T26" fmla="*/ 60 w 206"/>
                    <a:gd name="T27" fmla="*/ 122 h 122"/>
                    <a:gd name="T28" fmla="*/ 84 w 206"/>
                    <a:gd name="T29" fmla="*/ 122 h 122"/>
                    <a:gd name="T30" fmla="*/ 115 w 206"/>
                    <a:gd name="T31" fmla="*/ 122 h 122"/>
                    <a:gd name="T32" fmla="*/ 115 w 206"/>
                    <a:gd name="T33" fmla="*/ 16 h 122"/>
                    <a:gd name="T34" fmla="*/ 90 w 206"/>
                    <a:gd name="T35" fmla="*/ 16 h 122"/>
                    <a:gd name="T36" fmla="*/ 90 w 206"/>
                    <a:gd name="T37" fmla="*/ 122 h 122"/>
                    <a:gd name="T38" fmla="*/ 115 w 206"/>
                    <a:gd name="T39" fmla="*/ 122 h 122"/>
                    <a:gd name="T40" fmla="*/ 145 w 206"/>
                    <a:gd name="T41" fmla="*/ 122 h 122"/>
                    <a:gd name="T42" fmla="*/ 145 w 206"/>
                    <a:gd name="T43" fmla="*/ 20 h 122"/>
                    <a:gd name="T44" fmla="*/ 121 w 206"/>
                    <a:gd name="T45" fmla="*/ 20 h 122"/>
                    <a:gd name="T46" fmla="*/ 121 w 206"/>
                    <a:gd name="T47" fmla="*/ 122 h 122"/>
                    <a:gd name="T48" fmla="*/ 145 w 206"/>
                    <a:gd name="T49" fmla="*/ 122 h 122"/>
                    <a:gd name="T50" fmla="*/ 175 w 206"/>
                    <a:gd name="T51" fmla="*/ 122 h 122"/>
                    <a:gd name="T52" fmla="*/ 175 w 206"/>
                    <a:gd name="T53" fmla="*/ 20 h 122"/>
                    <a:gd name="T54" fmla="*/ 151 w 206"/>
                    <a:gd name="T55" fmla="*/ 20 h 122"/>
                    <a:gd name="T56" fmla="*/ 151 w 206"/>
                    <a:gd name="T57" fmla="*/ 122 h 122"/>
                    <a:gd name="T58" fmla="*/ 175 w 206"/>
                    <a:gd name="T59" fmla="*/ 122 h 122"/>
                    <a:gd name="T60" fmla="*/ 206 w 206"/>
                    <a:gd name="T61" fmla="*/ 122 h 122"/>
                    <a:gd name="T62" fmla="*/ 206 w 206"/>
                    <a:gd name="T63" fmla="*/ 10 h 122"/>
                    <a:gd name="T64" fmla="*/ 181 w 206"/>
                    <a:gd name="T65" fmla="*/ 10 h 122"/>
                    <a:gd name="T66" fmla="*/ 181 w 206"/>
                    <a:gd name="T67" fmla="*/ 122 h 122"/>
                    <a:gd name="T68" fmla="*/ 206 w 206"/>
                    <a:gd name="T69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6" h="122">
                      <a:moveTo>
                        <a:pt x="24" y="122"/>
                      </a:moveTo>
                      <a:lnTo>
                        <a:pt x="24" y="33"/>
                      </a:lnTo>
                      <a:lnTo>
                        <a:pt x="0" y="33"/>
                      </a:lnTo>
                      <a:lnTo>
                        <a:pt x="0" y="122"/>
                      </a:lnTo>
                      <a:lnTo>
                        <a:pt x="24" y="122"/>
                      </a:lnTo>
                      <a:close/>
                      <a:moveTo>
                        <a:pt x="54" y="122"/>
                      </a:moveTo>
                      <a:lnTo>
                        <a:pt x="54" y="0"/>
                      </a:lnTo>
                      <a:lnTo>
                        <a:pt x="30" y="0"/>
                      </a:lnTo>
                      <a:lnTo>
                        <a:pt x="30" y="122"/>
                      </a:lnTo>
                      <a:lnTo>
                        <a:pt x="54" y="122"/>
                      </a:lnTo>
                      <a:close/>
                      <a:moveTo>
                        <a:pt x="84" y="122"/>
                      </a:moveTo>
                      <a:lnTo>
                        <a:pt x="84" y="2"/>
                      </a:lnTo>
                      <a:lnTo>
                        <a:pt x="60" y="2"/>
                      </a:lnTo>
                      <a:lnTo>
                        <a:pt x="60" y="122"/>
                      </a:lnTo>
                      <a:lnTo>
                        <a:pt x="84" y="122"/>
                      </a:lnTo>
                      <a:close/>
                      <a:moveTo>
                        <a:pt x="115" y="122"/>
                      </a:moveTo>
                      <a:lnTo>
                        <a:pt x="115" y="16"/>
                      </a:lnTo>
                      <a:lnTo>
                        <a:pt x="90" y="16"/>
                      </a:lnTo>
                      <a:lnTo>
                        <a:pt x="90" y="122"/>
                      </a:lnTo>
                      <a:lnTo>
                        <a:pt x="115" y="122"/>
                      </a:lnTo>
                      <a:close/>
                      <a:moveTo>
                        <a:pt x="145" y="122"/>
                      </a:moveTo>
                      <a:lnTo>
                        <a:pt x="145" y="20"/>
                      </a:lnTo>
                      <a:lnTo>
                        <a:pt x="121" y="20"/>
                      </a:lnTo>
                      <a:lnTo>
                        <a:pt x="121" y="122"/>
                      </a:lnTo>
                      <a:lnTo>
                        <a:pt x="145" y="122"/>
                      </a:lnTo>
                      <a:close/>
                      <a:moveTo>
                        <a:pt x="175" y="122"/>
                      </a:moveTo>
                      <a:lnTo>
                        <a:pt x="175" y="20"/>
                      </a:lnTo>
                      <a:lnTo>
                        <a:pt x="151" y="20"/>
                      </a:lnTo>
                      <a:lnTo>
                        <a:pt x="151" y="122"/>
                      </a:lnTo>
                      <a:lnTo>
                        <a:pt x="175" y="122"/>
                      </a:lnTo>
                      <a:close/>
                      <a:moveTo>
                        <a:pt x="206" y="122"/>
                      </a:moveTo>
                      <a:lnTo>
                        <a:pt x="206" y="10"/>
                      </a:lnTo>
                      <a:lnTo>
                        <a:pt x="181" y="10"/>
                      </a:lnTo>
                      <a:lnTo>
                        <a:pt x="181" y="122"/>
                      </a:lnTo>
                      <a:lnTo>
                        <a:pt x="206" y="12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60" name="Freeform 2154">
                  <a:extLst>
                    <a:ext uri="{FF2B5EF4-FFF2-40B4-BE49-F238E27FC236}">
                      <a16:creationId xmlns:a16="http://schemas.microsoft.com/office/drawing/2014/main" id="{33467156-BFB1-6811-75CC-6507A8C205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42463" y="5175170"/>
                  <a:ext cx="325438" cy="174625"/>
                </a:xfrm>
                <a:custGeom>
                  <a:avLst/>
                  <a:gdLst>
                    <a:gd name="T0" fmla="*/ 24 w 205"/>
                    <a:gd name="T1" fmla="*/ 110 h 110"/>
                    <a:gd name="T2" fmla="*/ 24 w 205"/>
                    <a:gd name="T3" fmla="*/ 0 h 110"/>
                    <a:gd name="T4" fmla="*/ 0 w 205"/>
                    <a:gd name="T5" fmla="*/ 0 h 110"/>
                    <a:gd name="T6" fmla="*/ 0 w 205"/>
                    <a:gd name="T7" fmla="*/ 110 h 110"/>
                    <a:gd name="T8" fmla="*/ 24 w 205"/>
                    <a:gd name="T9" fmla="*/ 110 h 110"/>
                    <a:gd name="T10" fmla="*/ 54 w 205"/>
                    <a:gd name="T11" fmla="*/ 110 h 110"/>
                    <a:gd name="T12" fmla="*/ 54 w 205"/>
                    <a:gd name="T13" fmla="*/ 8 h 110"/>
                    <a:gd name="T14" fmla="*/ 30 w 205"/>
                    <a:gd name="T15" fmla="*/ 8 h 110"/>
                    <a:gd name="T16" fmla="*/ 30 w 205"/>
                    <a:gd name="T17" fmla="*/ 110 h 110"/>
                    <a:gd name="T18" fmla="*/ 54 w 205"/>
                    <a:gd name="T19" fmla="*/ 110 h 110"/>
                    <a:gd name="T20" fmla="*/ 84 w 205"/>
                    <a:gd name="T21" fmla="*/ 110 h 110"/>
                    <a:gd name="T22" fmla="*/ 84 w 205"/>
                    <a:gd name="T23" fmla="*/ 0 h 110"/>
                    <a:gd name="T24" fmla="*/ 60 w 205"/>
                    <a:gd name="T25" fmla="*/ 0 h 110"/>
                    <a:gd name="T26" fmla="*/ 60 w 205"/>
                    <a:gd name="T27" fmla="*/ 110 h 110"/>
                    <a:gd name="T28" fmla="*/ 84 w 205"/>
                    <a:gd name="T29" fmla="*/ 110 h 110"/>
                    <a:gd name="T30" fmla="*/ 114 w 205"/>
                    <a:gd name="T31" fmla="*/ 110 h 110"/>
                    <a:gd name="T32" fmla="*/ 114 w 205"/>
                    <a:gd name="T33" fmla="*/ 25 h 110"/>
                    <a:gd name="T34" fmla="*/ 90 w 205"/>
                    <a:gd name="T35" fmla="*/ 25 h 110"/>
                    <a:gd name="T36" fmla="*/ 90 w 205"/>
                    <a:gd name="T37" fmla="*/ 110 h 110"/>
                    <a:gd name="T38" fmla="*/ 114 w 205"/>
                    <a:gd name="T39" fmla="*/ 110 h 110"/>
                    <a:gd name="T40" fmla="*/ 145 w 205"/>
                    <a:gd name="T41" fmla="*/ 110 h 110"/>
                    <a:gd name="T42" fmla="*/ 145 w 205"/>
                    <a:gd name="T43" fmla="*/ 4 h 110"/>
                    <a:gd name="T44" fmla="*/ 120 w 205"/>
                    <a:gd name="T45" fmla="*/ 4 h 110"/>
                    <a:gd name="T46" fmla="*/ 120 w 205"/>
                    <a:gd name="T47" fmla="*/ 110 h 110"/>
                    <a:gd name="T48" fmla="*/ 145 w 205"/>
                    <a:gd name="T49" fmla="*/ 110 h 110"/>
                    <a:gd name="T50" fmla="*/ 175 w 205"/>
                    <a:gd name="T51" fmla="*/ 110 h 110"/>
                    <a:gd name="T52" fmla="*/ 175 w 205"/>
                    <a:gd name="T53" fmla="*/ 16 h 110"/>
                    <a:gd name="T54" fmla="*/ 151 w 205"/>
                    <a:gd name="T55" fmla="*/ 16 h 110"/>
                    <a:gd name="T56" fmla="*/ 151 w 205"/>
                    <a:gd name="T57" fmla="*/ 110 h 110"/>
                    <a:gd name="T58" fmla="*/ 175 w 205"/>
                    <a:gd name="T59" fmla="*/ 110 h 110"/>
                    <a:gd name="T60" fmla="*/ 205 w 205"/>
                    <a:gd name="T61" fmla="*/ 110 h 110"/>
                    <a:gd name="T62" fmla="*/ 205 w 205"/>
                    <a:gd name="T63" fmla="*/ 10 h 110"/>
                    <a:gd name="T64" fmla="*/ 181 w 205"/>
                    <a:gd name="T65" fmla="*/ 10 h 110"/>
                    <a:gd name="T66" fmla="*/ 181 w 205"/>
                    <a:gd name="T67" fmla="*/ 110 h 110"/>
                    <a:gd name="T68" fmla="*/ 205 w 205"/>
                    <a:gd name="T69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5" h="110">
                      <a:moveTo>
                        <a:pt x="24" y="11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10"/>
                      </a:lnTo>
                      <a:lnTo>
                        <a:pt x="24" y="110"/>
                      </a:lnTo>
                      <a:close/>
                      <a:moveTo>
                        <a:pt x="54" y="110"/>
                      </a:moveTo>
                      <a:lnTo>
                        <a:pt x="54" y="8"/>
                      </a:lnTo>
                      <a:lnTo>
                        <a:pt x="30" y="8"/>
                      </a:lnTo>
                      <a:lnTo>
                        <a:pt x="30" y="110"/>
                      </a:lnTo>
                      <a:lnTo>
                        <a:pt x="54" y="110"/>
                      </a:lnTo>
                      <a:close/>
                      <a:moveTo>
                        <a:pt x="84" y="110"/>
                      </a:moveTo>
                      <a:lnTo>
                        <a:pt x="84" y="0"/>
                      </a:lnTo>
                      <a:lnTo>
                        <a:pt x="60" y="0"/>
                      </a:lnTo>
                      <a:lnTo>
                        <a:pt x="60" y="110"/>
                      </a:lnTo>
                      <a:lnTo>
                        <a:pt x="84" y="110"/>
                      </a:lnTo>
                      <a:close/>
                      <a:moveTo>
                        <a:pt x="114" y="110"/>
                      </a:moveTo>
                      <a:lnTo>
                        <a:pt x="114" y="25"/>
                      </a:lnTo>
                      <a:lnTo>
                        <a:pt x="90" y="25"/>
                      </a:lnTo>
                      <a:lnTo>
                        <a:pt x="90" y="110"/>
                      </a:lnTo>
                      <a:lnTo>
                        <a:pt x="114" y="110"/>
                      </a:lnTo>
                      <a:close/>
                      <a:moveTo>
                        <a:pt x="145" y="110"/>
                      </a:moveTo>
                      <a:lnTo>
                        <a:pt x="145" y="4"/>
                      </a:lnTo>
                      <a:lnTo>
                        <a:pt x="120" y="4"/>
                      </a:lnTo>
                      <a:lnTo>
                        <a:pt x="120" y="110"/>
                      </a:lnTo>
                      <a:lnTo>
                        <a:pt x="145" y="110"/>
                      </a:lnTo>
                      <a:close/>
                      <a:moveTo>
                        <a:pt x="175" y="110"/>
                      </a:moveTo>
                      <a:lnTo>
                        <a:pt x="175" y="16"/>
                      </a:lnTo>
                      <a:lnTo>
                        <a:pt x="151" y="16"/>
                      </a:lnTo>
                      <a:lnTo>
                        <a:pt x="151" y="110"/>
                      </a:lnTo>
                      <a:lnTo>
                        <a:pt x="175" y="110"/>
                      </a:lnTo>
                      <a:close/>
                      <a:moveTo>
                        <a:pt x="205" y="110"/>
                      </a:moveTo>
                      <a:lnTo>
                        <a:pt x="205" y="10"/>
                      </a:lnTo>
                      <a:lnTo>
                        <a:pt x="181" y="10"/>
                      </a:lnTo>
                      <a:lnTo>
                        <a:pt x="181" y="110"/>
                      </a:lnTo>
                      <a:lnTo>
                        <a:pt x="205" y="11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61" name="Freeform 2155">
                  <a:extLst>
                    <a:ext uri="{FF2B5EF4-FFF2-40B4-BE49-F238E27FC236}">
                      <a16:creationId xmlns:a16="http://schemas.microsoft.com/office/drawing/2014/main" id="{968AED78-27D7-186A-4E80-6AA980BCD8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877425" y="5113257"/>
                  <a:ext cx="327025" cy="236538"/>
                </a:xfrm>
                <a:custGeom>
                  <a:avLst/>
                  <a:gdLst>
                    <a:gd name="T0" fmla="*/ 24 w 206"/>
                    <a:gd name="T1" fmla="*/ 149 h 149"/>
                    <a:gd name="T2" fmla="*/ 24 w 206"/>
                    <a:gd name="T3" fmla="*/ 37 h 149"/>
                    <a:gd name="T4" fmla="*/ 0 w 206"/>
                    <a:gd name="T5" fmla="*/ 37 h 149"/>
                    <a:gd name="T6" fmla="*/ 0 w 206"/>
                    <a:gd name="T7" fmla="*/ 149 h 149"/>
                    <a:gd name="T8" fmla="*/ 24 w 206"/>
                    <a:gd name="T9" fmla="*/ 149 h 149"/>
                    <a:gd name="T10" fmla="*/ 55 w 206"/>
                    <a:gd name="T11" fmla="*/ 149 h 149"/>
                    <a:gd name="T12" fmla="*/ 55 w 206"/>
                    <a:gd name="T13" fmla="*/ 23 h 149"/>
                    <a:gd name="T14" fmla="*/ 30 w 206"/>
                    <a:gd name="T15" fmla="*/ 23 h 149"/>
                    <a:gd name="T16" fmla="*/ 30 w 206"/>
                    <a:gd name="T17" fmla="*/ 149 h 149"/>
                    <a:gd name="T18" fmla="*/ 55 w 206"/>
                    <a:gd name="T19" fmla="*/ 149 h 149"/>
                    <a:gd name="T20" fmla="*/ 85 w 206"/>
                    <a:gd name="T21" fmla="*/ 149 h 149"/>
                    <a:gd name="T22" fmla="*/ 85 w 206"/>
                    <a:gd name="T23" fmla="*/ 0 h 149"/>
                    <a:gd name="T24" fmla="*/ 61 w 206"/>
                    <a:gd name="T25" fmla="*/ 0 h 149"/>
                    <a:gd name="T26" fmla="*/ 61 w 206"/>
                    <a:gd name="T27" fmla="*/ 149 h 149"/>
                    <a:gd name="T28" fmla="*/ 85 w 206"/>
                    <a:gd name="T29" fmla="*/ 149 h 149"/>
                    <a:gd name="T30" fmla="*/ 115 w 206"/>
                    <a:gd name="T31" fmla="*/ 149 h 149"/>
                    <a:gd name="T32" fmla="*/ 115 w 206"/>
                    <a:gd name="T33" fmla="*/ 68 h 149"/>
                    <a:gd name="T34" fmla="*/ 91 w 206"/>
                    <a:gd name="T35" fmla="*/ 68 h 149"/>
                    <a:gd name="T36" fmla="*/ 91 w 206"/>
                    <a:gd name="T37" fmla="*/ 149 h 149"/>
                    <a:gd name="T38" fmla="*/ 115 w 206"/>
                    <a:gd name="T39" fmla="*/ 149 h 149"/>
                    <a:gd name="T40" fmla="*/ 145 w 206"/>
                    <a:gd name="T41" fmla="*/ 149 h 149"/>
                    <a:gd name="T42" fmla="*/ 145 w 206"/>
                    <a:gd name="T43" fmla="*/ 35 h 149"/>
                    <a:gd name="T44" fmla="*/ 121 w 206"/>
                    <a:gd name="T45" fmla="*/ 35 h 149"/>
                    <a:gd name="T46" fmla="*/ 121 w 206"/>
                    <a:gd name="T47" fmla="*/ 149 h 149"/>
                    <a:gd name="T48" fmla="*/ 145 w 206"/>
                    <a:gd name="T49" fmla="*/ 149 h 149"/>
                    <a:gd name="T50" fmla="*/ 175 w 206"/>
                    <a:gd name="T51" fmla="*/ 149 h 149"/>
                    <a:gd name="T52" fmla="*/ 175 w 206"/>
                    <a:gd name="T53" fmla="*/ 58 h 149"/>
                    <a:gd name="T54" fmla="*/ 151 w 206"/>
                    <a:gd name="T55" fmla="*/ 58 h 149"/>
                    <a:gd name="T56" fmla="*/ 151 w 206"/>
                    <a:gd name="T57" fmla="*/ 149 h 149"/>
                    <a:gd name="T58" fmla="*/ 175 w 206"/>
                    <a:gd name="T59" fmla="*/ 149 h 149"/>
                    <a:gd name="T60" fmla="*/ 206 w 206"/>
                    <a:gd name="T61" fmla="*/ 149 h 149"/>
                    <a:gd name="T62" fmla="*/ 206 w 206"/>
                    <a:gd name="T63" fmla="*/ 49 h 149"/>
                    <a:gd name="T64" fmla="*/ 181 w 206"/>
                    <a:gd name="T65" fmla="*/ 49 h 149"/>
                    <a:gd name="T66" fmla="*/ 181 w 206"/>
                    <a:gd name="T67" fmla="*/ 149 h 149"/>
                    <a:gd name="T68" fmla="*/ 206 w 206"/>
                    <a:gd name="T6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6" h="149">
                      <a:moveTo>
                        <a:pt x="24" y="149"/>
                      </a:moveTo>
                      <a:lnTo>
                        <a:pt x="24" y="37"/>
                      </a:lnTo>
                      <a:lnTo>
                        <a:pt x="0" y="37"/>
                      </a:lnTo>
                      <a:lnTo>
                        <a:pt x="0" y="149"/>
                      </a:lnTo>
                      <a:lnTo>
                        <a:pt x="24" y="149"/>
                      </a:lnTo>
                      <a:close/>
                      <a:moveTo>
                        <a:pt x="55" y="149"/>
                      </a:moveTo>
                      <a:lnTo>
                        <a:pt x="55" y="23"/>
                      </a:lnTo>
                      <a:lnTo>
                        <a:pt x="30" y="23"/>
                      </a:lnTo>
                      <a:lnTo>
                        <a:pt x="30" y="149"/>
                      </a:lnTo>
                      <a:lnTo>
                        <a:pt x="55" y="149"/>
                      </a:lnTo>
                      <a:close/>
                      <a:moveTo>
                        <a:pt x="85" y="149"/>
                      </a:moveTo>
                      <a:lnTo>
                        <a:pt x="85" y="0"/>
                      </a:lnTo>
                      <a:lnTo>
                        <a:pt x="61" y="0"/>
                      </a:lnTo>
                      <a:lnTo>
                        <a:pt x="61" y="149"/>
                      </a:lnTo>
                      <a:lnTo>
                        <a:pt x="85" y="149"/>
                      </a:lnTo>
                      <a:close/>
                      <a:moveTo>
                        <a:pt x="115" y="149"/>
                      </a:moveTo>
                      <a:lnTo>
                        <a:pt x="115" y="68"/>
                      </a:lnTo>
                      <a:lnTo>
                        <a:pt x="91" y="68"/>
                      </a:lnTo>
                      <a:lnTo>
                        <a:pt x="91" y="149"/>
                      </a:lnTo>
                      <a:lnTo>
                        <a:pt x="115" y="149"/>
                      </a:lnTo>
                      <a:close/>
                      <a:moveTo>
                        <a:pt x="145" y="149"/>
                      </a:moveTo>
                      <a:lnTo>
                        <a:pt x="145" y="35"/>
                      </a:lnTo>
                      <a:lnTo>
                        <a:pt x="121" y="35"/>
                      </a:lnTo>
                      <a:lnTo>
                        <a:pt x="121" y="149"/>
                      </a:lnTo>
                      <a:lnTo>
                        <a:pt x="145" y="149"/>
                      </a:lnTo>
                      <a:close/>
                      <a:moveTo>
                        <a:pt x="175" y="149"/>
                      </a:moveTo>
                      <a:lnTo>
                        <a:pt x="175" y="58"/>
                      </a:lnTo>
                      <a:lnTo>
                        <a:pt x="151" y="58"/>
                      </a:lnTo>
                      <a:lnTo>
                        <a:pt x="151" y="149"/>
                      </a:lnTo>
                      <a:lnTo>
                        <a:pt x="175" y="149"/>
                      </a:lnTo>
                      <a:close/>
                      <a:moveTo>
                        <a:pt x="206" y="149"/>
                      </a:moveTo>
                      <a:lnTo>
                        <a:pt x="206" y="49"/>
                      </a:lnTo>
                      <a:lnTo>
                        <a:pt x="181" y="49"/>
                      </a:lnTo>
                      <a:lnTo>
                        <a:pt x="181" y="149"/>
                      </a:lnTo>
                      <a:lnTo>
                        <a:pt x="206" y="149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62" name="Freeform 2156">
                  <a:extLst>
                    <a:ext uri="{FF2B5EF4-FFF2-40B4-BE49-F238E27FC236}">
                      <a16:creationId xmlns:a16="http://schemas.microsoft.com/office/drawing/2014/main" id="{530AAAD6-C8AE-D960-BF8E-1F83CCB5FB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13975" y="5168820"/>
                  <a:ext cx="325438" cy="180975"/>
                </a:xfrm>
                <a:custGeom>
                  <a:avLst/>
                  <a:gdLst>
                    <a:gd name="T0" fmla="*/ 24 w 205"/>
                    <a:gd name="T1" fmla="*/ 114 h 114"/>
                    <a:gd name="T2" fmla="*/ 24 w 205"/>
                    <a:gd name="T3" fmla="*/ 0 h 114"/>
                    <a:gd name="T4" fmla="*/ 0 w 205"/>
                    <a:gd name="T5" fmla="*/ 0 h 114"/>
                    <a:gd name="T6" fmla="*/ 0 w 205"/>
                    <a:gd name="T7" fmla="*/ 114 h 114"/>
                    <a:gd name="T8" fmla="*/ 24 w 205"/>
                    <a:gd name="T9" fmla="*/ 114 h 114"/>
                    <a:gd name="T10" fmla="*/ 54 w 205"/>
                    <a:gd name="T11" fmla="*/ 114 h 114"/>
                    <a:gd name="T12" fmla="*/ 54 w 205"/>
                    <a:gd name="T13" fmla="*/ 23 h 114"/>
                    <a:gd name="T14" fmla="*/ 30 w 205"/>
                    <a:gd name="T15" fmla="*/ 23 h 114"/>
                    <a:gd name="T16" fmla="*/ 30 w 205"/>
                    <a:gd name="T17" fmla="*/ 114 h 114"/>
                    <a:gd name="T18" fmla="*/ 54 w 205"/>
                    <a:gd name="T19" fmla="*/ 114 h 114"/>
                    <a:gd name="T20" fmla="*/ 84 w 205"/>
                    <a:gd name="T21" fmla="*/ 114 h 114"/>
                    <a:gd name="T22" fmla="*/ 84 w 205"/>
                    <a:gd name="T23" fmla="*/ 2 h 114"/>
                    <a:gd name="T24" fmla="*/ 60 w 205"/>
                    <a:gd name="T25" fmla="*/ 2 h 114"/>
                    <a:gd name="T26" fmla="*/ 60 w 205"/>
                    <a:gd name="T27" fmla="*/ 114 h 114"/>
                    <a:gd name="T28" fmla="*/ 84 w 205"/>
                    <a:gd name="T29" fmla="*/ 114 h 114"/>
                    <a:gd name="T30" fmla="*/ 115 w 205"/>
                    <a:gd name="T31" fmla="*/ 114 h 114"/>
                    <a:gd name="T32" fmla="*/ 115 w 205"/>
                    <a:gd name="T33" fmla="*/ 10 h 114"/>
                    <a:gd name="T34" fmla="*/ 91 w 205"/>
                    <a:gd name="T35" fmla="*/ 10 h 114"/>
                    <a:gd name="T36" fmla="*/ 91 w 205"/>
                    <a:gd name="T37" fmla="*/ 114 h 114"/>
                    <a:gd name="T38" fmla="*/ 115 w 205"/>
                    <a:gd name="T39" fmla="*/ 114 h 114"/>
                    <a:gd name="T40" fmla="*/ 145 w 205"/>
                    <a:gd name="T41" fmla="*/ 114 h 114"/>
                    <a:gd name="T42" fmla="*/ 145 w 205"/>
                    <a:gd name="T43" fmla="*/ 10 h 114"/>
                    <a:gd name="T44" fmla="*/ 121 w 205"/>
                    <a:gd name="T45" fmla="*/ 10 h 114"/>
                    <a:gd name="T46" fmla="*/ 121 w 205"/>
                    <a:gd name="T47" fmla="*/ 114 h 114"/>
                    <a:gd name="T48" fmla="*/ 145 w 205"/>
                    <a:gd name="T49" fmla="*/ 114 h 114"/>
                    <a:gd name="T50" fmla="*/ 175 w 205"/>
                    <a:gd name="T51" fmla="*/ 114 h 114"/>
                    <a:gd name="T52" fmla="*/ 175 w 205"/>
                    <a:gd name="T53" fmla="*/ 14 h 114"/>
                    <a:gd name="T54" fmla="*/ 151 w 205"/>
                    <a:gd name="T55" fmla="*/ 14 h 114"/>
                    <a:gd name="T56" fmla="*/ 151 w 205"/>
                    <a:gd name="T57" fmla="*/ 114 h 114"/>
                    <a:gd name="T58" fmla="*/ 175 w 205"/>
                    <a:gd name="T59" fmla="*/ 114 h 114"/>
                    <a:gd name="T60" fmla="*/ 205 w 205"/>
                    <a:gd name="T61" fmla="*/ 114 h 114"/>
                    <a:gd name="T62" fmla="*/ 205 w 205"/>
                    <a:gd name="T63" fmla="*/ 12 h 114"/>
                    <a:gd name="T64" fmla="*/ 181 w 205"/>
                    <a:gd name="T65" fmla="*/ 12 h 114"/>
                    <a:gd name="T66" fmla="*/ 181 w 205"/>
                    <a:gd name="T67" fmla="*/ 114 h 114"/>
                    <a:gd name="T68" fmla="*/ 205 w 205"/>
                    <a:gd name="T69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5" h="114">
                      <a:moveTo>
                        <a:pt x="24" y="114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14"/>
                      </a:lnTo>
                      <a:lnTo>
                        <a:pt x="24" y="114"/>
                      </a:lnTo>
                      <a:close/>
                      <a:moveTo>
                        <a:pt x="54" y="114"/>
                      </a:moveTo>
                      <a:lnTo>
                        <a:pt x="54" y="23"/>
                      </a:lnTo>
                      <a:lnTo>
                        <a:pt x="30" y="23"/>
                      </a:lnTo>
                      <a:lnTo>
                        <a:pt x="30" y="114"/>
                      </a:lnTo>
                      <a:lnTo>
                        <a:pt x="54" y="114"/>
                      </a:lnTo>
                      <a:close/>
                      <a:moveTo>
                        <a:pt x="84" y="114"/>
                      </a:moveTo>
                      <a:lnTo>
                        <a:pt x="84" y="2"/>
                      </a:lnTo>
                      <a:lnTo>
                        <a:pt x="60" y="2"/>
                      </a:lnTo>
                      <a:lnTo>
                        <a:pt x="60" y="114"/>
                      </a:lnTo>
                      <a:lnTo>
                        <a:pt x="84" y="114"/>
                      </a:lnTo>
                      <a:close/>
                      <a:moveTo>
                        <a:pt x="115" y="114"/>
                      </a:moveTo>
                      <a:lnTo>
                        <a:pt x="115" y="10"/>
                      </a:lnTo>
                      <a:lnTo>
                        <a:pt x="91" y="10"/>
                      </a:lnTo>
                      <a:lnTo>
                        <a:pt x="91" y="114"/>
                      </a:lnTo>
                      <a:lnTo>
                        <a:pt x="115" y="114"/>
                      </a:lnTo>
                      <a:close/>
                      <a:moveTo>
                        <a:pt x="145" y="114"/>
                      </a:moveTo>
                      <a:lnTo>
                        <a:pt x="145" y="10"/>
                      </a:lnTo>
                      <a:lnTo>
                        <a:pt x="121" y="10"/>
                      </a:lnTo>
                      <a:lnTo>
                        <a:pt x="121" y="114"/>
                      </a:lnTo>
                      <a:lnTo>
                        <a:pt x="145" y="114"/>
                      </a:lnTo>
                      <a:close/>
                      <a:moveTo>
                        <a:pt x="175" y="114"/>
                      </a:moveTo>
                      <a:lnTo>
                        <a:pt x="175" y="14"/>
                      </a:lnTo>
                      <a:lnTo>
                        <a:pt x="151" y="14"/>
                      </a:lnTo>
                      <a:lnTo>
                        <a:pt x="151" y="114"/>
                      </a:lnTo>
                      <a:lnTo>
                        <a:pt x="175" y="114"/>
                      </a:lnTo>
                      <a:close/>
                      <a:moveTo>
                        <a:pt x="205" y="114"/>
                      </a:moveTo>
                      <a:lnTo>
                        <a:pt x="205" y="12"/>
                      </a:lnTo>
                      <a:lnTo>
                        <a:pt x="181" y="12"/>
                      </a:lnTo>
                      <a:lnTo>
                        <a:pt x="181" y="114"/>
                      </a:lnTo>
                      <a:lnTo>
                        <a:pt x="205" y="11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63" name="Freeform 2157">
                  <a:extLst>
                    <a:ext uri="{FF2B5EF4-FFF2-40B4-BE49-F238E27FC236}">
                      <a16:creationId xmlns:a16="http://schemas.microsoft.com/office/drawing/2014/main" id="{4A2B651F-E506-8FD9-1D40-9DC39D3794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548938" y="4757657"/>
                  <a:ext cx="327025" cy="592138"/>
                </a:xfrm>
                <a:custGeom>
                  <a:avLst/>
                  <a:gdLst>
                    <a:gd name="T0" fmla="*/ 25 w 206"/>
                    <a:gd name="T1" fmla="*/ 373 h 373"/>
                    <a:gd name="T2" fmla="*/ 25 w 206"/>
                    <a:gd name="T3" fmla="*/ 0 h 373"/>
                    <a:gd name="T4" fmla="*/ 0 w 206"/>
                    <a:gd name="T5" fmla="*/ 0 h 373"/>
                    <a:gd name="T6" fmla="*/ 0 w 206"/>
                    <a:gd name="T7" fmla="*/ 373 h 373"/>
                    <a:gd name="T8" fmla="*/ 25 w 206"/>
                    <a:gd name="T9" fmla="*/ 373 h 373"/>
                    <a:gd name="T10" fmla="*/ 55 w 206"/>
                    <a:gd name="T11" fmla="*/ 373 h 373"/>
                    <a:gd name="T12" fmla="*/ 55 w 206"/>
                    <a:gd name="T13" fmla="*/ 118 h 373"/>
                    <a:gd name="T14" fmla="*/ 31 w 206"/>
                    <a:gd name="T15" fmla="*/ 118 h 373"/>
                    <a:gd name="T16" fmla="*/ 31 w 206"/>
                    <a:gd name="T17" fmla="*/ 373 h 373"/>
                    <a:gd name="T18" fmla="*/ 55 w 206"/>
                    <a:gd name="T19" fmla="*/ 373 h 373"/>
                    <a:gd name="T20" fmla="*/ 85 w 206"/>
                    <a:gd name="T21" fmla="*/ 373 h 373"/>
                    <a:gd name="T22" fmla="*/ 85 w 206"/>
                    <a:gd name="T23" fmla="*/ 240 h 373"/>
                    <a:gd name="T24" fmla="*/ 61 w 206"/>
                    <a:gd name="T25" fmla="*/ 240 h 373"/>
                    <a:gd name="T26" fmla="*/ 61 w 206"/>
                    <a:gd name="T27" fmla="*/ 373 h 373"/>
                    <a:gd name="T28" fmla="*/ 85 w 206"/>
                    <a:gd name="T29" fmla="*/ 373 h 373"/>
                    <a:gd name="T30" fmla="*/ 115 w 206"/>
                    <a:gd name="T31" fmla="*/ 373 h 373"/>
                    <a:gd name="T32" fmla="*/ 115 w 206"/>
                    <a:gd name="T33" fmla="*/ 292 h 373"/>
                    <a:gd name="T34" fmla="*/ 91 w 206"/>
                    <a:gd name="T35" fmla="*/ 292 h 373"/>
                    <a:gd name="T36" fmla="*/ 91 w 206"/>
                    <a:gd name="T37" fmla="*/ 373 h 373"/>
                    <a:gd name="T38" fmla="*/ 115 w 206"/>
                    <a:gd name="T39" fmla="*/ 373 h 373"/>
                    <a:gd name="T40" fmla="*/ 145 w 206"/>
                    <a:gd name="T41" fmla="*/ 373 h 373"/>
                    <a:gd name="T42" fmla="*/ 145 w 206"/>
                    <a:gd name="T43" fmla="*/ 257 h 373"/>
                    <a:gd name="T44" fmla="*/ 121 w 206"/>
                    <a:gd name="T45" fmla="*/ 257 h 373"/>
                    <a:gd name="T46" fmla="*/ 121 w 206"/>
                    <a:gd name="T47" fmla="*/ 373 h 373"/>
                    <a:gd name="T48" fmla="*/ 145 w 206"/>
                    <a:gd name="T49" fmla="*/ 373 h 373"/>
                    <a:gd name="T50" fmla="*/ 176 w 206"/>
                    <a:gd name="T51" fmla="*/ 373 h 373"/>
                    <a:gd name="T52" fmla="*/ 176 w 206"/>
                    <a:gd name="T53" fmla="*/ 275 h 373"/>
                    <a:gd name="T54" fmla="*/ 152 w 206"/>
                    <a:gd name="T55" fmla="*/ 275 h 373"/>
                    <a:gd name="T56" fmla="*/ 152 w 206"/>
                    <a:gd name="T57" fmla="*/ 373 h 373"/>
                    <a:gd name="T58" fmla="*/ 176 w 206"/>
                    <a:gd name="T59" fmla="*/ 373 h 373"/>
                    <a:gd name="T60" fmla="*/ 206 w 206"/>
                    <a:gd name="T61" fmla="*/ 373 h 373"/>
                    <a:gd name="T62" fmla="*/ 206 w 206"/>
                    <a:gd name="T63" fmla="*/ 255 h 373"/>
                    <a:gd name="T64" fmla="*/ 182 w 206"/>
                    <a:gd name="T65" fmla="*/ 255 h 373"/>
                    <a:gd name="T66" fmla="*/ 182 w 206"/>
                    <a:gd name="T67" fmla="*/ 373 h 373"/>
                    <a:gd name="T68" fmla="*/ 206 w 206"/>
                    <a:gd name="T69" fmla="*/ 373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6" h="373">
                      <a:moveTo>
                        <a:pt x="25" y="373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373"/>
                      </a:lnTo>
                      <a:lnTo>
                        <a:pt x="25" y="373"/>
                      </a:lnTo>
                      <a:close/>
                      <a:moveTo>
                        <a:pt x="55" y="373"/>
                      </a:moveTo>
                      <a:lnTo>
                        <a:pt x="55" y="118"/>
                      </a:lnTo>
                      <a:lnTo>
                        <a:pt x="31" y="118"/>
                      </a:lnTo>
                      <a:lnTo>
                        <a:pt x="31" y="373"/>
                      </a:lnTo>
                      <a:lnTo>
                        <a:pt x="55" y="373"/>
                      </a:lnTo>
                      <a:close/>
                      <a:moveTo>
                        <a:pt x="85" y="373"/>
                      </a:moveTo>
                      <a:lnTo>
                        <a:pt x="85" y="240"/>
                      </a:lnTo>
                      <a:lnTo>
                        <a:pt x="61" y="240"/>
                      </a:lnTo>
                      <a:lnTo>
                        <a:pt x="61" y="373"/>
                      </a:lnTo>
                      <a:lnTo>
                        <a:pt x="85" y="373"/>
                      </a:lnTo>
                      <a:close/>
                      <a:moveTo>
                        <a:pt x="115" y="373"/>
                      </a:moveTo>
                      <a:lnTo>
                        <a:pt x="115" y="292"/>
                      </a:lnTo>
                      <a:lnTo>
                        <a:pt x="91" y="292"/>
                      </a:lnTo>
                      <a:lnTo>
                        <a:pt x="91" y="373"/>
                      </a:lnTo>
                      <a:lnTo>
                        <a:pt x="115" y="373"/>
                      </a:lnTo>
                      <a:close/>
                      <a:moveTo>
                        <a:pt x="145" y="373"/>
                      </a:moveTo>
                      <a:lnTo>
                        <a:pt x="145" y="257"/>
                      </a:lnTo>
                      <a:lnTo>
                        <a:pt x="121" y="257"/>
                      </a:lnTo>
                      <a:lnTo>
                        <a:pt x="121" y="373"/>
                      </a:lnTo>
                      <a:lnTo>
                        <a:pt x="145" y="373"/>
                      </a:lnTo>
                      <a:close/>
                      <a:moveTo>
                        <a:pt x="176" y="373"/>
                      </a:moveTo>
                      <a:lnTo>
                        <a:pt x="176" y="275"/>
                      </a:lnTo>
                      <a:lnTo>
                        <a:pt x="152" y="275"/>
                      </a:lnTo>
                      <a:lnTo>
                        <a:pt x="152" y="373"/>
                      </a:lnTo>
                      <a:lnTo>
                        <a:pt x="176" y="373"/>
                      </a:lnTo>
                      <a:close/>
                      <a:moveTo>
                        <a:pt x="206" y="373"/>
                      </a:moveTo>
                      <a:lnTo>
                        <a:pt x="206" y="255"/>
                      </a:lnTo>
                      <a:lnTo>
                        <a:pt x="182" y="255"/>
                      </a:lnTo>
                      <a:lnTo>
                        <a:pt x="182" y="373"/>
                      </a:lnTo>
                      <a:lnTo>
                        <a:pt x="206" y="37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64" name="Freeform 2158">
                  <a:extLst>
                    <a:ext uri="{FF2B5EF4-FFF2-40B4-BE49-F238E27FC236}">
                      <a16:creationId xmlns:a16="http://schemas.microsoft.com/office/drawing/2014/main" id="{555228A5-4884-4697-D503-39C725A305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885488" y="5141832"/>
                  <a:ext cx="327025" cy="207963"/>
                </a:xfrm>
                <a:custGeom>
                  <a:avLst/>
                  <a:gdLst>
                    <a:gd name="T0" fmla="*/ 24 w 206"/>
                    <a:gd name="T1" fmla="*/ 131 h 131"/>
                    <a:gd name="T2" fmla="*/ 24 w 206"/>
                    <a:gd name="T3" fmla="*/ 5 h 131"/>
                    <a:gd name="T4" fmla="*/ 0 w 206"/>
                    <a:gd name="T5" fmla="*/ 5 h 131"/>
                    <a:gd name="T6" fmla="*/ 0 w 206"/>
                    <a:gd name="T7" fmla="*/ 131 h 131"/>
                    <a:gd name="T8" fmla="*/ 24 w 206"/>
                    <a:gd name="T9" fmla="*/ 131 h 131"/>
                    <a:gd name="T10" fmla="*/ 54 w 206"/>
                    <a:gd name="T11" fmla="*/ 131 h 131"/>
                    <a:gd name="T12" fmla="*/ 54 w 206"/>
                    <a:gd name="T13" fmla="*/ 31 h 131"/>
                    <a:gd name="T14" fmla="*/ 30 w 206"/>
                    <a:gd name="T15" fmla="*/ 31 h 131"/>
                    <a:gd name="T16" fmla="*/ 30 w 206"/>
                    <a:gd name="T17" fmla="*/ 131 h 131"/>
                    <a:gd name="T18" fmla="*/ 54 w 206"/>
                    <a:gd name="T19" fmla="*/ 131 h 131"/>
                    <a:gd name="T20" fmla="*/ 85 w 206"/>
                    <a:gd name="T21" fmla="*/ 131 h 131"/>
                    <a:gd name="T22" fmla="*/ 85 w 206"/>
                    <a:gd name="T23" fmla="*/ 0 h 131"/>
                    <a:gd name="T24" fmla="*/ 60 w 206"/>
                    <a:gd name="T25" fmla="*/ 0 h 131"/>
                    <a:gd name="T26" fmla="*/ 60 w 206"/>
                    <a:gd name="T27" fmla="*/ 131 h 131"/>
                    <a:gd name="T28" fmla="*/ 85 w 206"/>
                    <a:gd name="T29" fmla="*/ 131 h 131"/>
                    <a:gd name="T30" fmla="*/ 115 w 206"/>
                    <a:gd name="T31" fmla="*/ 131 h 131"/>
                    <a:gd name="T32" fmla="*/ 115 w 206"/>
                    <a:gd name="T33" fmla="*/ 27 h 131"/>
                    <a:gd name="T34" fmla="*/ 91 w 206"/>
                    <a:gd name="T35" fmla="*/ 27 h 131"/>
                    <a:gd name="T36" fmla="*/ 91 w 206"/>
                    <a:gd name="T37" fmla="*/ 131 h 131"/>
                    <a:gd name="T38" fmla="*/ 115 w 206"/>
                    <a:gd name="T39" fmla="*/ 131 h 131"/>
                    <a:gd name="T40" fmla="*/ 145 w 206"/>
                    <a:gd name="T41" fmla="*/ 131 h 131"/>
                    <a:gd name="T42" fmla="*/ 145 w 206"/>
                    <a:gd name="T43" fmla="*/ 31 h 131"/>
                    <a:gd name="T44" fmla="*/ 121 w 206"/>
                    <a:gd name="T45" fmla="*/ 31 h 131"/>
                    <a:gd name="T46" fmla="*/ 121 w 206"/>
                    <a:gd name="T47" fmla="*/ 131 h 131"/>
                    <a:gd name="T48" fmla="*/ 145 w 206"/>
                    <a:gd name="T49" fmla="*/ 131 h 131"/>
                    <a:gd name="T50" fmla="*/ 175 w 206"/>
                    <a:gd name="T51" fmla="*/ 131 h 131"/>
                    <a:gd name="T52" fmla="*/ 175 w 206"/>
                    <a:gd name="T53" fmla="*/ 9 h 131"/>
                    <a:gd name="T54" fmla="*/ 151 w 206"/>
                    <a:gd name="T55" fmla="*/ 9 h 131"/>
                    <a:gd name="T56" fmla="*/ 151 w 206"/>
                    <a:gd name="T57" fmla="*/ 131 h 131"/>
                    <a:gd name="T58" fmla="*/ 175 w 206"/>
                    <a:gd name="T59" fmla="*/ 131 h 131"/>
                    <a:gd name="T60" fmla="*/ 206 w 206"/>
                    <a:gd name="T61" fmla="*/ 131 h 131"/>
                    <a:gd name="T62" fmla="*/ 206 w 206"/>
                    <a:gd name="T63" fmla="*/ 33 h 131"/>
                    <a:gd name="T64" fmla="*/ 182 w 206"/>
                    <a:gd name="T65" fmla="*/ 33 h 131"/>
                    <a:gd name="T66" fmla="*/ 182 w 206"/>
                    <a:gd name="T67" fmla="*/ 131 h 131"/>
                    <a:gd name="T68" fmla="*/ 206 w 206"/>
                    <a:gd name="T69" fmla="*/ 131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6" h="131">
                      <a:moveTo>
                        <a:pt x="24" y="131"/>
                      </a:moveTo>
                      <a:lnTo>
                        <a:pt x="24" y="5"/>
                      </a:lnTo>
                      <a:lnTo>
                        <a:pt x="0" y="5"/>
                      </a:lnTo>
                      <a:lnTo>
                        <a:pt x="0" y="131"/>
                      </a:lnTo>
                      <a:lnTo>
                        <a:pt x="24" y="131"/>
                      </a:lnTo>
                      <a:close/>
                      <a:moveTo>
                        <a:pt x="54" y="131"/>
                      </a:moveTo>
                      <a:lnTo>
                        <a:pt x="54" y="31"/>
                      </a:lnTo>
                      <a:lnTo>
                        <a:pt x="30" y="31"/>
                      </a:lnTo>
                      <a:lnTo>
                        <a:pt x="30" y="131"/>
                      </a:lnTo>
                      <a:lnTo>
                        <a:pt x="54" y="131"/>
                      </a:lnTo>
                      <a:close/>
                      <a:moveTo>
                        <a:pt x="85" y="131"/>
                      </a:moveTo>
                      <a:lnTo>
                        <a:pt x="85" y="0"/>
                      </a:lnTo>
                      <a:lnTo>
                        <a:pt x="60" y="0"/>
                      </a:lnTo>
                      <a:lnTo>
                        <a:pt x="60" y="131"/>
                      </a:lnTo>
                      <a:lnTo>
                        <a:pt x="85" y="131"/>
                      </a:lnTo>
                      <a:close/>
                      <a:moveTo>
                        <a:pt x="115" y="131"/>
                      </a:moveTo>
                      <a:lnTo>
                        <a:pt x="115" y="27"/>
                      </a:lnTo>
                      <a:lnTo>
                        <a:pt x="91" y="27"/>
                      </a:lnTo>
                      <a:lnTo>
                        <a:pt x="91" y="131"/>
                      </a:lnTo>
                      <a:lnTo>
                        <a:pt x="115" y="131"/>
                      </a:lnTo>
                      <a:close/>
                      <a:moveTo>
                        <a:pt x="145" y="131"/>
                      </a:moveTo>
                      <a:lnTo>
                        <a:pt x="145" y="31"/>
                      </a:lnTo>
                      <a:lnTo>
                        <a:pt x="121" y="31"/>
                      </a:lnTo>
                      <a:lnTo>
                        <a:pt x="121" y="131"/>
                      </a:lnTo>
                      <a:lnTo>
                        <a:pt x="145" y="131"/>
                      </a:lnTo>
                      <a:close/>
                      <a:moveTo>
                        <a:pt x="175" y="131"/>
                      </a:moveTo>
                      <a:lnTo>
                        <a:pt x="175" y="9"/>
                      </a:lnTo>
                      <a:lnTo>
                        <a:pt x="151" y="9"/>
                      </a:lnTo>
                      <a:lnTo>
                        <a:pt x="151" y="131"/>
                      </a:lnTo>
                      <a:lnTo>
                        <a:pt x="175" y="131"/>
                      </a:lnTo>
                      <a:close/>
                      <a:moveTo>
                        <a:pt x="206" y="131"/>
                      </a:moveTo>
                      <a:lnTo>
                        <a:pt x="206" y="33"/>
                      </a:lnTo>
                      <a:lnTo>
                        <a:pt x="182" y="33"/>
                      </a:lnTo>
                      <a:lnTo>
                        <a:pt x="182" y="131"/>
                      </a:lnTo>
                      <a:lnTo>
                        <a:pt x="206" y="13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65" name="Freeform 2159">
                  <a:extLst>
                    <a:ext uri="{FF2B5EF4-FFF2-40B4-BE49-F238E27FC236}">
                      <a16:creationId xmlns:a16="http://schemas.microsoft.com/office/drawing/2014/main" id="{9CEF1906-98D7-2483-1443-07E5C25817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222038" y="5135482"/>
                  <a:ext cx="554038" cy="214313"/>
                </a:xfrm>
                <a:custGeom>
                  <a:avLst/>
                  <a:gdLst>
                    <a:gd name="T0" fmla="*/ 24 w 349"/>
                    <a:gd name="T1" fmla="*/ 135 h 135"/>
                    <a:gd name="T2" fmla="*/ 24 w 349"/>
                    <a:gd name="T3" fmla="*/ 31 h 135"/>
                    <a:gd name="T4" fmla="*/ 0 w 349"/>
                    <a:gd name="T5" fmla="*/ 31 h 135"/>
                    <a:gd name="T6" fmla="*/ 0 w 349"/>
                    <a:gd name="T7" fmla="*/ 135 h 135"/>
                    <a:gd name="T8" fmla="*/ 24 w 349"/>
                    <a:gd name="T9" fmla="*/ 135 h 135"/>
                    <a:gd name="T10" fmla="*/ 54 w 349"/>
                    <a:gd name="T11" fmla="*/ 135 h 135"/>
                    <a:gd name="T12" fmla="*/ 54 w 349"/>
                    <a:gd name="T13" fmla="*/ 48 h 135"/>
                    <a:gd name="T14" fmla="*/ 30 w 349"/>
                    <a:gd name="T15" fmla="*/ 48 h 135"/>
                    <a:gd name="T16" fmla="*/ 30 w 349"/>
                    <a:gd name="T17" fmla="*/ 135 h 135"/>
                    <a:gd name="T18" fmla="*/ 54 w 349"/>
                    <a:gd name="T19" fmla="*/ 135 h 135"/>
                    <a:gd name="T20" fmla="*/ 84 w 349"/>
                    <a:gd name="T21" fmla="*/ 135 h 135"/>
                    <a:gd name="T22" fmla="*/ 84 w 349"/>
                    <a:gd name="T23" fmla="*/ 46 h 135"/>
                    <a:gd name="T24" fmla="*/ 60 w 349"/>
                    <a:gd name="T25" fmla="*/ 46 h 135"/>
                    <a:gd name="T26" fmla="*/ 60 w 349"/>
                    <a:gd name="T27" fmla="*/ 135 h 135"/>
                    <a:gd name="T28" fmla="*/ 84 w 349"/>
                    <a:gd name="T29" fmla="*/ 135 h 135"/>
                    <a:gd name="T30" fmla="*/ 115 w 349"/>
                    <a:gd name="T31" fmla="*/ 135 h 135"/>
                    <a:gd name="T32" fmla="*/ 115 w 349"/>
                    <a:gd name="T33" fmla="*/ 25 h 135"/>
                    <a:gd name="T34" fmla="*/ 90 w 349"/>
                    <a:gd name="T35" fmla="*/ 25 h 135"/>
                    <a:gd name="T36" fmla="*/ 90 w 349"/>
                    <a:gd name="T37" fmla="*/ 135 h 135"/>
                    <a:gd name="T38" fmla="*/ 115 w 349"/>
                    <a:gd name="T39" fmla="*/ 135 h 135"/>
                    <a:gd name="T40" fmla="*/ 145 w 349"/>
                    <a:gd name="T41" fmla="*/ 135 h 135"/>
                    <a:gd name="T42" fmla="*/ 145 w 349"/>
                    <a:gd name="T43" fmla="*/ 52 h 135"/>
                    <a:gd name="T44" fmla="*/ 121 w 349"/>
                    <a:gd name="T45" fmla="*/ 52 h 135"/>
                    <a:gd name="T46" fmla="*/ 121 w 349"/>
                    <a:gd name="T47" fmla="*/ 135 h 135"/>
                    <a:gd name="T48" fmla="*/ 145 w 349"/>
                    <a:gd name="T49" fmla="*/ 135 h 135"/>
                    <a:gd name="T50" fmla="*/ 175 w 349"/>
                    <a:gd name="T51" fmla="*/ 135 h 135"/>
                    <a:gd name="T52" fmla="*/ 175 w 349"/>
                    <a:gd name="T53" fmla="*/ 17 h 135"/>
                    <a:gd name="T54" fmla="*/ 151 w 349"/>
                    <a:gd name="T55" fmla="*/ 17 h 135"/>
                    <a:gd name="T56" fmla="*/ 151 w 349"/>
                    <a:gd name="T57" fmla="*/ 135 h 135"/>
                    <a:gd name="T58" fmla="*/ 175 w 349"/>
                    <a:gd name="T59" fmla="*/ 135 h 135"/>
                    <a:gd name="T60" fmla="*/ 205 w 349"/>
                    <a:gd name="T61" fmla="*/ 135 h 135"/>
                    <a:gd name="T62" fmla="*/ 205 w 349"/>
                    <a:gd name="T63" fmla="*/ 29 h 135"/>
                    <a:gd name="T64" fmla="*/ 181 w 349"/>
                    <a:gd name="T65" fmla="*/ 29 h 135"/>
                    <a:gd name="T66" fmla="*/ 181 w 349"/>
                    <a:gd name="T67" fmla="*/ 135 h 135"/>
                    <a:gd name="T68" fmla="*/ 205 w 349"/>
                    <a:gd name="T69" fmla="*/ 135 h 135"/>
                    <a:gd name="T70" fmla="*/ 235 w 349"/>
                    <a:gd name="T71" fmla="*/ 135 h 135"/>
                    <a:gd name="T72" fmla="*/ 235 w 349"/>
                    <a:gd name="T73" fmla="*/ 23 h 135"/>
                    <a:gd name="T74" fmla="*/ 211 w 349"/>
                    <a:gd name="T75" fmla="*/ 23 h 135"/>
                    <a:gd name="T76" fmla="*/ 211 w 349"/>
                    <a:gd name="T77" fmla="*/ 135 h 135"/>
                    <a:gd name="T78" fmla="*/ 235 w 349"/>
                    <a:gd name="T79" fmla="*/ 135 h 135"/>
                    <a:gd name="T80" fmla="*/ 266 w 349"/>
                    <a:gd name="T81" fmla="*/ 135 h 135"/>
                    <a:gd name="T82" fmla="*/ 266 w 349"/>
                    <a:gd name="T83" fmla="*/ 0 h 135"/>
                    <a:gd name="T84" fmla="*/ 242 w 349"/>
                    <a:gd name="T85" fmla="*/ 0 h 135"/>
                    <a:gd name="T86" fmla="*/ 242 w 349"/>
                    <a:gd name="T87" fmla="*/ 135 h 135"/>
                    <a:gd name="T88" fmla="*/ 266 w 349"/>
                    <a:gd name="T89" fmla="*/ 135 h 135"/>
                    <a:gd name="T90" fmla="*/ 296 w 349"/>
                    <a:gd name="T91" fmla="*/ 135 h 135"/>
                    <a:gd name="T92" fmla="*/ 296 w 349"/>
                    <a:gd name="T93" fmla="*/ 50 h 135"/>
                    <a:gd name="T94" fmla="*/ 272 w 349"/>
                    <a:gd name="T95" fmla="*/ 50 h 135"/>
                    <a:gd name="T96" fmla="*/ 272 w 349"/>
                    <a:gd name="T97" fmla="*/ 135 h 135"/>
                    <a:gd name="T98" fmla="*/ 296 w 349"/>
                    <a:gd name="T99" fmla="*/ 135 h 135"/>
                    <a:gd name="T100" fmla="*/ 326 w 349"/>
                    <a:gd name="T101" fmla="*/ 135 h 135"/>
                    <a:gd name="T102" fmla="*/ 326 w 349"/>
                    <a:gd name="T103" fmla="*/ 35 h 135"/>
                    <a:gd name="T104" fmla="*/ 302 w 349"/>
                    <a:gd name="T105" fmla="*/ 35 h 135"/>
                    <a:gd name="T106" fmla="*/ 302 w 349"/>
                    <a:gd name="T107" fmla="*/ 135 h 135"/>
                    <a:gd name="T108" fmla="*/ 326 w 349"/>
                    <a:gd name="T109" fmla="*/ 135 h 135"/>
                    <a:gd name="T110" fmla="*/ 349 w 349"/>
                    <a:gd name="T111" fmla="*/ 25 h 135"/>
                    <a:gd name="T112" fmla="*/ 332 w 349"/>
                    <a:gd name="T113" fmla="*/ 25 h 135"/>
                    <a:gd name="T114" fmla="*/ 332 w 349"/>
                    <a:gd name="T115" fmla="*/ 135 h 135"/>
                    <a:gd name="T116" fmla="*/ 349 w 349"/>
                    <a:gd name="T117" fmla="*/ 135 h 135"/>
                    <a:gd name="T118" fmla="*/ 349 w 349"/>
                    <a:gd name="T119" fmla="*/ 2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49" h="135">
                      <a:moveTo>
                        <a:pt x="24" y="135"/>
                      </a:moveTo>
                      <a:lnTo>
                        <a:pt x="24" y="31"/>
                      </a:lnTo>
                      <a:lnTo>
                        <a:pt x="0" y="31"/>
                      </a:lnTo>
                      <a:lnTo>
                        <a:pt x="0" y="135"/>
                      </a:lnTo>
                      <a:lnTo>
                        <a:pt x="24" y="135"/>
                      </a:lnTo>
                      <a:close/>
                      <a:moveTo>
                        <a:pt x="54" y="135"/>
                      </a:moveTo>
                      <a:lnTo>
                        <a:pt x="54" y="48"/>
                      </a:lnTo>
                      <a:lnTo>
                        <a:pt x="30" y="48"/>
                      </a:lnTo>
                      <a:lnTo>
                        <a:pt x="30" y="135"/>
                      </a:lnTo>
                      <a:lnTo>
                        <a:pt x="54" y="135"/>
                      </a:lnTo>
                      <a:close/>
                      <a:moveTo>
                        <a:pt x="84" y="135"/>
                      </a:moveTo>
                      <a:lnTo>
                        <a:pt x="84" y="46"/>
                      </a:lnTo>
                      <a:lnTo>
                        <a:pt x="60" y="46"/>
                      </a:lnTo>
                      <a:lnTo>
                        <a:pt x="60" y="135"/>
                      </a:lnTo>
                      <a:lnTo>
                        <a:pt x="84" y="135"/>
                      </a:lnTo>
                      <a:close/>
                      <a:moveTo>
                        <a:pt x="115" y="135"/>
                      </a:moveTo>
                      <a:lnTo>
                        <a:pt x="115" y="25"/>
                      </a:lnTo>
                      <a:lnTo>
                        <a:pt x="90" y="25"/>
                      </a:lnTo>
                      <a:lnTo>
                        <a:pt x="90" y="135"/>
                      </a:lnTo>
                      <a:lnTo>
                        <a:pt x="115" y="135"/>
                      </a:lnTo>
                      <a:close/>
                      <a:moveTo>
                        <a:pt x="145" y="135"/>
                      </a:moveTo>
                      <a:lnTo>
                        <a:pt x="145" y="52"/>
                      </a:lnTo>
                      <a:lnTo>
                        <a:pt x="121" y="52"/>
                      </a:lnTo>
                      <a:lnTo>
                        <a:pt x="121" y="135"/>
                      </a:lnTo>
                      <a:lnTo>
                        <a:pt x="145" y="135"/>
                      </a:lnTo>
                      <a:close/>
                      <a:moveTo>
                        <a:pt x="175" y="135"/>
                      </a:moveTo>
                      <a:lnTo>
                        <a:pt x="175" y="17"/>
                      </a:lnTo>
                      <a:lnTo>
                        <a:pt x="151" y="17"/>
                      </a:lnTo>
                      <a:lnTo>
                        <a:pt x="151" y="135"/>
                      </a:lnTo>
                      <a:lnTo>
                        <a:pt x="175" y="135"/>
                      </a:lnTo>
                      <a:close/>
                      <a:moveTo>
                        <a:pt x="205" y="135"/>
                      </a:moveTo>
                      <a:lnTo>
                        <a:pt x="205" y="29"/>
                      </a:lnTo>
                      <a:lnTo>
                        <a:pt x="181" y="29"/>
                      </a:lnTo>
                      <a:lnTo>
                        <a:pt x="181" y="135"/>
                      </a:lnTo>
                      <a:lnTo>
                        <a:pt x="205" y="135"/>
                      </a:lnTo>
                      <a:close/>
                      <a:moveTo>
                        <a:pt x="235" y="135"/>
                      </a:moveTo>
                      <a:lnTo>
                        <a:pt x="235" y="23"/>
                      </a:lnTo>
                      <a:lnTo>
                        <a:pt x="211" y="23"/>
                      </a:lnTo>
                      <a:lnTo>
                        <a:pt x="211" y="135"/>
                      </a:lnTo>
                      <a:lnTo>
                        <a:pt x="235" y="135"/>
                      </a:lnTo>
                      <a:close/>
                      <a:moveTo>
                        <a:pt x="266" y="135"/>
                      </a:moveTo>
                      <a:lnTo>
                        <a:pt x="266" y="0"/>
                      </a:lnTo>
                      <a:lnTo>
                        <a:pt x="242" y="0"/>
                      </a:lnTo>
                      <a:lnTo>
                        <a:pt x="242" y="135"/>
                      </a:lnTo>
                      <a:lnTo>
                        <a:pt x="266" y="135"/>
                      </a:lnTo>
                      <a:close/>
                      <a:moveTo>
                        <a:pt x="296" y="135"/>
                      </a:moveTo>
                      <a:lnTo>
                        <a:pt x="296" y="50"/>
                      </a:lnTo>
                      <a:lnTo>
                        <a:pt x="272" y="50"/>
                      </a:lnTo>
                      <a:lnTo>
                        <a:pt x="272" y="135"/>
                      </a:lnTo>
                      <a:lnTo>
                        <a:pt x="296" y="135"/>
                      </a:lnTo>
                      <a:close/>
                      <a:moveTo>
                        <a:pt x="326" y="135"/>
                      </a:moveTo>
                      <a:lnTo>
                        <a:pt x="326" y="35"/>
                      </a:lnTo>
                      <a:lnTo>
                        <a:pt x="302" y="35"/>
                      </a:lnTo>
                      <a:lnTo>
                        <a:pt x="302" y="135"/>
                      </a:lnTo>
                      <a:lnTo>
                        <a:pt x="326" y="135"/>
                      </a:lnTo>
                      <a:close/>
                      <a:moveTo>
                        <a:pt x="349" y="25"/>
                      </a:moveTo>
                      <a:lnTo>
                        <a:pt x="332" y="25"/>
                      </a:lnTo>
                      <a:lnTo>
                        <a:pt x="332" y="135"/>
                      </a:lnTo>
                      <a:lnTo>
                        <a:pt x="349" y="135"/>
                      </a:lnTo>
                      <a:lnTo>
                        <a:pt x="349" y="2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66" name="Line 2160">
                  <a:extLst>
                    <a:ext uri="{FF2B5EF4-FFF2-40B4-BE49-F238E27FC236}">
                      <a16:creationId xmlns:a16="http://schemas.microsoft.com/office/drawing/2014/main" id="{2BAB89A7-1BB3-A496-1A61-5C4BC28FE0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5349795"/>
                  <a:ext cx="2901950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67" name="Line 2161">
                  <a:extLst>
                    <a:ext uri="{FF2B5EF4-FFF2-40B4-BE49-F238E27FC236}">
                      <a16:creationId xmlns:a16="http://schemas.microsoft.com/office/drawing/2014/main" id="{1C0EFDEE-DE2B-D3BB-57F9-E657D16E4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4757657"/>
                  <a:ext cx="2901950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68" name="Line 2162">
                  <a:extLst>
                    <a:ext uri="{FF2B5EF4-FFF2-40B4-BE49-F238E27FC236}">
                      <a16:creationId xmlns:a16="http://schemas.microsoft.com/office/drawing/2014/main" id="{7C4DCF41-A0D8-D861-9F21-3139155492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74125" y="5321220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69" name="Line 2163">
                  <a:extLst>
                    <a:ext uri="{FF2B5EF4-FFF2-40B4-BE49-F238E27FC236}">
                      <a16:creationId xmlns:a16="http://schemas.microsoft.com/office/drawing/2014/main" id="{30FF0B12-8A09-32A9-947E-ED838E745F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56725" y="5321220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70" name="Line 2164">
                  <a:extLst>
                    <a:ext uri="{FF2B5EF4-FFF2-40B4-BE49-F238E27FC236}">
                      <a16:creationId xmlns:a16="http://schemas.microsoft.com/office/drawing/2014/main" id="{B281C474-8AD1-13A1-78E9-A403E74F67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40913" y="5321220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71" name="Line 2165">
                  <a:extLst>
                    <a:ext uri="{FF2B5EF4-FFF2-40B4-BE49-F238E27FC236}">
                      <a16:creationId xmlns:a16="http://schemas.microsoft.com/office/drawing/2014/main" id="{C154F8D1-3FDC-FD12-CE26-3C04362514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325100" y="5321220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72" name="Line 2166">
                  <a:extLst>
                    <a:ext uri="{FF2B5EF4-FFF2-40B4-BE49-F238E27FC236}">
                      <a16:creationId xmlns:a16="http://schemas.microsoft.com/office/drawing/2014/main" id="{4220FFFC-BAA7-5D86-3E5F-89A5098B66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809288" y="5321220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73" name="Line 2167">
                  <a:extLst>
                    <a:ext uri="{FF2B5EF4-FFF2-40B4-BE49-F238E27FC236}">
                      <a16:creationId xmlns:a16="http://schemas.microsoft.com/office/drawing/2014/main" id="{4003E3F5-697E-05AC-7E9E-D5D41900D0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291888" y="5321220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74" name="Line 2168">
                  <a:extLst>
                    <a:ext uri="{FF2B5EF4-FFF2-40B4-BE49-F238E27FC236}">
                      <a16:creationId xmlns:a16="http://schemas.microsoft.com/office/drawing/2014/main" id="{9E746F0C-168B-EE66-9BE3-632A8539F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76075" y="5321220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75" name="Line 2169">
                  <a:extLst>
                    <a:ext uri="{FF2B5EF4-FFF2-40B4-BE49-F238E27FC236}">
                      <a16:creationId xmlns:a16="http://schemas.microsoft.com/office/drawing/2014/main" id="{E4389A6E-3F65-2191-5B04-839D389FF2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4757657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76" name="Line 2170">
                  <a:extLst>
                    <a:ext uri="{FF2B5EF4-FFF2-40B4-BE49-F238E27FC236}">
                      <a16:creationId xmlns:a16="http://schemas.microsoft.com/office/drawing/2014/main" id="{71F3200E-EED0-263E-831D-E35ED65EC0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56725" y="4757657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77" name="Line 2171">
                  <a:extLst>
                    <a:ext uri="{FF2B5EF4-FFF2-40B4-BE49-F238E27FC236}">
                      <a16:creationId xmlns:a16="http://schemas.microsoft.com/office/drawing/2014/main" id="{3DD94FB5-48FB-720C-4F77-E3CFFB89F9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40913" y="4757657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78" name="Line 2172">
                  <a:extLst>
                    <a:ext uri="{FF2B5EF4-FFF2-40B4-BE49-F238E27FC236}">
                      <a16:creationId xmlns:a16="http://schemas.microsoft.com/office/drawing/2014/main" id="{ABDA7B44-5488-9222-27CD-1D98AAA14C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25100" y="4757657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79" name="Line 2173">
                  <a:extLst>
                    <a:ext uri="{FF2B5EF4-FFF2-40B4-BE49-F238E27FC236}">
                      <a16:creationId xmlns:a16="http://schemas.microsoft.com/office/drawing/2014/main" id="{66B497A8-20EF-713F-91D6-47192D802A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09288" y="4757657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80" name="Line 2174">
                  <a:extLst>
                    <a:ext uri="{FF2B5EF4-FFF2-40B4-BE49-F238E27FC236}">
                      <a16:creationId xmlns:a16="http://schemas.microsoft.com/office/drawing/2014/main" id="{45C7D78C-B021-AA53-74EE-C0A2A3636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91888" y="4757657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81" name="Line 2175">
                  <a:extLst>
                    <a:ext uri="{FF2B5EF4-FFF2-40B4-BE49-F238E27FC236}">
                      <a16:creationId xmlns:a16="http://schemas.microsoft.com/office/drawing/2014/main" id="{DE4518AB-983E-C16B-D21D-B4ED77D7C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76075" y="4757657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82" name="Rectangle 2176">
                  <a:extLst>
                    <a:ext uri="{FF2B5EF4-FFF2-40B4-BE49-F238E27FC236}">
                      <a16:creationId xmlns:a16="http://schemas.microsoft.com/office/drawing/2014/main" id="{65B44C68-DC6E-947E-87C6-D3647263A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66175" y="5381545"/>
                  <a:ext cx="293350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-0.015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3" name="Rectangle 2177">
                  <a:extLst>
                    <a:ext uri="{FF2B5EF4-FFF2-40B4-BE49-F238E27FC236}">
                      <a16:creationId xmlns:a16="http://schemas.microsoft.com/office/drawing/2014/main" id="{B6581D83-2229-EDAD-6BFE-0B26E92D2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67825" y="5381545"/>
                  <a:ext cx="235642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-0.01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4" name="Rectangle 2178">
                  <a:extLst>
                    <a:ext uri="{FF2B5EF4-FFF2-40B4-BE49-F238E27FC236}">
                      <a16:creationId xmlns:a16="http://schemas.microsoft.com/office/drawing/2014/main" id="{7CAB3B13-B9EF-39BE-9050-9AEF16F7B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36138" y="5381545"/>
                  <a:ext cx="293350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-0.005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5" name="Rectangle 2179">
                  <a:extLst>
                    <a:ext uri="{FF2B5EF4-FFF2-40B4-BE49-F238E27FC236}">
                      <a16:creationId xmlns:a16="http://schemas.microsoft.com/office/drawing/2014/main" id="{057B6C02-FEAF-81B5-598C-9F267F02C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04463" y="5381545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6" name="Rectangle 2180">
                  <a:extLst>
                    <a:ext uri="{FF2B5EF4-FFF2-40B4-BE49-F238E27FC236}">
                      <a16:creationId xmlns:a16="http://schemas.microsoft.com/office/drawing/2014/main" id="{FB0D0CA5-8E3B-F7D8-4C9E-6D33F49EA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12450" y="5381545"/>
                  <a:ext cx="25968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0.005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7" name="Rectangle 2181">
                  <a:extLst>
                    <a:ext uri="{FF2B5EF4-FFF2-40B4-BE49-F238E27FC236}">
                      <a16:creationId xmlns:a16="http://schemas.microsoft.com/office/drawing/2014/main" id="{3910F9DF-A1FE-43EF-AF93-2FDE6CFB3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20450" y="5381545"/>
                  <a:ext cx="20197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0.01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8" name="Rectangle 2182">
                  <a:extLst>
                    <a:ext uri="{FF2B5EF4-FFF2-40B4-BE49-F238E27FC236}">
                      <a16:creationId xmlns:a16="http://schemas.microsoft.com/office/drawing/2014/main" id="{81A83A77-5974-E2AE-D45E-2191788A7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82413" y="5381545"/>
                  <a:ext cx="25968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0.015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9" name="Line 2183">
                  <a:extLst>
                    <a:ext uri="{FF2B5EF4-FFF2-40B4-BE49-F238E27FC236}">
                      <a16:creationId xmlns:a16="http://schemas.microsoft.com/office/drawing/2014/main" id="{FB2067B2-B366-410B-10B7-F8F1EC63EB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74125" y="4757657"/>
                  <a:ext cx="0" cy="592138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90" name="Line 2184">
                  <a:extLst>
                    <a:ext uri="{FF2B5EF4-FFF2-40B4-BE49-F238E27FC236}">
                      <a16:creationId xmlns:a16="http://schemas.microsoft.com/office/drawing/2014/main" id="{536C7118-9875-3AEB-A358-DF48E17D41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76075" y="4757657"/>
                  <a:ext cx="0" cy="592138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91" name="Line 2185">
                  <a:extLst>
                    <a:ext uri="{FF2B5EF4-FFF2-40B4-BE49-F238E27FC236}">
                      <a16:creationId xmlns:a16="http://schemas.microsoft.com/office/drawing/2014/main" id="{C566B189-2C74-64CF-0667-145554D0A7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5349795"/>
                  <a:ext cx="28575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92" name="Line 2186">
                  <a:extLst>
                    <a:ext uri="{FF2B5EF4-FFF2-40B4-BE49-F238E27FC236}">
                      <a16:creationId xmlns:a16="http://schemas.microsoft.com/office/drawing/2014/main" id="{777741D5-E7BC-AEB1-2470-7CAB71F6A2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5102145"/>
                  <a:ext cx="28575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93" name="Line 2187">
                  <a:extLst>
                    <a:ext uri="{FF2B5EF4-FFF2-40B4-BE49-F238E27FC236}">
                      <a16:creationId xmlns:a16="http://schemas.microsoft.com/office/drawing/2014/main" id="{261A8A39-2441-5066-3F03-7513B0562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4856082"/>
                  <a:ext cx="28575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94" name="Line 2188">
                  <a:extLst>
                    <a:ext uri="{FF2B5EF4-FFF2-40B4-BE49-F238E27FC236}">
                      <a16:creationId xmlns:a16="http://schemas.microsoft.com/office/drawing/2014/main" id="{D8D679B6-5F25-3CF7-766E-80791BDC0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47500" y="5349795"/>
                  <a:ext cx="28575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95" name="Line 2189">
                  <a:extLst>
                    <a:ext uri="{FF2B5EF4-FFF2-40B4-BE49-F238E27FC236}">
                      <a16:creationId xmlns:a16="http://schemas.microsoft.com/office/drawing/2014/main" id="{3B310C80-0126-6A3A-1B14-6EF47C6C2B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47500" y="5102145"/>
                  <a:ext cx="28575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96" name="Line 2190">
                  <a:extLst>
                    <a:ext uri="{FF2B5EF4-FFF2-40B4-BE49-F238E27FC236}">
                      <a16:creationId xmlns:a16="http://schemas.microsoft.com/office/drawing/2014/main" id="{31E79C07-D6B8-51EF-85FA-19976347B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47500" y="4856082"/>
                  <a:ext cx="28575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97" name="Rectangle 2191">
                  <a:extLst>
                    <a:ext uri="{FF2B5EF4-FFF2-40B4-BE49-F238E27FC236}">
                      <a16:creationId xmlns:a16="http://schemas.microsoft.com/office/drawing/2014/main" id="{9CE54D50-D6D5-878A-DBF8-C32FF85AB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72275" y="5295179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8" name="Rectangle 2192">
                  <a:extLst>
                    <a:ext uri="{FF2B5EF4-FFF2-40B4-BE49-F238E27FC236}">
                      <a16:creationId xmlns:a16="http://schemas.microsoft.com/office/drawing/2014/main" id="{00DCBB1F-F885-777E-A025-B854F8527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5912" y="5047529"/>
                  <a:ext cx="20197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0.02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9" name="Rectangle 2193">
                  <a:extLst>
                    <a:ext uri="{FF2B5EF4-FFF2-40B4-BE49-F238E27FC236}">
                      <a16:creationId xmlns:a16="http://schemas.microsoft.com/office/drawing/2014/main" id="{159DD0A6-233E-2E40-3BF4-ABE7793C4E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5912" y="4801467"/>
                  <a:ext cx="20197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0.04</a:t>
                  </a:r>
                  <a:endParaRPr kumimoji="0" lang="it-IT" altLang="it-I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667" name="Rectangle 2194">
                <a:extLst>
                  <a:ext uri="{FF2B5EF4-FFF2-40B4-BE49-F238E27FC236}">
                    <a16:creationId xmlns:a16="http://schemas.microsoft.com/office/drawing/2014/main" id="{446CAF78-F654-A5D1-13D6-F4AF2299F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53" y="4052972"/>
                <a:ext cx="2888099" cy="5115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68" name="Line 2195">
                <a:extLst>
                  <a:ext uri="{FF2B5EF4-FFF2-40B4-BE49-F238E27FC236}">
                    <a16:creationId xmlns:a16="http://schemas.microsoft.com/office/drawing/2014/main" id="{0E502713-E85E-2DB7-0542-B6CD4F48E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753" y="4564570"/>
                <a:ext cx="2888099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69" name="Freeform 2196">
                <a:extLst>
                  <a:ext uri="{FF2B5EF4-FFF2-40B4-BE49-F238E27FC236}">
                    <a16:creationId xmlns:a16="http://schemas.microsoft.com/office/drawing/2014/main" id="{3DAECBB8-8D8A-E897-0328-D7E5C4C857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753" y="4392662"/>
                <a:ext cx="315985" cy="171908"/>
              </a:xfrm>
              <a:custGeom>
                <a:avLst/>
                <a:gdLst>
                  <a:gd name="T0" fmla="*/ 19 w 200"/>
                  <a:gd name="T1" fmla="*/ 125 h 125"/>
                  <a:gd name="T2" fmla="*/ 19 w 200"/>
                  <a:gd name="T3" fmla="*/ 17 h 125"/>
                  <a:gd name="T4" fmla="*/ 0 w 200"/>
                  <a:gd name="T5" fmla="*/ 17 h 125"/>
                  <a:gd name="T6" fmla="*/ 0 w 200"/>
                  <a:gd name="T7" fmla="*/ 125 h 125"/>
                  <a:gd name="T8" fmla="*/ 19 w 200"/>
                  <a:gd name="T9" fmla="*/ 125 h 125"/>
                  <a:gd name="T10" fmla="*/ 49 w 200"/>
                  <a:gd name="T11" fmla="*/ 125 h 125"/>
                  <a:gd name="T12" fmla="*/ 49 w 200"/>
                  <a:gd name="T13" fmla="*/ 18 h 125"/>
                  <a:gd name="T14" fmla="*/ 25 w 200"/>
                  <a:gd name="T15" fmla="*/ 18 h 125"/>
                  <a:gd name="T16" fmla="*/ 25 w 200"/>
                  <a:gd name="T17" fmla="*/ 125 h 125"/>
                  <a:gd name="T18" fmla="*/ 49 w 200"/>
                  <a:gd name="T19" fmla="*/ 125 h 125"/>
                  <a:gd name="T20" fmla="*/ 79 w 200"/>
                  <a:gd name="T21" fmla="*/ 125 h 125"/>
                  <a:gd name="T22" fmla="*/ 79 w 200"/>
                  <a:gd name="T23" fmla="*/ 22 h 125"/>
                  <a:gd name="T24" fmla="*/ 55 w 200"/>
                  <a:gd name="T25" fmla="*/ 22 h 125"/>
                  <a:gd name="T26" fmla="*/ 55 w 200"/>
                  <a:gd name="T27" fmla="*/ 125 h 125"/>
                  <a:gd name="T28" fmla="*/ 79 w 200"/>
                  <a:gd name="T29" fmla="*/ 125 h 125"/>
                  <a:gd name="T30" fmla="*/ 109 w 200"/>
                  <a:gd name="T31" fmla="*/ 125 h 125"/>
                  <a:gd name="T32" fmla="*/ 109 w 200"/>
                  <a:gd name="T33" fmla="*/ 28 h 125"/>
                  <a:gd name="T34" fmla="*/ 85 w 200"/>
                  <a:gd name="T35" fmla="*/ 28 h 125"/>
                  <a:gd name="T36" fmla="*/ 85 w 200"/>
                  <a:gd name="T37" fmla="*/ 125 h 125"/>
                  <a:gd name="T38" fmla="*/ 109 w 200"/>
                  <a:gd name="T39" fmla="*/ 125 h 125"/>
                  <a:gd name="T40" fmla="*/ 140 w 200"/>
                  <a:gd name="T41" fmla="*/ 125 h 125"/>
                  <a:gd name="T42" fmla="*/ 140 w 200"/>
                  <a:gd name="T43" fmla="*/ 23 h 125"/>
                  <a:gd name="T44" fmla="*/ 115 w 200"/>
                  <a:gd name="T45" fmla="*/ 23 h 125"/>
                  <a:gd name="T46" fmla="*/ 115 w 200"/>
                  <a:gd name="T47" fmla="*/ 125 h 125"/>
                  <a:gd name="T48" fmla="*/ 140 w 200"/>
                  <a:gd name="T49" fmla="*/ 125 h 125"/>
                  <a:gd name="T50" fmla="*/ 170 w 200"/>
                  <a:gd name="T51" fmla="*/ 125 h 125"/>
                  <a:gd name="T52" fmla="*/ 170 w 200"/>
                  <a:gd name="T53" fmla="*/ 0 h 125"/>
                  <a:gd name="T54" fmla="*/ 146 w 200"/>
                  <a:gd name="T55" fmla="*/ 0 h 125"/>
                  <a:gd name="T56" fmla="*/ 146 w 200"/>
                  <a:gd name="T57" fmla="*/ 125 h 125"/>
                  <a:gd name="T58" fmla="*/ 170 w 200"/>
                  <a:gd name="T59" fmla="*/ 125 h 125"/>
                  <a:gd name="T60" fmla="*/ 200 w 200"/>
                  <a:gd name="T61" fmla="*/ 125 h 125"/>
                  <a:gd name="T62" fmla="*/ 200 w 200"/>
                  <a:gd name="T63" fmla="*/ 35 h 125"/>
                  <a:gd name="T64" fmla="*/ 176 w 200"/>
                  <a:gd name="T65" fmla="*/ 35 h 125"/>
                  <a:gd name="T66" fmla="*/ 176 w 200"/>
                  <a:gd name="T67" fmla="*/ 125 h 125"/>
                  <a:gd name="T68" fmla="*/ 200 w 200"/>
                  <a:gd name="T6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" h="125">
                    <a:moveTo>
                      <a:pt x="19" y="125"/>
                    </a:moveTo>
                    <a:lnTo>
                      <a:pt x="19" y="17"/>
                    </a:lnTo>
                    <a:lnTo>
                      <a:pt x="0" y="17"/>
                    </a:lnTo>
                    <a:lnTo>
                      <a:pt x="0" y="125"/>
                    </a:lnTo>
                    <a:lnTo>
                      <a:pt x="19" y="125"/>
                    </a:lnTo>
                    <a:close/>
                    <a:moveTo>
                      <a:pt x="49" y="125"/>
                    </a:moveTo>
                    <a:lnTo>
                      <a:pt x="49" y="18"/>
                    </a:lnTo>
                    <a:lnTo>
                      <a:pt x="25" y="18"/>
                    </a:lnTo>
                    <a:lnTo>
                      <a:pt x="25" y="125"/>
                    </a:lnTo>
                    <a:lnTo>
                      <a:pt x="49" y="125"/>
                    </a:lnTo>
                    <a:close/>
                    <a:moveTo>
                      <a:pt x="79" y="125"/>
                    </a:moveTo>
                    <a:lnTo>
                      <a:pt x="79" y="22"/>
                    </a:lnTo>
                    <a:lnTo>
                      <a:pt x="55" y="22"/>
                    </a:lnTo>
                    <a:lnTo>
                      <a:pt x="55" y="125"/>
                    </a:lnTo>
                    <a:lnTo>
                      <a:pt x="79" y="125"/>
                    </a:lnTo>
                    <a:close/>
                    <a:moveTo>
                      <a:pt x="109" y="125"/>
                    </a:moveTo>
                    <a:lnTo>
                      <a:pt x="109" y="28"/>
                    </a:lnTo>
                    <a:lnTo>
                      <a:pt x="85" y="28"/>
                    </a:lnTo>
                    <a:lnTo>
                      <a:pt x="85" y="125"/>
                    </a:lnTo>
                    <a:lnTo>
                      <a:pt x="109" y="125"/>
                    </a:lnTo>
                    <a:close/>
                    <a:moveTo>
                      <a:pt x="140" y="125"/>
                    </a:moveTo>
                    <a:lnTo>
                      <a:pt x="140" y="23"/>
                    </a:lnTo>
                    <a:lnTo>
                      <a:pt x="115" y="23"/>
                    </a:lnTo>
                    <a:lnTo>
                      <a:pt x="115" y="125"/>
                    </a:lnTo>
                    <a:lnTo>
                      <a:pt x="140" y="125"/>
                    </a:lnTo>
                    <a:close/>
                    <a:moveTo>
                      <a:pt x="170" y="125"/>
                    </a:moveTo>
                    <a:lnTo>
                      <a:pt x="170" y="0"/>
                    </a:lnTo>
                    <a:lnTo>
                      <a:pt x="146" y="0"/>
                    </a:lnTo>
                    <a:lnTo>
                      <a:pt x="146" y="125"/>
                    </a:lnTo>
                    <a:lnTo>
                      <a:pt x="170" y="125"/>
                    </a:lnTo>
                    <a:close/>
                    <a:moveTo>
                      <a:pt x="200" y="125"/>
                    </a:moveTo>
                    <a:lnTo>
                      <a:pt x="200" y="35"/>
                    </a:lnTo>
                    <a:lnTo>
                      <a:pt x="176" y="35"/>
                    </a:lnTo>
                    <a:lnTo>
                      <a:pt x="176" y="125"/>
                    </a:lnTo>
                    <a:lnTo>
                      <a:pt x="200" y="12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70" name="Freeform 2197">
                <a:extLst>
                  <a:ext uri="{FF2B5EF4-FFF2-40B4-BE49-F238E27FC236}">
                    <a16:creationId xmlns:a16="http://schemas.microsoft.com/office/drawing/2014/main" id="{7ECCA98C-1CD4-7998-4936-CB11B3E890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217" y="4398163"/>
                <a:ext cx="325464" cy="166407"/>
              </a:xfrm>
              <a:custGeom>
                <a:avLst/>
                <a:gdLst>
                  <a:gd name="T0" fmla="*/ 24 w 206"/>
                  <a:gd name="T1" fmla="*/ 121 h 121"/>
                  <a:gd name="T2" fmla="*/ 24 w 206"/>
                  <a:gd name="T3" fmla="*/ 10 h 121"/>
                  <a:gd name="T4" fmla="*/ 0 w 206"/>
                  <a:gd name="T5" fmla="*/ 10 h 121"/>
                  <a:gd name="T6" fmla="*/ 0 w 206"/>
                  <a:gd name="T7" fmla="*/ 121 h 121"/>
                  <a:gd name="T8" fmla="*/ 24 w 206"/>
                  <a:gd name="T9" fmla="*/ 121 h 121"/>
                  <a:gd name="T10" fmla="*/ 55 w 206"/>
                  <a:gd name="T11" fmla="*/ 121 h 121"/>
                  <a:gd name="T12" fmla="*/ 55 w 206"/>
                  <a:gd name="T13" fmla="*/ 22 h 121"/>
                  <a:gd name="T14" fmla="*/ 30 w 206"/>
                  <a:gd name="T15" fmla="*/ 22 h 121"/>
                  <a:gd name="T16" fmla="*/ 30 w 206"/>
                  <a:gd name="T17" fmla="*/ 121 h 121"/>
                  <a:gd name="T18" fmla="*/ 55 w 206"/>
                  <a:gd name="T19" fmla="*/ 121 h 121"/>
                  <a:gd name="T20" fmla="*/ 85 w 206"/>
                  <a:gd name="T21" fmla="*/ 121 h 121"/>
                  <a:gd name="T22" fmla="*/ 85 w 206"/>
                  <a:gd name="T23" fmla="*/ 30 h 121"/>
                  <a:gd name="T24" fmla="*/ 61 w 206"/>
                  <a:gd name="T25" fmla="*/ 30 h 121"/>
                  <a:gd name="T26" fmla="*/ 61 w 206"/>
                  <a:gd name="T27" fmla="*/ 121 h 121"/>
                  <a:gd name="T28" fmla="*/ 85 w 206"/>
                  <a:gd name="T29" fmla="*/ 121 h 121"/>
                  <a:gd name="T30" fmla="*/ 115 w 206"/>
                  <a:gd name="T31" fmla="*/ 121 h 121"/>
                  <a:gd name="T32" fmla="*/ 115 w 206"/>
                  <a:gd name="T33" fmla="*/ 0 h 121"/>
                  <a:gd name="T34" fmla="*/ 91 w 206"/>
                  <a:gd name="T35" fmla="*/ 0 h 121"/>
                  <a:gd name="T36" fmla="*/ 91 w 206"/>
                  <a:gd name="T37" fmla="*/ 121 h 121"/>
                  <a:gd name="T38" fmla="*/ 115 w 206"/>
                  <a:gd name="T39" fmla="*/ 121 h 121"/>
                  <a:gd name="T40" fmla="*/ 145 w 206"/>
                  <a:gd name="T41" fmla="*/ 121 h 121"/>
                  <a:gd name="T42" fmla="*/ 145 w 206"/>
                  <a:gd name="T43" fmla="*/ 23 h 121"/>
                  <a:gd name="T44" fmla="*/ 121 w 206"/>
                  <a:gd name="T45" fmla="*/ 23 h 121"/>
                  <a:gd name="T46" fmla="*/ 121 w 206"/>
                  <a:gd name="T47" fmla="*/ 121 h 121"/>
                  <a:gd name="T48" fmla="*/ 145 w 206"/>
                  <a:gd name="T49" fmla="*/ 121 h 121"/>
                  <a:gd name="T50" fmla="*/ 176 w 206"/>
                  <a:gd name="T51" fmla="*/ 121 h 121"/>
                  <a:gd name="T52" fmla="*/ 176 w 206"/>
                  <a:gd name="T53" fmla="*/ 22 h 121"/>
                  <a:gd name="T54" fmla="*/ 151 w 206"/>
                  <a:gd name="T55" fmla="*/ 22 h 121"/>
                  <a:gd name="T56" fmla="*/ 151 w 206"/>
                  <a:gd name="T57" fmla="*/ 121 h 121"/>
                  <a:gd name="T58" fmla="*/ 176 w 206"/>
                  <a:gd name="T59" fmla="*/ 121 h 121"/>
                  <a:gd name="T60" fmla="*/ 206 w 206"/>
                  <a:gd name="T61" fmla="*/ 121 h 121"/>
                  <a:gd name="T62" fmla="*/ 206 w 206"/>
                  <a:gd name="T63" fmla="*/ 16 h 121"/>
                  <a:gd name="T64" fmla="*/ 182 w 206"/>
                  <a:gd name="T65" fmla="*/ 16 h 121"/>
                  <a:gd name="T66" fmla="*/ 182 w 206"/>
                  <a:gd name="T67" fmla="*/ 121 h 121"/>
                  <a:gd name="T68" fmla="*/ 206 w 206"/>
                  <a:gd name="T6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6" h="121">
                    <a:moveTo>
                      <a:pt x="24" y="121"/>
                    </a:moveTo>
                    <a:lnTo>
                      <a:pt x="24" y="10"/>
                    </a:lnTo>
                    <a:lnTo>
                      <a:pt x="0" y="10"/>
                    </a:lnTo>
                    <a:lnTo>
                      <a:pt x="0" y="121"/>
                    </a:lnTo>
                    <a:lnTo>
                      <a:pt x="24" y="121"/>
                    </a:lnTo>
                    <a:close/>
                    <a:moveTo>
                      <a:pt x="55" y="121"/>
                    </a:moveTo>
                    <a:lnTo>
                      <a:pt x="55" y="22"/>
                    </a:lnTo>
                    <a:lnTo>
                      <a:pt x="30" y="22"/>
                    </a:lnTo>
                    <a:lnTo>
                      <a:pt x="30" y="121"/>
                    </a:lnTo>
                    <a:lnTo>
                      <a:pt x="55" y="121"/>
                    </a:lnTo>
                    <a:close/>
                    <a:moveTo>
                      <a:pt x="85" y="121"/>
                    </a:moveTo>
                    <a:lnTo>
                      <a:pt x="85" y="30"/>
                    </a:lnTo>
                    <a:lnTo>
                      <a:pt x="61" y="30"/>
                    </a:lnTo>
                    <a:lnTo>
                      <a:pt x="61" y="121"/>
                    </a:lnTo>
                    <a:lnTo>
                      <a:pt x="85" y="121"/>
                    </a:lnTo>
                    <a:close/>
                    <a:moveTo>
                      <a:pt x="115" y="121"/>
                    </a:moveTo>
                    <a:lnTo>
                      <a:pt x="115" y="0"/>
                    </a:lnTo>
                    <a:lnTo>
                      <a:pt x="91" y="0"/>
                    </a:lnTo>
                    <a:lnTo>
                      <a:pt x="91" y="121"/>
                    </a:lnTo>
                    <a:lnTo>
                      <a:pt x="115" y="121"/>
                    </a:lnTo>
                    <a:close/>
                    <a:moveTo>
                      <a:pt x="145" y="121"/>
                    </a:moveTo>
                    <a:lnTo>
                      <a:pt x="145" y="23"/>
                    </a:lnTo>
                    <a:lnTo>
                      <a:pt x="121" y="23"/>
                    </a:lnTo>
                    <a:lnTo>
                      <a:pt x="121" y="121"/>
                    </a:lnTo>
                    <a:lnTo>
                      <a:pt x="145" y="121"/>
                    </a:lnTo>
                    <a:close/>
                    <a:moveTo>
                      <a:pt x="176" y="121"/>
                    </a:moveTo>
                    <a:lnTo>
                      <a:pt x="176" y="22"/>
                    </a:lnTo>
                    <a:lnTo>
                      <a:pt x="151" y="22"/>
                    </a:lnTo>
                    <a:lnTo>
                      <a:pt x="151" y="121"/>
                    </a:lnTo>
                    <a:lnTo>
                      <a:pt x="176" y="121"/>
                    </a:lnTo>
                    <a:close/>
                    <a:moveTo>
                      <a:pt x="206" y="121"/>
                    </a:moveTo>
                    <a:lnTo>
                      <a:pt x="206" y="16"/>
                    </a:lnTo>
                    <a:lnTo>
                      <a:pt x="182" y="16"/>
                    </a:lnTo>
                    <a:lnTo>
                      <a:pt x="182" y="121"/>
                    </a:lnTo>
                    <a:lnTo>
                      <a:pt x="206" y="1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71" name="Freeform 2198">
                <a:extLst>
                  <a:ext uri="{FF2B5EF4-FFF2-40B4-BE49-F238E27FC236}">
                    <a16:creationId xmlns:a16="http://schemas.microsoft.com/office/drawing/2014/main" id="{9D175E13-4D14-FC24-C4F5-7DC3CC2574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0161" y="4406414"/>
                <a:ext cx="325464" cy="158156"/>
              </a:xfrm>
              <a:custGeom>
                <a:avLst/>
                <a:gdLst>
                  <a:gd name="T0" fmla="*/ 24 w 206"/>
                  <a:gd name="T1" fmla="*/ 115 h 115"/>
                  <a:gd name="T2" fmla="*/ 24 w 206"/>
                  <a:gd name="T3" fmla="*/ 27 h 115"/>
                  <a:gd name="T4" fmla="*/ 0 w 206"/>
                  <a:gd name="T5" fmla="*/ 27 h 115"/>
                  <a:gd name="T6" fmla="*/ 0 w 206"/>
                  <a:gd name="T7" fmla="*/ 115 h 115"/>
                  <a:gd name="T8" fmla="*/ 24 w 206"/>
                  <a:gd name="T9" fmla="*/ 115 h 115"/>
                  <a:gd name="T10" fmla="*/ 54 w 206"/>
                  <a:gd name="T11" fmla="*/ 115 h 115"/>
                  <a:gd name="T12" fmla="*/ 54 w 206"/>
                  <a:gd name="T13" fmla="*/ 0 h 115"/>
                  <a:gd name="T14" fmla="*/ 30 w 206"/>
                  <a:gd name="T15" fmla="*/ 0 h 115"/>
                  <a:gd name="T16" fmla="*/ 30 w 206"/>
                  <a:gd name="T17" fmla="*/ 115 h 115"/>
                  <a:gd name="T18" fmla="*/ 54 w 206"/>
                  <a:gd name="T19" fmla="*/ 115 h 115"/>
                  <a:gd name="T20" fmla="*/ 84 w 206"/>
                  <a:gd name="T21" fmla="*/ 115 h 115"/>
                  <a:gd name="T22" fmla="*/ 84 w 206"/>
                  <a:gd name="T23" fmla="*/ 22 h 115"/>
                  <a:gd name="T24" fmla="*/ 60 w 206"/>
                  <a:gd name="T25" fmla="*/ 22 h 115"/>
                  <a:gd name="T26" fmla="*/ 60 w 206"/>
                  <a:gd name="T27" fmla="*/ 115 h 115"/>
                  <a:gd name="T28" fmla="*/ 84 w 206"/>
                  <a:gd name="T29" fmla="*/ 115 h 115"/>
                  <a:gd name="T30" fmla="*/ 115 w 206"/>
                  <a:gd name="T31" fmla="*/ 115 h 115"/>
                  <a:gd name="T32" fmla="*/ 115 w 206"/>
                  <a:gd name="T33" fmla="*/ 7 h 115"/>
                  <a:gd name="T34" fmla="*/ 91 w 206"/>
                  <a:gd name="T35" fmla="*/ 7 h 115"/>
                  <a:gd name="T36" fmla="*/ 91 w 206"/>
                  <a:gd name="T37" fmla="*/ 115 h 115"/>
                  <a:gd name="T38" fmla="*/ 115 w 206"/>
                  <a:gd name="T39" fmla="*/ 115 h 115"/>
                  <a:gd name="T40" fmla="*/ 145 w 206"/>
                  <a:gd name="T41" fmla="*/ 115 h 115"/>
                  <a:gd name="T42" fmla="*/ 145 w 206"/>
                  <a:gd name="T43" fmla="*/ 21 h 115"/>
                  <a:gd name="T44" fmla="*/ 121 w 206"/>
                  <a:gd name="T45" fmla="*/ 21 h 115"/>
                  <a:gd name="T46" fmla="*/ 121 w 206"/>
                  <a:gd name="T47" fmla="*/ 115 h 115"/>
                  <a:gd name="T48" fmla="*/ 145 w 206"/>
                  <a:gd name="T49" fmla="*/ 115 h 115"/>
                  <a:gd name="T50" fmla="*/ 175 w 206"/>
                  <a:gd name="T51" fmla="*/ 115 h 115"/>
                  <a:gd name="T52" fmla="*/ 175 w 206"/>
                  <a:gd name="T53" fmla="*/ 24 h 115"/>
                  <a:gd name="T54" fmla="*/ 151 w 206"/>
                  <a:gd name="T55" fmla="*/ 24 h 115"/>
                  <a:gd name="T56" fmla="*/ 151 w 206"/>
                  <a:gd name="T57" fmla="*/ 115 h 115"/>
                  <a:gd name="T58" fmla="*/ 175 w 206"/>
                  <a:gd name="T59" fmla="*/ 115 h 115"/>
                  <a:gd name="T60" fmla="*/ 206 w 206"/>
                  <a:gd name="T61" fmla="*/ 115 h 115"/>
                  <a:gd name="T62" fmla="*/ 206 w 206"/>
                  <a:gd name="T63" fmla="*/ 7 h 115"/>
                  <a:gd name="T64" fmla="*/ 181 w 206"/>
                  <a:gd name="T65" fmla="*/ 7 h 115"/>
                  <a:gd name="T66" fmla="*/ 181 w 206"/>
                  <a:gd name="T67" fmla="*/ 115 h 115"/>
                  <a:gd name="T68" fmla="*/ 206 w 206"/>
                  <a:gd name="T6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6" h="115">
                    <a:moveTo>
                      <a:pt x="24" y="115"/>
                    </a:moveTo>
                    <a:lnTo>
                      <a:pt x="24" y="27"/>
                    </a:lnTo>
                    <a:lnTo>
                      <a:pt x="0" y="27"/>
                    </a:lnTo>
                    <a:lnTo>
                      <a:pt x="0" y="115"/>
                    </a:lnTo>
                    <a:lnTo>
                      <a:pt x="24" y="115"/>
                    </a:lnTo>
                    <a:close/>
                    <a:moveTo>
                      <a:pt x="54" y="115"/>
                    </a:moveTo>
                    <a:lnTo>
                      <a:pt x="54" y="0"/>
                    </a:lnTo>
                    <a:lnTo>
                      <a:pt x="30" y="0"/>
                    </a:lnTo>
                    <a:lnTo>
                      <a:pt x="30" y="115"/>
                    </a:lnTo>
                    <a:lnTo>
                      <a:pt x="54" y="115"/>
                    </a:lnTo>
                    <a:close/>
                    <a:moveTo>
                      <a:pt x="84" y="115"/>
                    </a:moveTo>
                    <a:lnTo>
                      <a:pt x="84" y="22"/>
                    </a:lnTo>
                    <a:lnTo>
                      <a:pt x="60" y="22"/>
                    </a:lnTo>
                    <a:lnTo>
                      <a:pt x="60" y="115"/>
                    </a:lnTo>
                    <a:lnTo>
                      <a:pt x="84" y="115"/>
                    </a:lnTo>
                    <a:close/>
                    <a:moveTo>
                      <a:pt x="115" y="115"/>
                    </a:moveTo>
                    <a:lnTo>
                      <a:pt x="115" y="7"/>
                    </a:lnTo>
                    <a:lnTo>
                      <a:pt x="91" y="7"/>
                    </a:lnTo>
                    <a:lnTo>
                      <a:pt x="91" y="115"/>
                    </a:lnTo>
                    <a:lnTo>
                      <a:pt x="115" y="115"/>
                    </a:lnTo>
                    <a:close/>
                    <a:moveTo>
                      <a:pt x="145" y="115"/>
                    </a:moveTo>
                    <a:lnTo>
                      <a:pt x="145" y="21"/>
                    </a:lnTo>
                    <a:lnTo>
                      <a:pt x="121" y="21"/>
                    </a:lnTo>
                    <a:lnTo>
                      <a:pt x="121" y="115"/>
                    </a:lnTo>
                    <a:lnTo>
                      <a:pt x="145" y="115"/>
                    </a:lnTo>
                    <a:close/>
                    <a:moveTo>
                      <a:pt x="175" y="115"/>
                    </a:moveTo>
                    <a:lnTo>
                      <a:pt x="175" y="24"/>
                    </a:lnTo>
                    <a:lnTo>
                      <a:pt x="151" y="24"/>
                    </a:lnTo>
                    <a:lnTo>
                      <a:pt x="151" y="115"/>
                    </a:lnTo>
                    <a:lnTo>
                      <a:pt x="175" y="115"/>
                    </a:lnTo>
                    <a:close/>
                    <a:moveTo>
                      <a:pt x="206" y="115"/>
                    </a:moveTo>
                    <a:lnTo>
                      <a:pt x="206" y="7"/>
                    </a:lnTo>
                    <a:lnTo>
                      <a:pt x="181" y="7"/>
                    </a:lnTo>
                    <a:lnTo>
                      <a:pt x="181" y="115"/>
                    </a:lnTo>
                    <a:lnTo>
                      <a:pt x="206" y="1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72" name="Freeform 2199">
                <a:extLst>
                  <a:ext uri="{FF2B5EF4-FFF2-40B4-BE49-F238E27FC236}">
                    <a16:creationId xmlns:a16="http://schemas.microsoft.com/office/drawing/2014/main" id="{C1B621FA-E39F-3F84-6A3F-A53193A68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5105" y="4384410"/>
                <a:ext cx="323885" cy="180160"/>
              </a:xfrm>
              <a:custGeom>
                <a:avLst/>
                <a:gdLst>
                  <a:gd name="T0" fmla="*/ 24 w 205"/>
                  <a:gd name="T1" fmla="*/ 131 h 131"/>
                  <a:gd name="T2" fmla="*/ 24 w 205"/>
                  <a:gd name="T3" fmla="*/ 35 h 131"/>
                  <a:gd name="T4" fmla="*/ 0 w 205"/>
                  <a:gd name="T5" fmla="*/ 35 h 131"/>
                  <a:gd name="T6" fmla="*/ 0 w 205"/>
                  <a:gd name="T7" fmla="*/ 131 h 131"/>
                  <a:gd name="T8" fmla="*/ 24 w 205"/>
                  <a:gd name="T9" fmla="*/ 131 h 131"/>
                  <a:gd name="T10" fmla="*/ 54 w 205"/>
                  <a:gd name="T11" fmla="*/ 131 h 131"/>
                  <a:gd name="T12" fmla="*/ 54 w 205"/>
                  <a:gd name="T13" fmla="*/ 30 h 131"/>
                  <a:gd name="T14" fmla="*/ 30 w 205"/>
                  <a:gd name="T15" fmla="*/ 30 h 131"/>
                  <a:gd name="T16" fmla="*/ 30 w 205"/>
                  <a:gd name="T17" fmla="*/ 131 h 131"/>
                  <a:gd name="T18" fmla="*/ 54 w 205"/>
                  <a:gd name="T19" fmla="*/ 131 h 131"/>
                  <a:gd name="T20" fmla="*/ 84 w 205"/>
                  <a:gd name="T21" fmla="*/ 131 h 131"/>
                  <a:gd name="T22" fmla="*/ 84 w 205"/>
                  <a:gd name="T23" fmla="*/ 0 h 131"/>
                  <a:gd name="T24" fmla="*/ 60 w 205"/>
                  <a:gd name="T25" fmla="*/ 0 h 131"/>
                  <a:gd name="T26" fmla="*/ 60 w 205"/>
                  <a:gd name="T27" fmla="*/ 131 h 131"/>
                  <a:gd name="T28" fmla="*/ 84 w 205"/>
                  <a:gd name="T29" fmla="*/ 131 h 131"/>
                  <a:gd name="T30" fmla="*/ 114 w 205"/>
                  <a:gd name="T31" fmla="*/ 131 h 131"/>
                  <a:gd name="T32" fmla="*/ 114 w 205"/>
                  <a:gd name="T33" fmla="*/ 5 h 131"/>
                  <a:gd name="T34" fmla="*/ 90 w 205"/>
                  <a:gd name="T35" fmla="*/ 5 h 131"/>
                  <a:gd name="T36" fmla="*/ 90 w 205"/>
                  <a:gd name="T37" fmla="*/ 131 h 131"/>
                  <a:gd name="T38" fmla="*/ 114 w 205"/>
                  <a:gd name="T39" fmla="*/ 131 h 131"/>
                  <a:gd name="T40" fmla="*/ 145 w 205"/>
                  <a:gd name="T41" fmla="*/ 131 h 131"/>
                  <a:gd name="T42" fmla="*/ 145 w 205"/>
                  <a:gd name="T43" fmla="*/ 4 h 131"/>
                  <a:gd name="T44" fmla="*/ 121 w 205"/>
                  <a:gd name="T45" fmla="*/ 4 h 131"/>
                  <a:gd name="T46" fmla="*/ 121 w 205"/>
                  <a:gd name="T47" fmla="*/ 131 h 131"/>
                  <a:gd name="T48" fmla="*/ 145 w 205"/>
                  <a:gd name="T49" fmla="*/ 131 h 131"/>
                  <a:gd name="T50" fmla="*/ 175 w 205"/>
                  <a:gd name="T51" fmla="*/ 131 h 131"/>
                  <a:gd name="T52" fmla="*/ 175 w 205"/>
                  <a:gd name="T53" fmla="*/ 38 h 131"/>
                  <a:gd name="T54" fmla="*/ 151 w 205"/>
                  <a:gd name="T55" fmla="*/ 38 h 131"/>
                  <a:gd name="T56" fmla="*/ 151 w 205"/>
                  <a:gd name="T57" fmla="*/ 131 h 131"/>
                  <a:gd name="T58" fmla="*/ 175 w 205"/>
                  <a:gd name="T59" fmla="*/ 131 h 131"/>
                  <a:gd name="T60" fmla="*/ 205 w 205"/>
                  <a:gd name="T61" fmla="*/ 131 h 131"/>
                  <a:gd name="T62" fmla="*/ 205 w 205"/>
                  <a:gd name="T63" fmla="*/ 33 h 131"/>
                  <a:gd name="T64" fmla="*/ 181 w 205"/>
                  <a:gd name="T65" fmla="*/ 33 h 131"/>
                  <a:gd name="T66" fmla="*/ 181 w 205"/>
                  <a:gd name="T67" fmla="*/ 131 h 131"/>
                  <a:gd name="T68" fmla="*/ 205 w 205"/>
                  <a:gd name="T6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5" h="131">
                    <a:moveTo>
                      <a:pt x="24" y="131"/>
                    </a:moveTo>
                    <a:lnTo>
                      <a:pt x="24" y="35"/>
                    </a:lnTo>
                    <a:lnTo>
                      <a:pt x="0" y="35"/>
                    </a:lnTo>
                    <a:lnTo>
                      <a:pt x="0" y="131"/>
                    </a:lnTo>
                    <a:lnTo>
                      <a:pt x="24" y="131"/>
                    </a:lnTo>
                    <a:close/>
                    <a:moveTo>
                      <a:pt x="54" y="131"/>
                    </a:moveTo>
                    <a:lnTo>
                      <a:pt x="54" y="30"/>
                    </a:lnTo>
                    <a:lnTo>
                      <a:pt x="30" y="30"/>
                    </a:lnTo>
                    <a:lnTo>
                      <a:pt x="30" y="131"/>
                    </a:lnTo>
                    <a:lnTo>
                      <a:pt x="54" y="131"/>
                    </a:lnTo>
                    <a:close/>
                    <a:moveTo>
                      <a:pt x="84" y="131"/>
                    </a:moveTo>
                    <a:lnTo>
                      <a:pt x="84" y="0"/>
                    </a:lnTo>
                    <a:lnTo>
                      <a:pt x="60" y="0"/>
                    </a:lnTo>
                    <a:lnTo>
                      <a:pt x="60" y="131"/>
                    </a:lnTo>
                    <a:lnTo>
                      <a:pt x="84" y="131"/>
                    </a:lnTo>
                    <a:close/>
                    <a:moveTo>
                      <a:pt x="114" y="131"/>
                    </a:moveTo>
                    <a:lnTo>
                      <a:pt x="114" y="5"/>
                    </a:lnTo>
                    <a:lnTo>
                      <a:pt x="90" y="5"/>
                    </a:lnTo>
                    <a:lnTo>
                      <a:pt x="90" y="131"/>
                    </a:lnTo>
                    <a:lnTo>
                      <a:pt x="114" y="131"/>
                    </a:lnTo>
                    <a:close/>
                    <a:moveTo>
                      <a:pt x="145" y="131"/>
                    </a:moveTo>
                    <a:lnTo>
                      <a:pt x="145" y="4"/>
                    </a:lnTo>
                    <a:lnTo>
                      <a:pt x="121" y="4"/>
                    </a:lnTo>
                    <a:lnTo>
                      <a:pt x="121" y="131"/>
                    </a:lnTo>
                    <a:lnTo>
                      <a:pt x="145" y="131"/>
                    </a:lnTo>
                    <a:close/>
                    <a:moveTo>
                      <a:pt x="175" y="131"/>
                    </a:moveTo>
                    <a:lnTo>
                      <a:pt x="175" y="38"/>
                    </a:lnTo>
                    <a:lnTo>
                      <a:pt x="151" y="38"/>
                    </a:lnTo>
                    <a:lnTo>
                      <a:pt x="151" y="131"/>
                    </a:lnTo>
                    <a:lnTo>
                      <a:pt x="175" y="131"/>
                    </a:lnTo>
                    <a:close/>
                    <a:moveTo>
                      <a:pt x="205" y="131"/>
                    </a:moveTo>
                    <a:lnTo>
                      <a:pt x="205" y="33"/>
                    </a:lnTo>
                    <a:lnTo>
                      <a:pt x="181" y="33"/>
                    </a:lnTo>
                    <a:lnTo>
                      <a:pt x="181" y="131"/>
                    </a:lnTo>
                    <a:lnTo>
                      <a:pt x="205" y="13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73" name="Freeform 2200">
                <a:extLst>
                  <a:ext uri="{FF2B5EF4-FFF2-40B4-BE49-F238E27FC236}">
                    <a16:creationId xmlns:a16="http://schemas.microsoft.com/office/drawing/2014/main" id="{8E0E2C19-CEBB-4801-FD49-569AF4DB0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8469" y="4301894"/>
                <a:ext cx="325464" cy="262676"/>
              </a:xfrm>
              <a:custGeom>
                <a:avLst/>
                <a:gdLst>
                  <a:gd name="T0" fmla="*/ 25 w 206"/>
                  <a:gd name="T1" fmla="*/ 191 h 191"/>
                  <a:gd name="T2" fmla="*/ 25 w 206"/>
                  <a:gd name="T3" fmla="*/ 87 h 191"/>
                  <a:gd name="T4" fmla="*/ 0 w 206"/>
                  <a:gd name="T5" fmla="*/ 87 h 191"/>
                  <a:gd name="T6" fmla="*/ 0 w 206"/>
                  <a:gd name="T7" fmla="*/ 191 h 191"/>
                  <a:gd name="T8" fmla="*/ 25 w 206"/>
                  <a:gd name="T9" fmla="*/ 191 h 191"/>
                  <a:gd name="T10" fmla="*/ 55 w 206"/>
                  <a:gd name="T11" fmla="*/ 191 h 191"/>
                  <a:gd name="T12" fmla="*/ 55 w 206"/>
                  <a:gd name="T13" fmla="*/ 81 h 191"/>
                  <a:gd name="T14" fmla="*/ 31 w 206"/>
                  <a:gd name="T15" fmla="*/ 81 h 191"/>
                  <a:gd name="T16" fmla="*/ 31 w 206"/>
                  <a:gd name="T17" fmla="*/ 191 h 191"/>
                  <a:gd name="T18" fmla="*/ 55 w 206"/>
                  <a:gd name="T19" fmla="*/ 191 h 191"/>
                  <a:gd name="T20" fmla="*/ 85 w 206"/>
                  <a:gd name="T21" fmla="*/ 191 h 191"/>
                  <a:gd name="T22" fmla="*/ 85 w 206"/>
                  <a:gd name="T23" fmla="*/ 80 h 191"/>
                  <a:gd name="T24" fmla="*/ 61 w 206"/>
                  <a:gd name="T25" fmla="*/ 80 h 191"/>
                  <a:gd name="T26" fmla="*/ 61 w 206"/>
                  <a:gd name="T27" fmla="*/ 191 h 191"/>
                  <a:gd name="T28" fmla="*/ 85 w 206"/>
                  <a:gd name="T29" fmla="*/ 191 h 191"/>
                  <a:gd name="T30" fmla="*/ 115 w 206"/>
                  <a:gd name="T31" fmla="*/ 191 h 191"/>
                  <a:gd name="T32" fmla="*/ 115 w 206"/>
                  <a:gd name="T33" fmla="*/ 115 h 191"/>
                  <a:gd name="T34" fmla="*/ 91 w 206"/>
                  <a:gd name="T35" fmla="*/ 115 h 191"/>
                  <a:gd name="T36" fmla="*/ 91 w 206"/>
                  <a:gd name="T37" fmla="*/ 191 h 191"/>
                  <a:gd name="T38" fmla="*/ 115 w 206"/>
                  <a:gd name="T39" fmla="*/ 191 h 191"/>
                  <a:gd name="T40" fmla="*/ 145 w 206"/>
                  <a:gd name="T41" fmla="*/ 191 h 191"/>
                  <a:gd name="T42" fmla="*/ 145 w 206"/>
                  <a:gd name="T43" fmla="*/ 82 h 191"/>
                  <a:gd name="T44" fmla="*/ 121 w 206"/>
                  <a:gd name="T45" fmla="*/ 82 h 191"/>
                  <a:gd name="T46" fmla="*/ 121 w 206"/>
                  <a:gd name="T47" fmla="*/ 191 h 191"/>
                  <a:gd name="T48" fmla="*/ 145 w 206"/>
                  <a:gd name="T49" fmla="*/ 191 h 191"/>
                  <a:gd name="T50" fmla="*/ 176 w 206"/>
                  <a:gd name="T51" fmla="*/ 191 h 191"/>
                  <a:gd name="T52" fmla="*/ 176 w 206"/>
                  <a:gd name="T53" fmla="*/ 0 h 191"/>
                  <a:gd name="T54" fmla="*/ 151 w 206"/>
                  <a:gd name="T55" fmla="*/ 0 h 191"/>
                  <a:gd name="T56" fmla="*/ 151 w 206"/>
                  <a:gd name="T57" fmla="*/ 191 h 191"/>
                  <a:gd name="T58" fmla="*/ 176 w 206"/>
                  <a:gd name="T59" fmla="*/ 191 h 191"/>
                  <a:gd name="T60" fmla="*/ 206 w 206"/>
                  <a:gd name="T61" fmla="*/ 191 h 191"/>
                  <a:gd name="T62" fmla="*/ 206 w 206"/>
                  <a:gd name="T63" fmla="*/ 14 h 191"/>
                  <a:gd name="T64" fmla="*/ 182 w 206"/>
                  <a:gd name="T65" fmla="*/ 14 h 191"/>
                  <a:gd name="T66" fmla="*/ 182 w 206"/>
                  <a:gd name="T67" fmla="*/ 191 h 191"/>
                  <a:gd name="T68" fmla="*/ 206 w 206"/>
                  <a:gd name="T6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6" h="191">
                    <a:moveTo>
                      <a:pt x="25" y="191"/>
                    </a:moveTo>
                    <a:lnTo>
                      <a:pt x="25" y="87"/>
                    </a:lnTo>
                    <a:lnTo>
                      <a:pt x="0" y="87"/>
                    </a:lnTo>
                    <a:lnTo>
                      <a:pt x="0" y="191"/>
                    </a:lnTo>
                    <a:lnTo>
                      <a:pt x="25" y="191"/>
                    </a:lnTo>
                    <a:close/>
                    <a:moveTo>
                      <a:pt x="55" y="191"/>
                    </a:moveTo>
                    <a:lnTo>
                      <a:pt x="55" y="81"/>
                    </a:lnTo>
                    <a:lnTo>
                      <a:pt x="31" y="81"/>
                    </a:lnTo>
                    <a:lnTo>
                      <a:pt x="31" y="191"/>
                    </a:lnTo>
                    <a:lnTo>
                      <a:pt x="55" y="191"/>
                    </a:lnTo>
                    <a:close/>
                    <a:moveTo>
                      <a:pt x="85" y="191"/>
                    </a:moveTo>
                    <a:lnTo>
                      <a:pt x="85" y="80"/>
                    </a:lnTo>
                    <a:lnTo>
                      <a:pt x="61" y="80"/>
                    </a:lnTo>
                    <a:lnTo>
                      <a:pt x="61" y="191"/>
                    </a:lnTo>
                    <a:lnTo>
                      <a:pt x="85" y="191"/>
                    </a:lnTo>
                    <a:close/>
                    <a:moveTo>
                      <a:pt x="115" y="191"/>
                    </a:moveTo>
                    <a:lnTo>
                      <a:pt x="115" y="115"/>
                    </a:lnTo>
                    <a:lnTo>
                      <a:pt x="91" y="115"/>
                    </a:lnTo>
                    <a:lnTo>
                      <a:pt x="91" y="191"/>
                    </a:lnTo>
                    <a:lnTo>
                      <a:pt x="115" y="191"/>
                    </a:lnTo>
                    <a:close/>
                    <a:moveTo>
                      <a:pt x="145" y="191"/>
                    </a:moveTo>
                    <a:lnTo>
                      <a:pt x="145" y="82"/>
                    </a:lnTo>
                    <a:lnTo>
                      <a:pt x="121" y="82"/>
                    </a:lnTo>
                    <a:lnTo>
                      <a:pt x="121" y="191"/>
                    </a:lnTo>
                    <a:lnTo>
                      <a:pt x="145" y="191"/>
                    </a:lnTo>
                    <a:close/>
                    <a:moveTo>
                      <a:pt x="176" y="191"/>
                    </a:moveTo>
                    <a:lnTo>
                      <a:pt x="176" y="0"/>
                    </a:lnTo>
                    <a:lnTo>
                      <a:pt x="151" y="0"/>
                    </a:lnTo>
                    <a:lnTo>
                      <a:pt x="151" y="191"/>
                    </a:lnTo>
                    <a:lnTo>
                      <a:pt x="176" y="191"/>
                    </a:lnTo>
                    <a:close/>
                    <a:moveTo>
                      <a:pt x="206" y="191"/>
                    </a:moveTo>
                    <a:lnTo>
                      <a:pt x="206" y="14"/>
                    </a:lnTo>
                    <a:lnTo>
                      <a:pt x="182" y="14"/>
                    </a:lnTo>
                    <a:lnTo>
                      <a:pt x="182" y="191"/>
                    </a:lnTo>
                    <a:lnTo>
                      <a:pt x="206" y="19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74" name="Freeform 2201">
                <a:extLst>
                  <a:ext uri="{FF2B5EF4-FFF2-40B4-BE49-F238E27FC236}">
                    <a16:creationId xmlns:a16="http://schemas.microsoft.com/office/drawing/2014/main" id="{55E7E6F6-A826-FF20-375E-EEFEAE3B26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3413" y="4052972"/>
                <a:ext cx="325464" cy="511598"/>
              </a:xfrm>
              <a:custGeom>
                <a:avLst/>
                <a:gdLst>
                  <a:gd name="T0" fmla="*/ 24 w 206"/>
                  <a:gd name="T1" fmla="*/ 372 h 372"/>
                  <a:gd name="T2" fmla="*/ 24 w 206"/>
                  <a:gd name="T3" fmla="*/ 0 h 372"/>
                  <a:gd name="T4" fmla="*/ 0 w 206"/>
                  <a:gd name="T5" fmla="*/ 0 h 372"/>
                  <a:gd name="T6" fmla="*/ 0 w 206"/>
                  <a:gd name="T7" fmla="*/ 372 h 372"/>
                  <a:gd name="T8" fmla="*/ 24 w 206"/>
                  <a:gd name="T9" fmla="*/ 372 h 372"/>
                  <a:gd name="T10" fmla="*/ 55 w 206"/>
                  <a:gd name="T11" fmla="*/ 372 h 372"/>
                  <a:gd name="T12" fmla="*/ 55 w 206"/>
                  <a:gd name="T13" fmla="*/ 204 h 372"/>
                  <a:gd name="T14" fmla="*/ 30 w 206"/>
                  <a:gd name="T15" fmla="*/ 204 h 372"/>
                  <a:gd name="T16" fmla="*/ 30 w 206"/>
                  <a:gd name="T17" fmla="*/ 372 h 372"/>
                  <a:gd name="T18" fmla="*/ 55 w 206"/>
                  <a:gd name="T19" fmla="*/ 372 h 372"/>
                  <a:gd name="T20" fmla="*/ 85 w 206"/>
                  <a:gd name="T21" fmla="*/ 372 h 372"/>
                  <a:gd name="T22" fmla="*/ 85 w 206"/>
                  <a:gd name="T23" fmla="*/ 235 h 372"/>
                  <a:gd name="T24" fmla="*/ 61 w 206"/>
                  <a:gd name="T25" fmla="*/ 235 h 372"/>
                  <a:gd name="T26" fmla="*/ 61 w 206"/>
                  <a:gd name="T27" fmla="*/ 372 h 372"/>
                  <a:gd name="T28" fmla="*/ 85 w 206"/>
                  <a:gd name="T29" fmla="*/ 372 h 372"/>
                  <a:gd name="T30" fmla="*/ 115 w 206"/>
                  <a:gd name="T31" fmla="*/ 372 h 372"/>
                  <a:gd name="T32" fmla="*/ 115 w 206"/>
                  <a:gd name="T33" fmla="*/ 266 h 372"/>
                  <a:gd name="T34" fmla="*/ 91 w 206"/>
                  <a:gd name="T35" fmla="*/ 266 h 372"/>
                  <a:gd name="T36" fmla="*/ 91 w 206"/>
                  <a:gd name="T37" fmla="*/ 372 h 372"/>
                  <a:gd name="T38" fmla="*/ 115 w 206"/>
                  <a:gd name="T39" fmla="*/ 372 h 372"/>
                  <a:gd name="T40" fmla="*/ 145 w 206"/>
                  <a:gd name="T41" fmla="*/ 372 h 372"/>
                  <a:gd name="T42" fmla="*/ 145 w 206"/>
                  <a:gd name="T43" fmla="*/ 156 h 372"/>
                  <a:gd name="T44" fmla="*/ 121 w 206"/>
                  <a:gd name="T45" fmla="*/ 156 h 372"/>
                  <a:gd name="T46" fmla="*/ 121 w 206"/>
                  <a:gd name="T47" fmla="*/ 372 h 372"/>
                  <a:gd name="T48" fmla="*/ 145 w 206"/>
                  <a:gd name="T49" fmla="*/ 372 h 372"/>
                  <a:gd name="T50" fmla="*/ 175 w 206"/>
                  <a:gd name="T51" fmla="*/ 372 h 372"/>
                  <a:gd name="T52" fmla="*/ 175 w 206"/>
                  <a:gd name="T53" fmla="*/ 225 h 372"/>
                  <a:gd name="T54" fmla="*/ 151 w 206"/>
                  <a:gd name="T55" fmla="*/ 225 h 372"/>
                  <a:gd name="T56" fmla="*/ 151 w 206"/>
                  <a:gd name="T57" fmla="*/ 372 h 372"/>
                  <a:gd name="T58" fmla="*/ 175 w 206"/>
                  <a:gd name="T59" fmla="*/ 372 h 372"/>
                  <a:gd name="T60" fmla="*/ 206 w 206"/>
                  <a:gd name="T61" fmla="*/ 372 h 372"/>
                  <a:gd name="T62" fmla="*/ 206 w 206"/>
                  <a:gd name="T63" fmla="*/ 243 h 372"/>
                  <a:gd name="T64" fmla="*/ 181 w 206"/>
                  <a:gd name="T65" fmla="*/ 243 h 372"/>
                  <a:gd name="T66" fmla="*/ 181 w 206"/>
                  <a:gd name="T67" fmla="*/ 372 h 372"/>
                  <a:gd name="T68" fmla="*/ 206 w 206"/>
                  <a:gd name="T69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6" h="372">
                    <a:moveTo>
                      <a:pt x="24" y="372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372"/>
                    </a:lnTo>
                    <a:lnTo>
                      <a:pt x="24" y="372"/>
                    </a:lnTo>
                    <a:close/>
                    <a:moveTo>
                      <a:pt x="55" y="372"/>
                    </a:moveTo>
                    <a:lnTo>
                      <a:pt x="55" y="204"/>
                    </a:lnTo>
                    <a:lnTo>
                      <a:pt x="30" y="204"/>
                    </a:lnTo>
                    <a:lnTo>
                      <a:pt x="30" y="372"/>
                    </a:lnTo>
                    <a:lnTo>
                      <a:pt x="55" y="372"/>
                    </a:lnTo>
                    <a:close/>
                    <a:moveTo>
                      <a:pt x="85" y="372"/>
                    </a:moveTo>
                    <a:lnTo>
                      <a:pt x="85" y="235"/>
                    </a:lnTo>
                    <a:lnTo>
                      <a:pt x="61" y="235"/>
                    </a:lnTo>
                    <a:lnTo>
                      <a:pt x="61" y="372"/>
                    </a:lnTo>
                    <a:lnTo>
                      <a:pt x="85" y="372"/>
                    </a:lnTo>
                    <a:close/>
                    <a:moveTo>
                      <a:pt x="115" y="372"/>
                    </a:moveTo>
                    <a:lnTo>
                      <a:pt x="115" y="266"/>
                    </a:lnTo>
                    <a:lnTo>
                      <a:pt x="91" y="266"/>
                    </a:lnTo>
                    <a:lnTo>
                      <a:pt x="91" y="372"/>
                    </a:lnTo>
                    <a:lnTo>
                      <a:pt x="115" y="372"/>
                    </a:lnTo>
                    <a:close/>
                    <a:moveTo>
                      <a:pt x="145" y="372"/>
                    </a:moveTo>
                    <a:lnTo>
                      <a:pt x="145" y="156"/>
                    </a:lnTo>
                    <a:lnTo>
                      <a:pt x="121" y="156"/>
                    </a:lnTo>
                    <a:lnTo>
                      <a:pt x="121" y="372"/>
                    </a:lnTo>
                    <a:lnTo>
                      <a:pt x="145" y="372"/>
                    </a:lnTo>
                    <a:close/>
                    <a:moveTo>
                      <a:pt x="175" y="372"/>
                    </a:moveTo>
                    <a:lnTo>
                      <a:pt x="175" y="225"/>
                    </a:lnTo>
                    <a:lnTo>
                      <a:pt x="151" y="225"/>
                    </a:lnTo>
                    <a:lnTo>
                      <a:pt x="151" y="372"/>
                    </a:lnTo>
                    <a:lnTo>
                      <a:pt x="175" y="372"/>
                    </a:lnTo>
                    <a:close/>
                    <a:moveTo>
                      <a:pt x="206" y="372"/>
                    </a:moveTo>
                    <a:lnTo>
                      <a:pt x="206" y="243"/>
                    </a:lnTo>
                    <a:lnTo>
                      <a:pt x="181" y="243"/>
                    </a:lnTo>
                    <a:lnTo>
                      <a:pt x="181" y="372"/>
                    </a:lnTo>
                    <a:lnTo>
                      <a:pt x="206" y="37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75" name="Freeform 2202">
                <a:extLst>
                  <a:ext uri="{FF2B5EF4-FFF2-40B4-BE49-F238E27FC236}">
                    <a16:creationId xmlns:a16="http://schemas.microsoft.com/office/drawing/2014/main" id="{04589D68-5352-11BD-25D2-1027119D81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8356" y="4281266"/>
                <a:ext cx="323885" cy="283304"/>
              </a:xfrm>
              <a:custGeom>
                <a:avLst/>
                <a:gdLst>
                  <a:gd name="T0" fmla="*/ 24 w 205"/>
                  <a:gd name="T1" fmla="*/ 206 h 206"/>
                  <a:gd name="T2" fmla="*/ 24 w 205"/>
                  <a:gd name="T3" fmla="*/ 76 h 206"/>
                  <a:gd name="T4" fmla="*/ 0 w 205"/>
                  <a:gd name="T5" fmla="*/ 76 h 206"/>
                  <a:gd name="T6" fmla="*/ 0 w 205"/>
                  <a:gd name="T7" fmla="*/ 206 h 206"/>
                  <a:gd name="T8" fmla="*/ 24 w 205"/>
                  <a:gd name="T9" fmla="*/ 206 h 206"/>
                  <a:gd name="T10" fmla="*/ 54 w 205"/>
                  <a:gd name="T11" fmla="*/ 206 h 206"/>
                  <a:gd name="T12" fmla="*/ 54 w 205"/>
                  <a:gd name="T13" fmla="*/ 104 h 206"/>
                  <a:gd name="T14" fmla="*/ 30 w 205"/>
                  <a:gd name="T15" fmla="*/ 104 h 206"/>
                  <a:gd name="T16" fmla="*/ 30 w 205"/>
                  <a:gd name="T17" fmla="*/ 206 h 206"/>
                  <a:gd name="T18" fmla="*/ 54 w 205"/>
                  <a:gd name="T19" fmla="*/ 206 h 206"/>
                  <a:gd name="T20" fmla="*/ 85 w 205"/>
                  <a:gd name="T21" fmla="*/ 206 h 206"/>
                  <a:gd name="T22" fmla="*/ 85 w 205"/>
                  <a:gd name="T23" fmla="*/ 13 h 206"/>
                  <a:gd name="T24" fmla="*/ 60 w 205"/>
                  <a:gd name="T25" fmla="*/ 13 h 206"/>
                  <a:gd name="T26" fmla="*/ 60 w 205"/>
                  <a:gd name="T27" fmla="*/ 206 h 206"/>
                  <a:gd name="T28" fmla="*/ 85 w 205"/>
                  <a:gd name="T29" fmla="*/ 206 h 206"/>
                  <a:gd name="T30" fmla="*/ 115 w 205"/>
                  <a:gd name="T31" fmla="*/ 206 h 206"/>
                  <a:gd name="T32" fmla="*/ 115 w 205"/>
                  <a:gd name="T33" fmla="*/ 0 h 206"/>
                  <a:gd name="T34" fmla="*/ 91 w 205"/>
                  <a:gd name="T35" fmla="*/ 0 h 206"/>
                  <a:gd name="T36" fmla="*/ 91 w 205"/>
                  <a:gd name="T37" fmla="*/ 206 h 206"/>
                  <a:gd name="T38" fmla="*/ 115 w 205"/>
                  <a:gd name="T39" fmla="*/ 206 h 206"/>
                  <a:gd name="T40" fmla="*/ 145 w 205"/>
                  <a:gd name="T41" fmla="*/ 206 h 206"/>
                  <a:gd name="T42" fmla="*/ 145 w 205"/>
                  <a:gd name="T43" fmla="*/ 103 h 206"/>
                  <a:gd name="T44" fmla="*/ 121 w 205"/>
                  <a:gd name="T45" fmla="*/ 103 h 206"/>
                  <a:gd name="T46" fmla="*/ 121 w 205"/>
                  <a:gd name="T47" fmla="*/ 206 h 206"/>
                  <a:gd name="T48" fmla="*/ 145 w 205"/>
                  <a:gd name="T49" fmla="*/ 206 h 206"/>
                  <a:gd name="T50" fmla="*/ 175 w 205"/>
                  <a:gd name="T51" fmla="*/ 206 h 206"/>
                  <a:gd name="T52" fmla="*/ 175 w 205"/>
                  <a:gd name="T53" fmla="*/ 103 h 206"/>
                  <a:gd name="T54" fmla="*/ 151 w 205"/>
                  <a:gd name="T55" fmla="*/ 103 h 206"/>
                  <a:gd name="T56" fmla="*/ 151 w 205"/>
                  <a:gd name="T57" fmla="*/ 206 h 206"/>
                  <a:gd name="T58" fmla="*/ 175 w 205"/>
                  <a:gd name="T59" fmla="*/ 206 h 206"/>
                  <a:gd name="T60" fmla="*/ 205 w 205"/>
                  <a:gd name="T61" fmla="*/ 206 h 206"/>
                  <a:gd name="T62" fmla="*/ 205 w 205"/>
                  <a:gd name="T63" fmla="*/ 103 h 206"/>
                  <a:gd name="T64" fmla="*/ 181 w 205"/>
                  <a:gd name="T65" fmla="*/ 103 h 206"/>
                  <a:gd name="T66" fmla="*/ 181 w 205"/>
                  <a:gd name="T67" fmla="*/ 206 h 206"/>
                  <a:gd name="T68" fmla="*/ 205 w 205"/>
                  <a:gd name="T6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5" h="206">
                    <a:moveTo>
                      <a:pt x="24" y="206"/>
                    </a:moveTo>
                    <a:lnTo>
                      <a:pt x="24" y="76"/>
                    </a:lnTo>
                    <a:lnTo>
                      <a:pt x="0" y="76"/>
                    </a:lnTo>
                    <a:lnTo>
                      <a:pt x="0" y="206"/>
                    </a:lnTo>
                    <a:lnTo>
                      <a:pt x="24" y="206"/>
                    </a:lnTo>
                    <a:close/>
                    <a:moveTo>
                      <a:pt x="54" y="206"/>
                    </a:moveTo>
                    <a:lnTo>
                      <a:pt x="54" y="104"/>
                    </a:lnTo>
                    <a:lnTo>
                      <a:pt x="30" y="104"/>
                    </a:lnTo>
                    <a:lnTo>
                      <a:pt x="30" y="206"/>
                    </a:lnTo>
                    <a:lnTo>
                      <a:pt x="54" y="206"/>
                    </a:lnTo>
                    <a:close/>
                    <a:moveTo>
                      <a:pt x="85" y="206"/>
                    </a:moveTo>
                    <a:lnTo>
                      <a:pt x="85" y="13"/>
                    </a:lnTo>
                    <a:lnTo>
                      <a:pt x="60" y="13"/>
                    </a:lnTo>
                    <a:lnTo>
                      <a:pt x="60" y="206"/>
                    </a:lnTo>
                    <a:lnTo>
                      <a:pt x="85" y="206"/>
                    </a:lnTo>
                    <a:close/>
                    <a:moveTo>
                      <a:pt x="115" y="206"/>
                    </a:moveTo>
                    <a:lnTo>
                      <a:pt x="115" y="0"/>
                    </a:lnTo>
                    <a:lnTo>
                      <a:pt x="91" y="0"/>
                    </a:lnTo>
                    <a:lnTo>
                      <a:pt x="91" y="206"/>
                    </a:lnTo>
                    <a:lnTo>
                      <a:pt x="115" y="206"/>
                    </a:lnTo>
                    <a:close/>
                    <a:moveTo>
                      <a:pt x="145" y="206"/>
                    </a:moveTo>
                    <a:lnTo>
                      <a:pt x="145" y="103"/>
                    </a:lnTo>
                    <a:lnTo>
                      <a:pt x="121" y="103"/>
                    </a:lnTo>
                    <a:lnTo>
                      <a:pt x="121" y="206"/>
                    </a:lnTo>
                    <a:lnTo>
                      <a:pt x="145" y="206"/>
                    </a:lnTo>
                    <a:close/>
                    <a:moveTo>
                      <a:pt x="175" y="206"/>
                    </a:moveTo>
                    <a:lnTo>
                      <a:pt x="175" y="103"/>
                    </a:lnTo>
                    <a:lnTo>
                      <a:pt x="151" y="103"/>
                    </a:lnTo>
                    <a:lnTo>
                      <a:pt x="151" y="206"/>
                    </a:lnTo>
                    <a:lnTo>
                      <a:pt x="175" y="206"/>
                    </a:lnTo>
                    <a:close/>
                    <a:moveTo>
                      <a:pt x="205" y="206"/>
                    </a:moveTo>
                    <a:lnTo>
                      <a:pt x="205" y="103"/>
                    </a:lnTo>
                    <a:lnTo>
                      <a:pt x="181" y="103"/>
                    </a:lnTo>
                    <a:lnTo>
                      <a:pt x="181" y="206"/>
                    </a:lnTo>
                    <a:lnTo>
                      <a:pt x="205" y="20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76" name="Freeform 2203">
                <a:extLst>
                  <a:ext uri="{FF2B5EF4-FFF2-40B4-BE49-F238E27FC236}">
                    <a16:creationId xmlns:a16="http://schemas.microsoft.com/office/drawing/2014/main" id="{48CD1F0E-7562-4103-1CF1-F08572428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1720" y="4398163"/>
                <a:ext cx="556133" cy="166407"/>
              </a:xfrm>
              <a:custGeom>
                <a:avLst/>
                <a:gdLst>
                  <a:gd name="T0" fmla="*/ 25 w 352"/>
                  <a:gd name="T1" fmla="*/ 121 h 121"/>
                  <a:gd name="T2" fmla="*/ 25 w 352"/>
                  <a:gd name="T3" fmla="*/ 26 h 121"/>
                  <a:gd name="T4" fmla="*/ 0 w 352"/>
                  <a:gd name="T5" fmla="*/ 26 h 121"/>
                  <a:gd name="T6" fmla="*/ 0 w 352"/>
                  <a:gd name="T7" fmla="*/ 121 h 121"/>
                  <a:gd name="T8" fmla="*/ 25 w 352"/>
                  <a:gd name="T9" fmla="*/ 121 h 121"/>
                  <a:gd name="T10" fmla="*/ 55 w 352"/>
                  <a:gd name="T11" fmla="*/ 121 h 121"/>
                  <a:gd name="T12" fmla="*/ 55 w 352"/>
                  <a:gd name="T13" fmla="*/ 6 h 121"/>
                  <a:gd name="T14" fmla="*/ 31 w 352"/>
                  <a:gd name="T15" fmla="*/ 6 h 121"/>
                  <a:gd name="T16" fmla="*/ 31 w 352"/>
                  <a:gd name="T17" fmla="*/ 121 h 121"/>
                  <a:gd name="T18" fmla="*/ 55 w 352"/>
                  <a:gd name="T19" fmla="*/ 121 h 121"/>
                  <a:gd name="T20" fmla="*/ 85 w 352"/>
                  <a:gd name="T21" fmla="*/ 121 h 121"/>
                  <a:gd name="T22" fmla="*/ 85 w 352"/>
                  <a:gd name="T23" fmla="*/ 35 h 121"/>
                  <a:gd name="T24" fmla="*/ 61 w 352"/>
                  <a:gd name="T25" fmla="*/ 35 h 121"/>
                  <a:gd name="T26" fmla="*/ 61 w 352"/>
                  <a:gd name="T27" fmla="*/ 121 h 121"/>
                  <a:gd name="T28" fmla="*/ 85 w 352"/>
                  <a:gd name="T29" fmla="*/ 121 h 121"/>
                  <a:gd name="T30" fmla="*/ 115 w 352"/>
                  <a:gd name="T31" fmla="*/ 121 h 121"/>
                  <a:gd name="T32" fmla="*/ 115 w 352"/>
                  <a:gd name="T33" fmla="*/ 22 h 121"/>
                  <a:gd name="T34" fmla="*/ 91 w 352"/>
                  <a:gd name="T35" fmla="*/ 22 h 121"/>
                  <a:gd name="T36" fmla="*/ 91 w 352"/>
                  <a:gd name="T37" fmla="*/ 121 h 121"/>
                  <a:gd name="T38" fmla="*/ 115 w 352"/>
                  <a:gd name="T39" fmla="*/ 121 h 121"/>
                  <a:gd name="T40" fmla="*/ 146 w 352"/>
                  <a:gd name="T41" fmla="*/ 121 h 121"/>
                  <a:gd name="T42" fmla="*/ 146 w 352"/>
                  <a:gd name="T43" fmla="*/ 21 h 121"/>
                  <a:gd name="T44" fmla="*/ 122 w 352"/>
                  <a:gd name="T45" fmla="*/ 21 h 121"/>
                  <a:gd name="T46" fmla="*/ 122 w 352"/>
                  <a:gd name="T47" fmla="*/ 121 h 121"/>
                  <a:gd name="T48" fmla="*/ 146 w 352"/>
                  <a:gd name="T49" fmla="*/ 121 h 121"/>
                  <a:gd name="T50" fmla="*/ 176 w 352"/>
                  <a:gd name="T51" fmla="*/ 121 h 121"/>
                  <a:gd name="T52" fmla="*/ 176 w 352"/>
                  <a:gd name="T53" fmla="*/ 26 h 121"/>
                  <a:gd name="T54" fmla="*/ 152 w 352"/>
                  <a:gd name="T55" fmla="*/ 26 h 121"/>
                  <a:gd name="T56" fmla="*/ 152 w 352"/>
                  <a:gd name="T57" fmla="*/ 121 h 121"/>
                  <a:gd name="T58" fmla="*/ 176 w 352"/>
                  <a:gd name="T59" fmla="*/ 121 h 121"/>
                  <a:gd name="T60" fmla="*/ 206 w 352"/>
                  <a:gd name="T61" fmla="*/ 121 h 121"/>
                  <a:gd name="T62" fmla="*/ 206 w 352"/>
                  <a:gd name="T63" fmla="*/ 12 h 121"/>
                  <a:gd name="T64" fmla="*/ 182 w 352"/>
                  <a:gd name="T65" fmla="*/ 12 h 121"/>
                  <a:gd name="T66" fmla="*/ 182 w 352"/>
                  <a:gd name="T67" fmla="*/ 121 h 121"/>
                  <a:gd name="T68" fmla="*/ 206 w 352"/>
                  <a:gd name="T69" fmla="*/ 121 h 121"/>
                  <a:gd name="T70" fmla="*/ 236 w 352"/>
                  <a:gd name="T71" fmla="*/ 121 h 121"/>
                  <a:gd name="T72" fmla="*/ 236 w 352"/>
                  <a:gd name="T73" fmla="*/ 33 h 121"/>
                  <a:gd name="T74" fmla="*/ 212 w 352"/>
                  <a:gd name="T75" fmla="*/ 33 h 121"/>
                  <a:gd name="T76" fmla="*/ 212 w 352"/>
                  <a:gd name="T77" fmla="*/ 121 h 121"/>
                  <a:gd name="T78" fmla="*/ 236 w 352"/>
                  <a:gd name="T79" fmla="*/ 121 h 121"/>
                  <a:gd name="T80" fmla="*/ 267 w 352"/>
                  <a:gd name="T81" fmla="*/ 121 h 121"/>
                  <a:gd name="T82" fmla="*/ 267 w 352"/>
                  <a:gd name="T83" fmla="*/ 22 h 121"/>
                  <a:gd name="T84" fmla="*/ 242 w 352"/>
                  <a:gd name="T85" fmla="*/ 22 h 121"/>
                  <a:gd name="T86" fmla="*/ 242 w 352"/>
                  <a:gd name="T87" fmla="*/ 121 h 121"/>
                  <a:gd name="T88" fmla="*/ 267 w 352"/>
                  <a:gd name="T89" fmla="*/ 121 h 121"/>
                  <a:gd name="T90" fmla="*/ 297 w 352"/>
                  <a:gd name="T91" fmla="*/ 121 h 121"/>
                  <a:gd name="T92" fmla="*/ 297 w 352"/>
                  <a:gd name="T93" fmla="*/ 20 h 121"/>
                  <a:gd name="T94" fmla="*/ 273 w 352"/>
                  <a:gd name="T95" fmla="*/ 20 h 121"/>
                  <a:gd name="T96" fmla="*/ 273 w 352"/>
                  <a:gd name="T97" fmla="*/ 121 h 121"/>
                  <a:gd name="T98" fmla="*/ 297 w 352"/>
                  <a:gd name="T99" fmla="*/ 121 h 121"/>
                  <a:gd name="T100" fmla="*/ 327 w 352"/>
                  <a:gd name="T101" fmla="*/ 121 h 121"/>
                  <a:gd name="T102" fmla="*/ 327 w 352"/>
                  <a:gd name="T103" fmla="*/ 0 h 121"/>
                  <a:gd name="T104" fmla="*/ 303 w 352"/>
                  <a:gd name="T105" fmla="*/ 0 h 121"/>
                  <a:gd name="T106" fmla="*/ 303 w 352"/>
                  <a:gd name="T107" fmla="*/ 121 h 121"/>
                  <a:gd name="T108" fmla="*/ 327 w 352"/>
                  <a:gd name="T109" fmla="*/ 121 h 121"/>
                  <a:gd name="T110" fmla="*/ 352 w 352"/>
                  <a:gd name="T111" fmla="*/ 22 h 121"/>
                  <a:gd name="T112" fmla="*/ 333 w 352"/>
                  <a:gd name="T113" fmla="*/ 22 h 121"/>
                  <a:gd name="T114" fmla="*/ 333 w 352"/>
                  <a:gd name="T115" fmla="*/ 121 h 121"/>
                  <a:gd name="T116" fmla="*/ 352 w 352"/>
                  <a:gd name="T117" fmla="*/ 121 h 121"/>
                  <a:gd name="T118" fmla="*/ 352 w 352"/>
                  <a:gd name="T119" fmla="*/ 2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2" h="121">
                    <a:moveTo>
                      <a:pt x="25" y="121"/>
                    </a:moveTo>
                    <a:lnTo>
                      <a:pt x="25" y="26"/>
                    </a:lnTo>
                    <a:lnTo>
                      <a:pt x="0" y="26"/>
                    </a:lnTo>
                    <a:lnTo>
                      <a:pt x="0" y="121"/>
                    </a:lnTo>
                    <a:lnTo>
                      <a:pt x="25" y="121"/>
                    </a:lnTo>
                    <a:close/>
                    <a:moveTo>
                      <a:pt x="55" y="121"/>
                    </a:moveTo>
                    <a:lnTo>
                      <a:pt x="55" y="6"/>
                    </a:lnTo>
                    <a:lnTo>
                      <a:pt x="31" y="6"/>
                    </a:lnTo>
                    <a:lnTo>
                      <a:pt x="31" y="121"/>
                    </a:lnTo>
                    <a:lnTo>
                      <a:pt x="55" y="121"/>
                    </a:lnTo>
                    <a:close/>
                    <a:moveTo>
                      <a:pt x="85" y="121"/>
                    </a:moveTo>
                    <a:lnTo>
                      <a:pt x="85" y="35"/>
                    </a:lnTo>
                    <a:lnTo>
                      <a:pt x="61" y="35"/>
                    </a:lnTo>
                    <a:lnTo>
                      <a:pt x="61" y="121"/>
                    </a:lnTo>
                    <a:lnTo>
                      <a:pt x="85" y="121"/>
                    </a:lnTo>
                    <a:close/>
                    <a:moveTo>
                      <a:pt x="115" y="121"/>
                    </a:moveTo>
                    <a:lnTo>
                      <a:pt x="115" y="22"/>
                    </a:lnTo>
                    <a:lnTo>
                      <a:pt x="91" y="22"/>
                    </a:lnTo>
                    <a:lnTo>
                      <a:pt x="91" y="121"/>
                    </a:lnTo>
                    <a:lnTo>
                      <a:pt x="115" y="121"/>
                    </a:lnTo>
                    <a:close/>
                    <a:moveTo>
                      <a:pt x="146" y="121"/>
                    </a:moveTo>
                    <a:lnTo>
                      <a:pt x="146" y="21"/>
                    </a:lnTo>
                    <a:lnTo>
                      <a:pt x="122" y="21"/>
                    </a:lnTo>
                    <a:lnTo>
                      <a:pt x="122" y="121"/>
                    </a:lnTo>
                    <a:lnTo>
                      <a:pt x="146" y="121"/>
                    </a:lnTo>
                    <a:close/>
                    <a:moveTo>
                      <a:pt x="176" y="121"/>
                    </a:moveTo>
                    <a:lnTo>
                      <a:pt x="176" y="26"/>
                    </a:lnTo>
                    <a:lnTo>
                      <a:pt x="152" y="26"/>
                    </a:lnTo>
                    <a:lnTo>
                      <a:pt x="152" y="121"/>
                    </a:lnTo>
                    <a:lnTo>
                      <a:pt x="176" y="121"/>
                    </a:lnTo>
                    <a:close/>
                    <a:moveTo>
                      <a:pt x="206" y="121"/>
                    </a:moveTo>
                    <a:lnTo>
                      <a:pt x="206" y="12"/>
                    </a:lnTo>
                    <a:lnTo>
                      <a:pt x="182" y="12"/>
                    </a:lnTo>
                    <a:lnTo>
                      <a:pt x="182" y="121"/>
                    </a:lnTo>
                    <a:lnTo>
                      <a:pt x="206" y="121"/>
                    </a:lnTo>
                    <a:close/>
                    <a:moveTo>
                      <a:pt x="236" y="121"/>
                    </a:moveTo>
                    <a:lnTo>
                      <a:pt x="236" y="33"/>
                    </a:lnTo>
                    <a:lnTo>
                      <a:pt x="212" y="33"/>
                    </a:lnTo>
                    <a:lnTo>
                      <a:pt x="212" y="121"/>
                    </a:lnTo>
                    <a:lnTo>
                      <a:pt x="236" y="121"/>
                    </a:lnTo>
                    <a:close/>
                    <a:moveTo>
                      <a:pt x="267" y="121"/>
                    </a:moveTo>
                    <a:lnTo>
                      <a:pt x="267" y="22"/>
                    </a:lnTo>
                    <a:lnTo>
                      <a:pt x="242" y="22"/>
                    </a:lnTo>
                    <a:lnTo>
                      <a:pt x="242" y="121"/>
                    </a:lnTo>
                    <a:lnTo>
                      <a:pt x="267" y="121"/>
                    </a:lnTo>
                    <a:close/>
                    <a:moveTo>
                      <a:pt x="297" y="121"/>
                    </a:moveTo>
                    <a:lnTo>
                      <a:pt x="297" y="20"/>
                    </a:lnTo>
                    <a:lnTo>
                      <a:pt x="273" y="20"/>
                    </a:lnTo>
                    <a:lnTo>
                      <a:pt x="273" y="121"/>
                    </a:lnTo>
                    <a:lnTo>
                      <a:pt x="297" y="121"/>
                    </a:lnTo>
                    <a:close/>
                    <a:moveTo>
                      <a:pt x="327" y="121"/>
                    </a:moveTo>
                    <a:lnTo>
                      <a:pt x="327" y="0"/>
                    </a:lnTo>
                    <a:lnTo>
                      <a:pt x="303" y="0"/>
                    </a:lnTo>
                    <a:lnTo>
                      <a:pt x="303" y="121"/>
                    </a:lnTo>
                    <a:lnTo>
                      <a:pt x="327" y="121"/>
                    </a:lnTo>
                    <a:close/>
                    <a:moveTo>
                      <a:pt x="352" y="22"/>
                    </a:moveTo>
                    <a:lnTo>
                      <a:pt x="333" y="22"/>
                    </a:lnTo>
                    <a:lnTo>
                      <a:pt x="333" y="121"/>
                    </a:lnTo>
                    <a:lnTo>
                      <a:pt x="352" y="121"/>
                    </a:lnTo>
                    <a:lnTo>
                      <a:pt x="352" y="2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77" name="Line 2204">
                <a:extLst>
                  <a:ext uri="{FF2B5EF4-FFF2-40B4-BE49-F238E27FC236}">
                    <a16:creationId xmlns:a16="http://schemas.microsoft.com/office/drawing/2014/main" id="{CFAE1A5A-8D2F-1940-9079-2C37CDF82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753" y="4564570"/>
                <a:ext cx="2888099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78" name="Line 2205">
                <a:extLst>
                  <a:ext uri="{FF2B5EF4-FFF2-40B4-BE49-F238E27FC236}">
                    <a16:creationId xmlns:a16="http://schemas.microsoft.com/office/drawing/2014/main" id="{B1D7AE23-E38F-9EDB-81DD-3D8A9ECD0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753" y="4052972"/>
                <a:ext cx="2888099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79" name="Line 2206">
                <a:extLst>
                  <a:ext uri="{FF2B5EF4-FFF2-40B4-BE49-F238E27FC236}">
                    <a16:creationId xmlns:a16="http://schemas.microsoft.com/office/drawing/2014/main" id="{13726125-B3B4-C7C3-6700-87553E989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9753" y="4539816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80" name="Line 2207">
                <a:extLst>
                  <a:ext uri="{FF2B5EF4-FFF2-40B4-BE49-F238E27FC236}">
                    <a16:creationId xmlns:a16="http://schemas.microsoft.com/office/drawing/2014/main" id="{F2987065-F701-150F-0FA3-682F12568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050" y="4539816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81" name="Line 2208">
                <a:extLst>
                  <a:ext uri="{FF2B5EF4-FFF2-40B4-BE49-F238E27FC236}">
                    <a16:creationId xmlns:a16="http://schemas.microsoft.com/office/drawing/2014/main" id="{B3359652-1D7F-066B-2B19-591EB35A7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1927" y="4539816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82" name="Line 2209">
                <a:extLst>
                  <a:ext uri="{FF2B5EF4-FFF2-40B4-BE49-F238E27FC236}">
                    <a16:creationId xmlns:a16="http://schemas.microsoft.com/office/drawing/2014/main" id="{C306DF3F-FCA3-037B-8FE3-7A61A3DDF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3803" y="4539816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83" name="Line 2210">
                <a:extLst>
                  <a:ext uri="{FF2B5EF4-FFF2-40B4-BE49-F238E27FC236}">
                    <a16:creationId xmlns:a16="http://schemas.microsoft.com/office/drawing/2014/main" id="{71B318DE-BAAA-76BD-2F52-AECD577BA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5680" y="4539816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84" name="Line 2211">
                <a:extLst>
                  <a:ext uri="{FF2B5EF4-FFF2-40B4-BE49-F238E27FC236}">
                    <a16:creationId xmlns:a16="http://schemas.microsoft.com/office/drawing/2014/main" id="{DBDA8334-DE11-7EBE-7264-86BDF3E82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5976" y="4539816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85" name="Line 2212">
                <a:extLst>
                  <a:ext uri="{FF2B5EF4-FFF2-40B4-BE49-F238E27FC236}">
                    <a16:creationId xmlns:a16="http://schemas.microsoft.com/office/drawing/2014/main" id="{F7F2A6D2-04A0-0E9D-6FA8-96F5318AC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7852" y="4539816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86" name="Line 2213">
                <a:extLst>
                  <a:ext uri="{FF2B5EF4-FFF2-40B4-BE49-F238E27FC236}">
                    <a16:creationId xmlns:a16="http://schemas.microsoft.com/office/drawing/2014/main" id="{6C3CBE57-F0F4-3214-01FF-7373BB8D1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753" y="4052972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87" name="Line 2214">
                <a:extLst>
                  <a:ext uri="{FF2B5EF4-FFF2-40B4-BE49-F238E27FC236}">
                    <a16:creationId xmlns:a16="http://schemas.microsoft.com/office/drawing/2014/main" id="{BB9A28E8-17ED-9100-0EE4-029F3E1B9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050" y="4052972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88" name="Line 2215">
                <a:extLst>
                  <a:ext uri="{FF2B5EF4-FFF2-40B4-BE49-F238E27FC236}">
                    <a16:creationId xmlns:a16="http://schemas.microsoft.com/office/drawing/2014/main" id="{A1D95CE9-0C09-1B35-984E-BD8EF46E4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1927" y="4052972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89" name="Line 2216">
                <a:extLst>
                  <a:ext uri="{FF2B5EF4-FFF2-40B4-BE49-F238E27FC236}">
                    <a16:creationId xmlns:a16="http://schemas.microsoft.com/office/drawing/2014/main" id="{AAFA1763-18ED-BE5C-3ECB-5F1F5D6B4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3803" y="4052972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90" name="Line 2217">
                <a:extLst>
                  <a:ext uri="{FF2B5EF4-FFF2-40B4-BE49-F238E27FC236}">
                    <a16:creationId xmlns:a16="http://schemas.microsoft.com/office/drawing/2014/main" id="{4572A0B1-5C6C-6361-4B91-B6D04E510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5680" y="4052972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91" name="Line 2218">
                <a:extLst>
                  <a:ext uri="{FF2B5EF4-FFF2-40B4-BE49-F238E27FC236}">
                    <a16:creationId xmlns:a16="http://schemas.microsoft.com/office/drawing/2014/main" id="{7CB71FF3-0DC2-0967-83B7-8984EB584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5976" y="4052972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92" name="Line 2219">
                <a:extLst>
                  <a:ext uri="{FF2B5EF4-FFF2-40B4-BE49-F238E27FC236}">
                    <a16:creationId xmlns:a16="http://schemas.microsoft.com/office/drawing/2014/main" id="{E5BC0E77-B1BC-A97F-C435-3C7D14340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7852" y="4052972"/>
                <a:ext cx="0" cy="24755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693" name="Rectangle 2220">
                <a:extLst>
                  <a:ext uri="{FF2B5EF4-FFF2-40B4-BE49-F238E27FC236}">
                    <a16:creationId xmlns:a16="http://schemas.microsoft.com/office/drawing/2014/main" id="{0B1C43CA-F9CE-4DCC-15D6-6AE846114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18" y="4592076"/>
                <a:ext cx="291950" cy="106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-0.015</a:t>
                </a:r>
                <a:endParaRPr kumimoji="0" lang="it-IT" alt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4" name="Rectangle 2221">
                <a:extLst>
                  <a:ext uri="{FF2B5EF4-FFF2-40B4-BE49-F238E27FC236}">
                    <a16:creationId xmlns:a16="http://schemas.microsoft.com/office/drawing/2014/main" id="{8A805588-E90C-0C87-42C2-18D83CAE2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574" y="4592076"/>
                <a:ext cx="234517" cy="106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-0.01</a:t>
                </a:r>
                <a:endParaRPr kumimoji="0" lang="it-IT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5" name="Rectangle 2222">
                <a:extLst>
                  <a:ext uri="{FF2B5EF4-FFF2-40B4-BE49-F238E27FC236}">
                    <a16:creationId xmlns:a16="http://schemas.microsoft.com/office/drawing/2014/main" id="{6FE53FD3-BC79-E504-3A3C-7C14C8E95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7652" y="4592076"/>
                <a:ext cx="291950" cy="106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-0.005</a:t>
                </a:r>
                <a:endParaRPr kumimoji="0" lang="it-IT" alt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6" name="Rectangle 2223">
                <a:extLst>
                  <a:ext uri="{FF2B5EF4-FFF2-40B4-BE49-F238E27FC236}">
                    <a16:creationId xmlns:a16="http://schemas.microsoft.com/office/drawing/2014/main" id="{4EB00252-1A77-CB29-6DF2-BB04E6A08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3264" y="4592076"/>
                <a:ext cx="57433" cy="106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7" name="Rectangle 2224">
                <a:extLst>
                  <a:ext uri="{FF2B5EF4-FFF2-40B4-BE49-F238E27FC236}">
                    <a16:creationId xmlns:a16="http://schemas.microsoft.com/office/drawing/2014/main" id="{E7B309FE-D1FC-CE98-4216-2124622C0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9304" y="4592076"/>
                <a:ext cx="258447" cy="106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0.005</a:t>
                </a:r>
                <a:endParaRPr kumimoji="0" lang="it-IT" alt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8" name="Rectangle 2225">
                <a:extLst>
                  <a:ext uri="{FF2B5EF4-FFF2-40B4-BE49-F238E27FC236}">
                    <a16:creationId xmlns:a16="http://schemas.microsoft.com/office/drawing/2014/main" id="{3091FD6D-A381-E128-A792-8575D5D79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879" y="4592076"/>
                <a:ext cx="201014" cy="106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0.01</a:t>
                </a:r>
                <a:endParaRPr kumimoji="0" lang="it-IT" alt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9" name="Rectangle 2226">
                <a:extLst>
                  <a:ext uri="{FF2B5EF4-FFF2-40B4-BE49-F238E27FC236}">
                    <a16:creationId xmlns:a16="http://schemas.microsoft.com/office/drawing/2014/main" id="{066ABC5C-DD82-447F-32E7-090B77C5F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637" y="4592076"/>
                <a:ext cx="258447" cy="106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0.015</a:t>
                </a:r>
                <a:endParaRPr kumimoji="0" lang="it-IT" alt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0" name="Line 2227">
                <a:extLst>
                  <a:ext uri="{FF2B5EF4-FFF2-40B4-BE49-F238E27FC236}">
                    <a16:creationId xmlns:a16="http://schemas.microsoft.com/office/drawing/2014/main" id="{7CA2C503-F8A3-9A96-A10E-39FF18F10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9753" y="4052972"/>
                <a:ext cx="0" cy="511598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701" name="Line 2228">
                <a:extLst>
                  <a:ext uri="{FF2B5EF4-FFF2-40B4-BE49-F238E27FC236}">
                    <a16:creationId xmlns:a16="http://schemas.microsoft.com/office/drawing/2014/main" id="{E01F2DC7-F363-F8CE-9ECC-4DEFE0F70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7852" y="4052972"/>
                <a:ext cx="0" cy="511598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702" name="Line 2229">
                <a:extLst>
                  <a:ext uri="{FF2B5EF4-FFF2-40B4-BE49-F238E27FC236}">
                    <a16:creationId xmlns:a16="http://schemas.microsoft.com/office/drawing/2014/main" id="{D28A7A30-67E7-D5D9-C131-05A76649B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753" y="4564570"/>
                <a:ext cx="28439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703" name="Line 2230">
                <a:extLst>
                  <a:ext uri="{FF2B5EF4-FFF2-40B4-BE49-F238E27FC236}">
                    <a16:creationId xmlns:a16="http://schemas.microsoft.com/office/drawing/2014/main" id="{C6A92C27-D2F5-2F75-6968-45D40FDD9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753" y="4319773"/>
                <a:ext cx="28439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704" name="Line 2231">
                <a:extLst>
                  <a:ext uri="{FF2B5EF4-FFF2-40B4-BE49-F238E27FC236}">
                    <a16:creationId xmlns:a16="http://schemas.microsoft.com/office/drawing/2014/main" id="{FB4BE2C0-AD31-50D6-F98B-F338189E8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753" y="4073601"/>
                <a:ext cx="28439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705" name="Line 2232">
                <a:extLst>
                  <a:ext uri="{FF2B5EF4-FFF2-40B4-BE49-F238E27FC236}">
                    <a16:creationId xmlns:a16="http://schemas.microsoft.com/office/drawing/2014/main" id="{DE7D7368-FF5D-0987-8603-6F292E0A2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9414" y="4564570"/>
                <a:ext cx="28439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706" name="Line 2233">
                <a:extLst>
                  <a:ext uri="{FF2B5EF4-FFF2-40B4-BE49-F238E27FC236}">
                    <a16:creationId xmlns:a16="http://schemas.microsoft.com/office/drawing/2014/main" id="{9140BF6A-956F-5058-9F97-AA16F0F37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9414" y="4319773"/>
                <a:ext cx="28439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707" name="Line 2234">
                <a:extLst>
                  <a:ext uri="{FF2B5EF4-FFF2-40B4-BE49-F238E27FC236}">
                    <a16:creationId xmlns:a16="http://schemas.microsoft.com/office/drawing/2014/main" id="{4EFC37FC-801A-758A-5B7A-0FDF07408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9414" y="4073601"/>
                <a:ext cx="28439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/>
              </a:p>
            </p:txBody>
          </p:sp>
          <p:sp>
            <p:nvSpPr>
              <p:cNvPr id="1708" name="Rectangle 2235">
                <a:extLst>
                  <a:ext uri="{FF2B5EF4-FFF2-40B4-BE49-F238E27FC236}">
                    <a16:creationId xmlns:a16="http://schemas.microsoft.com/office/drawing/2014/main" id="{C6A828E3-AC2A-32D8-F7E6-AB953620A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258" y="4517371"/>
                <a:ext cx="57433" cy="106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9" name="Rectangle 2236">
                <a:extLst>
                  <a:ext uri="{FF2B5EF4-FFF2-40B4-BE49-F238E27FC236}">
                    <a16:creationId xmlns:a16="http://schemas.microsoft.com/office/drawing/2014/main" id="{1FAAE16A-1A3B-0D5A-078B-AEC5B29A1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800" y="4269824"/>
                <a:ext cx="143581" cy="106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it-IT" alt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0" name="Rectangle 2237">
                <a:extLst>
                  <a:ext uri="{FF2B5EF4-FFF2-40B4-BE49-F238E27FC236}">
                    <a16:creationId xmlns:a16="http://schemas.microsoft.com/office/drawing/2014/main" id="{D1E608AD-2A84-E2ED-9C9B-24E4EB449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800" y="4029153"/>
                <a:ext cx="143581" cy="106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it-IT" alt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711" name="Group 1710">
                <a:extLst>
                  <a:ext uri="{FF2B5EF4-FFF2-40B4-BE49-F238E27FC236}">
                    <a16:creationId xmlns:a16="http://schemas.microsoft.com/office/drawing/2014/main" id="{D5074472-55EF-023C-BB52-D4669114BE22}"/>
                  </a:ext>
                </a:extLst>
              </p:cNvPr>
              <p:cNvGrpSpPr/>
              <p:nvPr/>
            </p:nvGrpSpPr>
            <p:grpSpPr>
              <a:xfrm>
                <a:off x="380966" y="4776070"/>
                <a:ext cx="3212118" cy="698080"/>
                <a:chOff x="8714576" y="3106663"/>
                <a:chExt cx="3227523" cy="805811"/>
              </a:xfrm>
            </p:grpSpPr>
            <p:sp>
              <p:nvSpPr>
                <p:cNvPr id="1712" name="Rectangle 2238">
                  <a:extLst>
                    <a:ext uri="{FF2B5EF4-FFF2-40B4-BE49-F238E27FC236}">
                      <a16:creationId xmlns:a16="http://schemas.microsoft.com/office/drawing/2014/main" id="{E36166C5-52A9-6120-00F7-BC56486A0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74125" y="3167063"/>
                  <a:ext cx="2901950" cy="5905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13" name="Line 2239">
                  <a:extLst>
                    <a:ext uri="{FF2B5EF4-FFF2-40B4-BE49-F238E27FC236}">
                      <a16:creationId xmlns:a16="http://schemas.microsoft.com/office/drawing/2014/main" id="{2F9D3365-271F-44B8-E1D6-4EB481F6C4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3757613"/>
                  <a:ext cx="2901950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14" name="Freeform 2240">
                  <a:extLst>
                    <a:ext uri="{FF2B5EF4-FFF2-40B4-BE49-F238E27FC236}">
                      <a16:creationId xmlns:a16="http://schemas.microsoft.com/office/drawing/2014/main" id="{5147BCFD-C6B7-F044-B9E2-090474AEA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874125" y="3690938"/>
                  <a:ext cx="322263" cy="66675"/>
                </a:xfrm>
                <a:custGeom>
                  <a:avLst/>
                  <a:gdLst>
                    <a:gd name="T0" fmla="*/ 21 w 203"/>
                    <a:gd name="T1" fmla="*/ 42 h 42"/>
                    <a:gd name="T2" fmla="*/ 21 w 203"/>
                    <a:gd name="T3" fmla="*/ 10 h 42"/>
                    <a:gd name="T4" fmla="*/ 0 w 203"/>
                    <a:gd name="T5" fmla="*/ 10 h 42"/>
                    <a:gd name="T6" fmla="*/ 0 w 203"/>
                    <a:gd name="T7" fmla="*/ 42 h 42"/>
                    <a:gd name="T8" fmla="*/ 21 w 203"/>
                    <a:gd name="T9" fmla="*/ 42 h 42"/>
                    <a:gd name="T10" fmla="*/ 52 w 203"/>
                    <a:gd name="T11" fmla="*/ 42 h 42"/>
                    <a:gd name="T12" fmla="*/ 52 w 203"/>
                    <a:gd name="T13" fmla="*/ 15 h 42"/>
                    <a:gd name="T14" fmla="*/ 27 w 203"/>
                    <a:gd name="T15" fmla="*/ 15 h 42"/>
                    <a:gd name="T16" fmla="*/ 27 w 203"/>
                    <a:gd name="T17" fmla="*/ 42 h 42"/>
                    <a:gd name="T18" fmla="*/ 52 w 203"/>
                    <a:gd name="T19" fmla="*/ 42 h 42"/>
                    <a:gd name="T20" fmla="*/ 82 w 203"/>
                    <a:gd name="T21" fmla="*/ 42 h 42"/>
                    <a:gd name="T22" fmla="*/ 82 w 203"/>
                    <a:gd name="T23" fmla="*/ 13 h 42"/>
                    <a:gd name="T24" fmla="*/ 58 w 203"/>
                    <a:gd name="T25" fmla="*/ 13 h 42"/>
                    <a:gd name="T26" fmla="*/ 58 w 203"/>
                    <a:gd name="T27" fmla="*/ 42 h 42"/>
                    <a:gd name="T28" fmla="*/ 82 w 203"/>
                    <a:gd name="T29" fmla="*/ 42 h 42"/>
                    <a:gd name="T30" fmla="*/ 112 w 203"/>
                    <a:gd name="T31" fmla="*/ 42 h 42"/>
                    <a:gd name="T32" fmla="*/ 112 w 203"/>
                    <a:gd name="T33" fmla="*/ 0 h 42"/>
                    <a:gd name="T34" fmla="*/ 88 w 203"/>
                    <a:gd name="T35" fmla="*/ 0 h 42"/>
                    <a:gd name="T36" fmla="*/ 88 w 203"/>
                    <a:gd name="T37" fmla="*/ 42 h 42"/>
                    <a:gd name="T38" fmla="*/ 112 w 203"/>
                    <a:gd name="T39" fmla="*/ 42 h 42"/>
                    <a:gd name="T40" fmla="*/ 142 w 203"/>
                    <a:gd name="T41" fmla="*/ 42 h 42"/>
                    <a:gd name="T42" fmla="*/ 142 w 203"/>
                    <a:gd name="T43" fmla="*/ 10 h 42"/>
                    <a:gd name="T44" fmla="*/ 118 w 203"/>
                    <a:gd name="T45" fmla="*/ 10 h 42"/>
                    <a:gd name="T46" fmla="*/ 118 w 203"/>
                    <a:gd name="T47" fmla="*/ 42 h 42"/>
                    <a:gd name="T48" fmla="*/ 142 w 203"/>
                    <a:gd name="T49" fmla="*/ 42 h 42"/>
                    <a:gd name="T50" fmla="*/ 173 w 203"/>
                    <a:gd name="T51" fmla="*/ 42 h 42"/>
                    <a:gd name="T52" fmla="*/ 173 w 203"/>
                    <a:gd name="T53" fmla="*/ 3 h 42"/>
                    <a:gd name="T54" fmla="*/ 148 w 203"/>
                    <a:gd name="T55" fmla="*/ 3 h 42"/>
                    <a:gd name="T56" fmla="*/ 148 w 203"/>
                    <a:gd name="T57" fmla="*/ 42 h 42"/>
                    <a:gd name="T58" fmla="*/ 173 w 203"/>
                    <a:gd name="T59" fmla="*/ 42 h 42"/>
                    <a:gd name="T60" fmla="*/ 203 w 203"/>
                    <a:gd name="T61" fmla="*/ 42 h 42"/>
                    <a:gd name="T62" fmla="*/ 203 w 203"/>
                    <a:gd name="T63" fmla="*/ 7 h 42"/>
                    <a:gd name="T64" fmla="*/ 179 w 203"/>
                    <a:gd name="T65" fmla="*/ 7 h 42"/>
                    <a:gd name="T66" fmla="*/ 179 w 203"/>
                    <a:gd name="T67" fmla="*/ 42 h 42"/>
                    <a:gd name="T68" fmla="*/ 203 w 203"/>
                    <a:gd name="T69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3" h="42">
                      <a:moveTo>
                        <a:pt x="21" y="42"/>
                      </a:moveTo>
                      <a:lnTo>
                        <a:pt x="21" y="10"/>
                      </a:lnTo>
                      <a:lnTo>
                        <a:pt x="0" y="10"/>
                      </a:lnTo>
                      <a:lnTo>
                        <a:pt x="0" y="42"/>
                      </a:lnTo>
                      <a:lnTo>
                        <a:pt x="21" y="42"/>
                      </a:lnTo>
                      <a:close/>
                      <a:moveTo>
                        <a:pt x="52" y="42"/>
                      </a:moveTo>
                      <a:lnTo>
                        <a:pt x="52" y="15"/>
                      </a:lnTo>
                      <a:lnTo>
                        <a:pt x="27" y="15"/>
                      </a:lnTo>
                      <a:lnTo>
                        <a:pt x="27" y="42"/>
                      </a:lnTo>
                      <a:lnTo>
                        <a:pt x="52" y="42"/>
                      </a:lnTo>
                      <a:close/>
                      <a:moveTo>
                        <a:pt x="82" y="42"/>
                      </a:moveTo>
                      <a:lnTo>
                        <a:pt x="82" y="13"/>
                      </a:lnTo>
                      <a:lnTo>
                        <a:pt x="58" y="13"/>
                      </a:lnTo>
                      <a:lnTo>
                        <a:pt x="58" y="42"/>
                      </a:lnTo>
                      <a:lnTo>
                        <a:pt x="82" y="42"/>
                      </a:lnTo>
                      <a:close/>
                      <a:moveTo>
                        <a:pt x="112" y="42"/>
                      </a:moveTo>
                      <a:lnTo>
                        <a:pt x="112" y="0"/>
                      </a:lnTo>
                      <a:lnTo>
                        <a:pt x="88" y="0"/>
                      </a:lnTo>
                      <a:lnTo>
                        <a:pt x="88" y="42"/>
                      </a:lnTo>
                      <a:lnTo>
                        <a:pt x="112" y="42"/>
                      </a:lnTo>
                      <a:close/>
                      <a:moveTo>
                        <a:pt x="142" y="42"/>
                      </a:moveTo>
                      <a:lnTo>
                        <a:pt x="142" y="10"/>
                      </a:lnTo>
                      <a:lnTo>
                        <a:pt x="118" y="10"/>
                      </a:lnTo>
                      <a:lnTo>
                        <a:pt x="118" y="42"/>
                      </a:lnTo>
                      <a:lnTo>
                        <a:pt x="142" y="42"/>
                      </a:lnTo>
                      <a:close/>
                      <a:moveTo>
                        <a:pt x="173" y="42"/>
                      </a:moveTo>
                      <a:lnTo>
                        <a:pt x="173" y="3"/>
                      </a:lnTo>
                      <a:lnTo>
                        <a:pt x="148" y="3"/>
                      </a:lnTo>
                      <a:lnTo>
                        <a:pt x="148" y="42"/>
                      </a:lnTo>
                      <a:lnTo>
                        <a:pt x="173" y="42"/>
                      </a:lnTo>
                      <a:close/>
                      <a:moveTo>
                        <a:pt x="203" y="42"/>
                      </a:moveTo>
                      <a:lnTo>
                        <a:pt x="203" y="7"/>
                      </a:lnTo>
                      <a:lnTo>
                        <a:pt x="179" y="7"/>
                      </a:lnTo>
                      <a:lnTo>
                        <a:pt x="179" y="42"/>
                      </a:lnTo>
                      <a:lnTo>
                        <a:pt x="203" y="42"/>
                      </a:lnTo>
                      <a:close/>
                    </a:path>
                  </a:pathLst>
                </a:custGeom>
                <a:solidFill>
                  <a:srgbClr val="0072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15" name="Freeform 2241">
                  <a:extLst>
                    <a:ext uri="{FF2B5EF4-FFF2-40B4-BE49-F238E27FC236}">
                      <a16:creationId xmlns:a16="http://schemas.microsoft.com/office/drawing/2014/main" id="{28E34C33-F5A2-28AF-2EB9-36E874B3D1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205913" y="3667126"/>
                  <a:ext cx="327025" cy="90488"/>
                </a:xfrm>
                <a:custGeom>
                  <a:avLst/>
                  <a:gdLst>
                    <a:gd name="T0" fmla="*/ 24 w 206"/>
                    <a:gd name="T1" fmla="*/ 57 h 57"/>
                    <a:gd name="T2" fmla="*/ 24 w 206"/>
                    <a:gd name="T3" fmla="*/ 27 h 57"/>
                    <a:gd name="T4" fmla="*/ 0 w 206"/>
                    <a:gd name="T5" fmla="*/ 27 h 57"/>
                    <a:gd name="T6" fmla="*/ 0 w 206"/>
                    <a:gd name="T7" fmla="*/ 57 h 57"/>
                    <a:gd name="T8" fmla="*/ 24 w 206"/>
                    <a:gd name="T9" fmla="*/ 57 h 57"/>
                    <a:gd name="T10" fmla="*/ 54 w 206"/>
                    <a:gd name="T11" fmla="*/ 57 h 57"/>
                    <a:gd name="T12" fmla="*/ 54 w 206"/>
                    <a:gd name="T13" fmla="*/ 4 h 57"/>
                    <a:gd name="T14" fmla="*/ 30 w 206"/>
                    <a:gd name="T15" fmla="*/ 4 h 57"/>
                    <a:gd name="T16" fmla="*/ 30 w 206"/>
                    <a:gd name="T17" fmla="*/ 57 h 57"/>
                    <a:gd name="T18" fmla="*/ 54 w 206"/>
                    <a:gd name="T19" fmla="*/ 57 h 57"/>
                    <a:gd name="T20" fmla="*/ 84 w 206"/>
                    <a:gd name="T21" fmla="*/ 57 h 57"/>
                    <a:gd name="T22" fmla="*/ 84 w 206"/>
                    <a:gd name="T23" fmla="*/ 0 h 57"/>
                    <a:gd name="T24" fmla="*/ 60 w 206"/>
                    <a:gd name="T25" fmla="*/ 0 h 57"/>
                    <a:gd name="T26" fmla="*/ 60 w 206"/>
                    <a:gd name="T27" fmla="*/ 57 h 57"/>
                    <a:gd name="T28" fmla="*/ 84 w 206"/>
                    <a:gd name="T29" fmla="*/ 57 h 57"/>
                    <a:gd name="T30" fmla="*/ 115 w 206"/>
                    <a:gd name="T31" fmla="*/ 57 h 57"/>
                    <a:gd name="T32" fmla="*/ 115 w 206"/>
                    <a:gd name="T33" fmla="*/ 7 h 57"/>
                    <a:gd name="T34" fmla="*/ 90 w 206"/>
                    <a:gd name="T35" fmla="*/ 7 h 57"/>
                    <a:gd name="T36" fmla="*/ 90 w 206"/>
                    <a:gd name="T37" fmla="*/ 57 h 57"/>
                    <a:gd name="T38" fmla="*/ 115 w 206"/>
                    <a:gd name="T39" fmla="*/ 57 h 57"/>
                    <a:gd name="T40" fmla="*/ 145 w 206"/>
                    <a:gd name="T41" fmla="*/ 57 h 57"/>
                    <a:gd name="T42" fmla="*/ 145 w 206"/>
                    <a:gd name="T43" fmla="*/ 6 h 57"/>
                    <a:gd name="T44" fmla="*/ 121 w 206"/>
                    <a:gd name="T45" fmla="*/ 6 h 57"/>
                    <a:gd name="T46" fmla="*/ 121 w 206"/>
                    <a:gd name="T47" fmla="*/ 57 h 57"/>
                    <a:gd name="T48" fmla="*/ 145 w 206"/>
                    <a:gd name="T49" fmla="*/ 57 h 57"/>
                    <a:gd name="T50" fmla="*/ 175 w 206"/>
                    <a:gd name="T51" fmla="*/ 57 h 57"/>
                    <a:gd name="T52" fmla="*/ 175 w 206"/>
                    <a:gd name="T53" fmla="*/ 6 h 57"/>
                    <a:gd name="T54" fmla="*/ 151 w 206"/>
                    <a:gd name="T55" fmla="*/ 6 h 57"/>
                    <a:gd name="T56" fmla="*/ 151 w 206"/>
                    <a:gd name="T57" fmla="*/ 57 h 57"/>
                    <a:gd name="T58" fmla="*/ 175 w 206"/>
                    <a:gd name="T59" fmla="*/ 57 h 57"/>
                    <a:gd name="T60" fmla="*/ 206 w 206"/>
                    <a:gd name="T61" fmla="*/ 57 h 57"/>
                    <a:gd name="T62" fmla="*/ 206 w 206"/>
                    <a:gd name="T63" fmla="*/ 0 h 57"/>
                    <a:gd name="T64" fmla="*/ 181 w 206"/>
                    <a:gd name="T65" fmla="*/ 0 h 57"/>
                    <a:gd name="T66" fmla="*/ 181 w 206"/>
                    <a:gd name="T67" fmla="*/ 57 h 57"/>
                    <a:gd name="T68" fmla="*/ 206 w 206"/>
                    <a:gd name="T6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6" h="57">
                      <a:moveTo>
                        <a:pt x="24" y="57"/>
                      </a:moveTo>
                      <a:lnTo>
                        <a:pt x="24" y="27"/>
                      </a:lnTo>
                      <a:lnTo>
                        <a:pt x="0" y="27"/>
                      </a:lnTo>
                      <a:lnTo>
                        <a:pt x="0" y="57"/>
                      </a:lnTo>
                      <a:lnTo>
                        <a:pt x="24" y="57"/>
                      </a:lnTo>
                      <a:close/>
                      <a:moveTo>
                        <a:pt x="54" y="57"/>
                      </a:moveTo>
                      <a:lnTo>
                        <a:pt x="54" y="4"/>
                      </a:lnTo>
                      <a:lnTo>
                        <a:pt x="30" y="4"/>
                      </a:lnTo>
                      <a:lnTo>
                        <a:pt x="30" y="57"/>
                      </a:lnTo>
                      <a:lnTo>
                        <a:pt x="54" y="57"/>
                      </a:lnTo>
                      <a:close/>
                      <a:moveTo>
                        <a:pt x="84" y="57"/>
                      </a:moveTo>
                      <a:lnTo>
                        <a:pt x="84" y="0"/>
                      </a:lnTo>
                      <a:lnTo>
                        <a:pt x="60" y="0"/>
                      </a:lnTo>
                      <a:lnTo>
                        <a:pt x="60" y="57"/>
                      </a:lnTo>
                      <a:lnTo>
                        <a:pt x="84" y="57"/>
                      </a:lnTo>
                      <a:close/>
                      <a:moveTo>
                        <a:pt x="115" y="57"/>
                      </a:moveTo>
                      <a:lnTo>
                        <a:pt x="115" y="7"/>
                      </a:lnTo>
                      <a:lnTo>
                        <a:pt x="90" y="7"/>
                      </a:lnTo>
                      <a:lnTo>
                        <a:pt x="90" y="57"/>
                      </a:lnTo>
                      <a:lnTo>
                        <a:pt x="115" y="57"/>
                      </a:lnTo>
                      <a:close/>
                      <a:moveTo>
                        <a:pt x="145" y="57"/>
                      </a:moveTo>
                      <a:lnTo>
                        <a:pt x="145" y="6"/>
                      </a:lnTo>
                      <a:lnTo>
                        <a:pt x="121" y="6"/>
                      </a:lnTo>
                      <a:lnTo>
                        <a:pt x="121" y="57"/>
                      </a:lnTo>
                      <a:lnTo>
                        <a:pt x="145" y="57"/>
                      </a:lnTo>
                      <a:close/>
                      <a:moveTo>
                        <a:pt x="175" y="57"/>
                      </a:moveTo>
                      <a:lnTo>
                        <a:pt x="175" y="6"/>
                      </a:lnTo>
                      <a:lnTo>
                        <a:pt x="151" y="6"/>
                      </a:lnTo>
                      <a:lnTo>
                        <a:pt x="151" y="57"/>
                      </a:lnTo>
                      <a:lnTo>
                        <a:pt x="175" y="57"/>
                      </a:lnTo>
                      <a:close/>
                      <a:moveTo>
                        <a:pt x="206" y="57"/>
                      </a:moveTo>
                      <a:lnTo>
                        <a:pt x="206" y="0"/>
                      </a:lnTo>
                      <a:lnTo>
                        <a:pt x="181" y="0"/>
                      </a:lnTo>
                      <a:lnTo>
                        <a:pt x="181" y="57"/>
                      </a:lnTo>
                      <a:lnTo>
                        <a:pt x="206" y="57"/>
                      </a:lnTo>
                      <a:close/>
                    </a:path>
                  </a:pathLst>
                </a:custGeom>
                <a:solidFill>
                  <a:srgbClr val="0072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16" name="Freeform 2242">
                  <a:extLst>
                    <a:ext uri="{FF2B5EF4-FFF2-40B4-BE49-F238E27FC236}">
                      <a16:creationId xmlns:a16="http://schemas.microsoft.com/office/drawing/2014/main" id="{1D9002AF-982F-F169-7FA9-34F29176D7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42463" y="3689351"/>
                  <a:ext cx="325438" cy="68263"/>
                </a:xfrm>
                <a:custGeom>
                  <a:avLst/>
                  <a:gdLst>
                    <a:gd name="T0" fmla="*/ 24 w 205"/>
                    <a:gd name="T1" fmla="*/ 43 h 43"/>
                    <a:gd name="T2" fmla="*/ 24 w 205"/>
                    <a:gd name="T3" fmla="*/ 0 h 43"/>
                    <a:gd name="T4" fmla="*/ 0 w 205"/>
                    <a:gd name="T5" fmla="*/ 0 h 43"/>
                    <a:gd name="T6" fmla="*/ 0 w 205"/>
                    <a:gd name="T7" fmla="*/ 43 h 43"/>
                    <a:gd name="T8" fmla="*/ 24 w 205"/>
                    <a:gd name="T9" fmla="*/ 43 h 43"/>
                    <a:gd name="T10" fmla="*/ 54 w 205"/>
                    <a:gd name="T11" fmla="*/ 43 h 43"/>
                    <a:gd name="T12" fmla="*/ 54 w 205"/>
                    <a:gd name="T13" fmla="*/ 8 h 43"/>
                    <a:gd name="T14" fmla="*/ 30 w 205"/>
                    <a:gd name="T15" fmla="*/ 8 h 43"/>
                    <a:gd name="T16" fmla="*/ 30 w 205"/>
                    <a:gd name="T17" fmla="*/ 43 h 43"/>
                    <a:gd name="T18" fmla="*/ 54 w 205"/>
                    <a:gd name="T19" fmla="*/ 43 h 43"/>
                    <a:gd name="T20" fmla="*/ 84 w 205"/>
                    <a:gd name="T21" fmla="*/ 43 h 43"/>
                    <a:gd name="T22" fmla="*/ 84 w 205"/>
                    <a:gd name="T23" fmla="*/ 6 h 43"/>
                    <a:gd name="T24" fmla="*/ 60 w 205"/>
                    <a:gd name="T25" fmla="*/ 6 h 43"/>
                    <a:gd name="T26" fmla="*/ 60 w 205"/>
                    <a:gd name="T27" fmla="*/ 43 h 43"/>
                    <a:gd name="T28" fmla="*/ 84 w 205"/>
                    <a:gd name="T29" fmla="*/ 43 h 43"/>
                    <a:gd name="T30" fmla="*/ 114 w 205"/>
                    <a:gd name="T31" fmla="*/ 43 h 43"/>
                    <a:gd name="T32" fmla="*/ 114 w 205"/>
                    <a:gd name="T33" fmla="*/ 16 h 43"/>
                    <a:gd name="T34" fmla="*/ 90 w 205"/>
                    <a:gd name="T35" fmla="*/ 16 h 43"/>
                    <a:gd name="T36" fmla="*/ 90 w 205"/>
                    <a:gd name="T37" fmla="*/ 43 h 43"/>
                    <a:gd name="T38" fmla="*/ 114 w 205"/>
                    <a:gd name="T39" fmla="*/ 43 h 43"/>
                    <a:gd name="T40" fmla="*/ 145 w 205"/>
                    <a:gd name="T41" fmla="*/ 43 h 43"/>
                    <a:gd name="T42" fmla="*/ 145 w 205"/>
                    <a:gd name="T43" fmla="*/ 16 h 43"/>
                    <a:gd name="T44" fmla="*/ 120 w 205"/>
                    <a:gd name="T45" fmla="*/ 16 h 43"/>
                    <a:gd name="T46" fmla="*/ 120 w 205"/>
                    <a:gd name="T47" fmla="*/ 43 h 43"/>
                    <a:gd name="T48" fmla="*/ 145 w 205"/>
                    <a:gd name="T49" fmla="*/ 43 h 43"/>
                    <a:gd name="T50" fmla="*/ 175 w 205"/>
                    <a:gd name="T51" fmla="*/ 43 h 43"/>
                    <a:gd name="T52" fmla="*/ 175 w 205"/>
                    <a:gd name="T53" fmla="*/ 12 h 43"/>
                    <a:gd name="T54" fmla="*/ 151 w 205"/>
                    <a:gd name="T55" fmla="*/ 12 h 43"/>
                    <a:gd name="T56" fmla="*/ 151 w 205"/>
                    <a:gd name="T57" fmla="*/ 43 h 43"/>
                    <a:gd name="T58" fmla="*/ 175 w 205"/>
                    <a:gd name="T59" fmla="*/ 43 h 43"/>
                    <a:gd name="T60" fmla="*/ 205 w 205"/>
                    <a:gd name="T61" fmla="*/ 43 h 43"/>
                    <a:gd name="T62" fmla="*/ 205 w 205"/>
                    <a:gd name="T63" fmla="*/ 10 h 43"/>
                    <a:gd name="T64" fmla="*/ 181 w 205"/>
                    <a:gd name="T65" fmla="*/ 10 h 43"/>
                    <a:gd name="T66" fmla="*/ 181 w 205"/>
                    <a:gd name="T67" fmla="*/ 43 h 43"/>
                    <a:gd name="T68" fmla="*/ 205 w 205"/>
                    <a:gd name="T6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5" h="43">
                      <a:moveTo>
                        <a:pt x="24" y="43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24" y="43"/>
                      </a:lnTo>
                      <a:close/>
                      <a:moveTo>
                        <a:pt x="54" y="43"/>
                      </a:moveTo>
                      <a:lnTo>
                        <a:pt x="54" y="8"/>
                      </a:lnTo>
                      <a:lnTo>
                        <a:pt x="30" y="8"/>
                      </a:lnTo>
                      <a:lnTo>
                        <a:pt x="30" y="43"/>
                      </a:lnTo>
                      <a:lnTo>
                        <a:pt x="54" y="43"/>
                      </a:lnTo>
                      <a:close/>
                      <a:moveTo>
                        <a:pt x="84" y="43"/>
                      </a:moveTo>
                      <a:lnTo>
                        <a:pt x="84" y="6"/>
                      </a:lnTo>
                      <a:lnTo>
                        <a:pt x="60" y="6"/>
                      </a:lnTo>
                      <a:lnTo>
                        <a:pt x="60" y="43"/>
                      </a:lnTo>
                      <a:lnTo>
                        <a:pt x="84" y="43"/>
                      </a:lnTo>
                      <a:close/>
                      <a:moveTo>
                        <a:pt x="114" y="43"/>
                      </a:moveTo>
                      <a:lnTo>
                        <a:pt x="114" y="16"/>
                      </a:lnTo>
                      <a:lnTo>
                        <a:pt x="90" y="16"/>
                      </a:lnTo>
                      <a:lnTo>
                        <a:pt x="90" y="43"/>
                      </a:lnTo>
                      <a:lnTo>
                        <a:pt x="114" y="43"/>
                      </a:lnTo>
                      <a:close/>
                      <a:moveTo>
                        <a:pt x="145" y="43"/>
                      </a:moveTo>
                      <a:lnTo>
                        <a:pt x="145" y="16"/>
                      </a:lnTo>
                      <a:lnTo>
                        <a:pt x="120" y="16"/>
                      </a:lnTo>
                      <a:lnTo>
                        <a:pt x="120" y="43"/>
                      </a:lnTo>
                      <a:lnTo>
                        <a:pt x="145" y="43"/>
                      </a:lnTo>
                      <a:close/>
                      <a:moveTo>
                        <a:pt x="175" y="43"/>
                      </a:moveTo>
                      <a:lnTo>
                        <a:pt x="175" y="12"/>
                      </a:lnTo>
                      <a:lnTo>
                        <a:pt x="151" y="12"/>
                      </a:lnTo>
                      <a:lnTo>
                        <a:pt x="151" y="43"/>
                      </a:lnTo>
                      <a:lnTo>
                        <a:pt x="175" y="43"/>
                      </a:lnTo>
                      <a:close/>
                      <a:moveTo>
                        <a:pt x="205" y="43"/>
                      </a:moveTo>
                      <a:lnTo>
                        <a:pt x="205" y="10"/>
                      </a:lnTo>
                      <a:lnTo>
                        <a:pt x="181" y="10"/>
                      </a:lnTo>
                      <a:lnTo>
                        <a:pt x="181" y="43"/>
                      </a:lnTo>
                      <a:lnTo>
                        <a:pt x="205" y="43"/>
                      </a:lnTo>
                      <a:close/>
                    </a:path>
                  </a:pathLst>
                </a:custGeom>
                <a:solidFill>
                  <a:srgbClr val="0072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17" name="Freeform 2243">
                  <a:extLst>
                    <a:ext uri="{FF2B5EF4-FFF2-40B4-BE49-F238E27FC236}">
                      <a16:creationId xmlns:a16="http://schemas.microsoft.com/office/drawing/2014/main" id="{4B7106F2-B24B-0B68-92B2-BED49BC872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877425" y="3690938"/>
                  <a:ext cx="327025" cy="66675"/>
                </a:xfrm>
                <a:custGeom>
                  <a:avLst/>
                  <a:gdLst>
                    <a:gd name="T0" fmla="*/ 24 w 206"/>
                    <a:gd name="T1" fmla="*/ 42 h 42"/>
                    <a:gd name="T2" fmla="*/ 24 w 206"/>
                    <a:gd name="T3" fmla="*/ 15 h 42"/>
                    <a:gd name="T4" fmla="*/ 0 w 206"/>
                    <a:gd name="T5" fmla="*/ 15 h 42"/>
                    <a:gd name="T6" fmla="*/ 0 w 206"/>
                    <a:gd name="T7" fmla="*/ 42 h 42"/>
                    <a:gd name="T8" fmla="*/ 24 w 206"/>
                    <a:gd name="T9" fmla="*/ 42 h 42"/>
                    <a:gd name="T10" fmla="*/ 55 w 206"/>
                    <a:gd name="T11" fmla="*/ 42 h 42"/>
                    <a:gd name="T12" fmla="*/ 55 w 206"/>
                    <a:gd name="T13" fmla="*/ 18 h 42"/>
                    <a:gd name="T14" fmla="*/ 30 w 206"/>
                    <a:gd name="T15" fmla="*/ 18 h 42"/>
                    <a:gd name="T16" fmla="*/ 30 w 206"/>
                    <a:gd name="T17" fmla="*/ 42 h 42"/>
                    <a:gd name="T18" fmla="*/ 55 w 206"/>
                    <a:gd name="T19" fmla="*/ 42 h 42"/>
                    <a:gd name="T20" fmla="*/ 85 w 206"/>
                    <a:gd name="T21" fmla="*/ 42 h 42"/>
                    <a:gd name="T22" fmla="*/ 85 w 206"/>
                    <a:gd name="T23" fmla="*/ 7 h 42"/>
                    <a:gd name="T24" fmla="*/ 61 w 206"/>
                    <a:gd name="T25" fmla="*/ 7 h 42"/>
                    <a:gd name="T26" fmla="*/ 61 w 206"/>
                    <a:gd name="T27" fmla="*/ 42 h 42"/>
                    <a:gd name="T28" fmla="*/ 85 w 206"/>
                    <a:gd name="T29" fmla="*/ 42 h 42"/>
                    <a:gd name="T30" fmla="*/ 115 w 206"/>
                    <a:gd name="T31" fmla="*/ 42 h 42"/>
                    <a:gd name="T32" fmla="*/ 115 w 206"/>
                    <a:gd name="T33" fmla="*/ 13 h 42"/>
                    <a:gd name="T34" fmla="*/ 91 w 206"/>
                    <a:gd name="T35" fmla="*/ 13 h 42"/>
                    <a:gd name="T36" fmla="*/ 91 w 206"/>
                    <a:gd name="T37" fmla="*/ 42 h 42"/>
                    <a:gd name="T38" fmla="*/ 115 w 206"/>
                    <a:gd name="T39" fmla="*/ 42 h 42"/>
                    <a:gd name="T40" fmla="*/ 145 w 206"/>
                    <a:gd name="T41" fmla="*/ 42 h 42"/>
                    <a:gd name="T42" fmla="*/ 145 w 206"/>
                    <a:gd name="T43" fmla="*/ 0 h 42"/>
                    <a:gd name="T44" fmla="*/ 121 w 206"/>
                    <a:gd name="T45" fmla="*/ 0 h 42"/>
                    <a:gd name="T46" fmla="*/ 121 w 206"/>
                    <a:gd name="T47" fmla="*/ 42 h 42"/>
                    <a:gd name="T48" fmla="*/ 145 w 206"/>
                    <a:gd name="T49" fmla="*/ 42 h 42"/>
                    <a:gd name="T50" fmla="*/ 175 w 206"/>
                    <a:gd name="T51" fmla="*/ 42 h 42"/>
                    <a:gd name="T52" fmla="*/ 175 w 206"/>
                    <a:gd name="T53" fmla="*/ 7 h 42"/>
                    <a:gd name="T54" fmla="*/ 151 w 206"/>
                    <a:gd name="T55" fmla="*/ 7 h 42"/>
                    <a:gd name="T56" fmla="*/ 151 w 206"/>
                    <a:gd name="T57" fmla="*/ 42 h 42"/>
                    <a:gd name="T58" fmla="*/ 175 w 206"/>
                    <a:gd name="T59" fmla="*/ 42 h 42"/>
                    <a:gd name="T60" fmla="*/ 206 w 206"/>
                    <a:gd name="T61" fmla="*/ 42 h 42"/>
                    <a:gd name="T62" fmla="*/ 206 w 206"/>
                    <a:gd name="T63" fmla="*/ 15 h 42"/>
                    <a:gd name="T64" fmla="*/ 181 w 206"/>
                    <a:gd name="T65" fmla="*/ 15 h 42"/>
                    <a:gd name="T66" fmla="*/ 181 w 206"/>
                    <a:gd name="T67" fmla="*/ 42 h 42"/>
                    <a:gd name="T68" fmla="*/ 206 w 206"/>
                    <a:gd name="T69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6" h="42">
                      <a:moveTo>
                        <a:pt x="24" y="42"/>
                      </a:moveTo>
                      <a:lnTo>
                        <a:pt x="24" y="15"/>
                      </a:lnTo>
                      <a:lnTo>
                        <a:pt x="0" y="15"/>
                      </a:lnTo>
                      <a:lnTo>
                        <a:pt x="0" y="42"/>
                      </a:lnTo>
                      <a:lnTo>
                        <a:pt x="24" y="42"/>
                      </a:lnTo>
                      <a:close/>
                      <a:moveTo>
                        <a:pt x="55" y="42"/>
                      </a:moveTo>
                      <a:lnTo>
                        <a:pt x="55" y="18"/>
                      </a:lnTo>
                      <a:lnTo>
                        <a:pt x="30" y="18"/>
                      </a:lnTo>
                      <a:lnTo>
                        <a:pt x="30" y="42"/>
                      </a:lnTo>
                      <a:lnTo>
                        <a:pt x="55" y="42"/>
                      </a:lnTo>
                      <a:close/>
                      <a:moveTo>
                        <a:pt x="85" y="42"/>
                      </a:moveTo>
                      <a:lnTo>
                        <a:pt x="85" y="7"/>
                      </a:lnTo>
                      <a:lnTo>
                        <a:pt x="61" y="7"/>
                      </a:lnTo>
                      <a:lnTo>
                        <a:pt x="61" y="42"/>
                      </a:lnTo>
                      <a:lnTo>
                        <a:pt x="85" y="42"/>
                      </a:lnTo>
                      <a:close/>
                      <a:moveTo>
                        <a:pt x="115" y="42"/>
                      </a:moveTo>
                      <a:lnTo>
                        <a:pt x="115" y="13"/>
                      </a:lnTo>
                      <a:lnTo>
                        <a:pt x="91" y="13"/>
                      </a:lnTo>
                      <a:lnTo>
                        <a:pt x="91" y="42"/>
                      </a:lnTo>
                      <a:lnTo>
                        <a:pt x="115" y="42"/>
                      </a:lnTo>
                      <a:close/>
                      <a:moveTo>
                        <a:pt x="145" y="42"/>
                      </a:moveTo>
                      <a:lnTo>
                        <a:pt x="145" y="0"/>
                      </a:lnTo>
                      <a:lnTo>
                        <a:pt x="121" y="0"/>
                      </a:lnTo>
                      <a:lnTo>
                        <a:pt x="121" y="42"/>
                      </a:lnTo>
                      <a:lnTo>
                        <a:pt x="145" y="42"/>
                      </a:lnTo>
                      <a:close/>
                      <a:moveTo>
                        <a:pt x="175" y="42"/>
                      </a:moveTo>
                      <a:lnTo>
                        <a:pt x="175" y="7"/>
                      </a:lnTo>
                      <a:lnTo>
                        <a:pt x="151" y="7"/>
                      </a:lnTo>
                      <a:lnTo>
                        <a:pt x="151" y="42"/>
                      </a:lnTo>
                      <a:lnTo>
                        <a:pt x="175" y="42"/>
                      </a:lnTo>
                      <a:close/>
                      <a:moveTo>
                        <a:pt x="206" y="42"/>
                      </a:moveTo>
                      <a:lnTo>
                        <a:pt x="206" y="15"/>
                      </a:lnTo>
                      <a:lnTo>
                        <a:pt x="181" y="15"/>
                      </a:lnTo>
                      <a:lnTo>
                        <a:pt x="181" y="42"/>
                      </a:lnTo>
                      <a:lnTo>
                        <a:pt x="206" y="42"/>
                      </a:lnTo>
                      <a:close/>
                    </a:path>
                  </a:pathLst>
                </a:custGeom>
                <a:solidFill>
                  <a:srgbClr val="0072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18" name="Freeform 2244">
                  <a:extLst>
                    <a:ext uri="{FF2B5EF4-FFF2-40B4-BE49-F238E27FC236}">
                      <a16:creationId xmlns:a16="http://schemas.microsoft.com/office/drawing/2014/main" id="{AB6FBF1C-3CBE-EADB-1038-F4B6E43553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13975" y="3660776"/>
                  <a:ext cx="325438" cy="96838"/>
                </a:xfrm>
                <a:custGeom>
                  <a:avLst/>
                  <a:gdLst>
                    <a:gd name="T0" fmla="*/ 24 w 205"/>
                    <a:gd name="T1" fmla="*/ 61 h 61"/>
                    <a:gd name="T2" fmla="*/ 24 w 205"/>
                    <a:gd name="T3" fmla="*/ 31 h 61"/>
                    <a:gd name="T4" fmla="*/ 0 w 205"/>
                    <a:gd name="T5" fmla="*/ 31 h 61"/>
                    <a:gd name="T6" fmla="*/ 0 w 205"/>
                    <a:gd name="T7" fmla="*/ 61 h 61"/>
                    <a:gd name="T8" fmla="*/ 24 w 205"/>
                    <a:gd name="T9" fmla="*/ 61 h 61"/>
                    <a:gd name="T10" fmla="*/ 54 w 205"/>
                    <a:gd name="T11" fmla="*/ 61 h 61"/>
                    <a:gd name="T12" fmla="*/ 54 w 205"/>
                    <a:gd name="T13" fmla="*/ 36 h 61"/>
                    <a:gd name="T14" fmla="*/ 30 w 205"/>
                    <a:gd name="T15" fmla="*/ 36 h 61"/>
                    <a:gd name="T16" fmla="*/ 30 w 205"/>
                    <a:gd name="T17" fmla="*/ 61 h 61"/>
                    <a:gd name="T18" fmla="*/ 54 w 205"/>
                    <a:gd name="T19" fmla="*/ 61 h 61"/>
                    <a:gd name="T20" fmla="*/ 84 w 205"/>
                    <a:gd name="T21" fmla="*/ 61 h 61"/>
                    <a:gd name="T22" fmla="*/ 84 w 205"/>
                    <a:gd name="T23" fmla="*/ 33 h 61"/>
                    <a:gd name="T24" fmla="*/ 60 w 205"/>
                    <a:gd name="T25" fmla="*/ 33 h 61"/>
                    <a:gd name="T26" fmla="*/ 60 w 205"/>
                    <a:gd name="T27" fmla="*/ 61 h 61"/>
                    <a:gd name="T28" fmla="*/ 84 w 205"/>
                    <a:gd name="T29" fmla="*/ 61 h 61"/>
                    <a:gd name="T30" fmla="*/ 115 w 205"/>
                    <a:gd name="T31" fmla="*/ 61 h 61"/>
                    <a:gd name="T32" fmla="*/ 115 w 205"/>
                    <a:gd name="T33" fmla="*/ 21 h 61"/>
                    <a:gd name="T34" fmla="*/ 91 w 205"/>
                    <a:gd name="T35" fmla="*/ 21 h 61"/>
                    <a:gd name="T36" fmla="*/ 91 w 205"/>
                    <a:gd name="T37" fmla="*/ 61 h 61"/>
                    <a:gd name="T38" fmla="*/ 115 w 205"/>
                    <a:gd name="T39" fmla="*/ 61 h 61"/>
                    <a:gd name="T40" fmla="*/ 145 w 205"/>
                    <a:gd name="T41" fmla="*/ 61 h 61"/>
                    <a:gd name="T42" fmla="*/ 145 w 205"/>
                    <a:gd name="T43" fmla="*/ 0 h 61"/>
                    <a:gd name="T44" fmla="*/ 121 w 205"/>
                    <a:gd name="T45" fmla="*/ 0 h 61"/>
                    <a:gd name="T46" fmla="*/ 121 w 205"/>
                    <a:gd name="T47" fmla="*/ 61 h 61"/>
                    <a:gd name="T48" fmla="*/ 145 w 205"/>
                    <a:gd name="T49" fmla="*/ 61 h 61"/>
                    <a:gd name="T50" fmla="*/ 175 w 205"/>
                    <a:gd name="T51" fmla="*/ 61 h 61"/>
                    <a:gd name="T52" fmla="*/ 175 w 205"/>
                    <a:gd name="T53" fmla="*/ 35 h 61"/>
                    <a:gd name="T54" fmla="*/ 151 w 205"/>
                    <a:gd name="T55" fmla="*/ 35 h 61"/>
                    <a:gd name="T56" fmla="*/ 151 w 205"/>
                    <a:gd name="T57" fmla="*/ 61 h 61"/>
                    <a:gd name="T58" fmla="*/ 175 w 205"/>
                    <a:gd name="T59" fmla="*/ 61 h 61"/>
                    <a:gd name="T60" fmla="*/ 205 w 205"/>
                    <a:gd name="T61" fmla="*/ 61 h 61"/>
                    <a:gd name="T62" fmla="*/ 205 w 205"/>
                    <a:gd name="T63" fmla="*/ 44 h 61"/>
                    <a:gd name="T64" fmla="*/ 181 w 205"/>
                    <a:gd name="T65" fmla="*/ 44 h 61"/>
                    <a:gd name="T66" fmla="*/ 181 w 205"/>
                    <a:gd name="T67" fmla="*/ 61 h 61"/>
                    <a:gd name="T68" fmla="*/ 205 w 205"/>
                    <a:gd name="T6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5" h="61">
                      <a:moveTo>
                        <a:pt x="24" y="61"/>
                      </a:moveTo>
                      <a:lnTo>
                        <a:pt x="24" y="31"/>
                      </a:lnTo>
                      <a:lnTo>
                        <a:pt x="0" y="31"/>
                      </a:lnTo>
                      <a:lnTo>
                        <a:pt x="0" y="61"/>
                      </a:lnTo>
                      <a:lnTo>
                        <a:pt x="24" y="61"/>
                      </a:lnTo>
                      <a:close/>
                      <a:moveTo>
                        <a:pt x="54" y="61"/>
                      </a:moveTo>
                      <a:lnTo>
                        <a:pt x="54" y="36"/>
                      </a:lnTo>
                      <a:lnTo>
                        <a:pt x="30" y="36"/>
                      </a:lnTo>
                      <a:lnTo>
                        <a:pt x="30" y="61"/>
                      </a:lnTo>
                      <a:lnTo>
                        <a:pt x="54" y="61"/>
                      </a:lnTo>
                      <a:close/>
                      <a:moveTo>
                        <a:pt x="84" y="61"/>
                      </a:moveTo>
                      <a:lnTo>
                        <a:pt x="84" y="33"/>
                      </a:lnTo>
                      <a:lnTo>
                        <a:pt x="60" y="33"/>
                      </a:lnTo>
                      <a:lnTo>
                        <a:pt x="60" y="61"/>
                      </a:lnTo>
                      <a:lnTo>
                        <a:pt x="84" y="61"/>
                      </a:lnTo>
                      <a:close/>
                      <a:moveTo>
                        <a:pt x="115" y="61"/>
                      </a:moveTo>
                      <a:lnTo>
                        <a:pt x="115" y="21"/>
                      </a:lnTo>
                      <a:lnTo>
                        <a:pt x="91" y="21"/>
                      </a:lnTo>
                      <a:lnTo>
                        <a:pt x="91" y="61"/>
                      </a:lnTo>
                      <a:lnTo>
                        <a:pt x="115" y="61"/>
                      </a:lnTo>
                      <a:close/>
                      <a:moveTo>
                        <a:pt x="145" y="61"/>
                      </a:moveTo>
                      <a:lnTo>
                        <a:pt x="145" y="0"/>
                      </a:lnTo>
                      <a:lnTo>
                        <a:pt x="121" y="0"/>
                      </a:lnTo>
                      <a:lnTo>
                        <a:pt x="121" y="61"/>
                      </a:lnTo>
                      <a:lnTo>
                        <a:pt x="145" y="61"/>
                      </a:lnTo>
                      <a:close/>
                      <a:moveTo>
                        <a:pt x="175" y="61"/>
                      </a:moveTo>
                      <a:lnTo>
                        <a:pt x="175" y="35"/>
                      </a:lnTo>
                      <a:lnTo>
                        <a:pt x="151" y="35"/>
                      </a:lnTo>
                      <a:lnTo>
                        <a:pt x="151" y="61"/>
                      </a:lnTo>
                      <a:lnTo>
                        <a:pt x="175" y="61"/>
                      </a:lnTo>
                      <a:close/>
                      <a:moveTo>
                        <a:pt x="205" y="61"/>
                      </a:moveTo>
                      <a:lnTo>
                        <a:pt x="205" y="44"/>
                      </a:lnTo>
                      <a:lnTo>
                        <a:pt x="181" y="44"/>
                      </a:lnTo>
                      <a:lnTo>
                        <a:pt x="181" y="61"/>
                      </a:lnTo>
                      <a:lnTo>
                        <a:pt x="205" y="61"/>
                      </a:lnTo>
                      <a:close/>
                    </a:path>
                  </a:pathLst>
                </a:custGeom>
                <a:solidFill>
                  <a:srgbClr val="0072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19" name="Freeform 2245">
                  <a:extLst>
                    <a:ext uri="{FF2B5EF4-FFF2-40B4-BE49-F238E27FC236}">
                      <a16:creationId xmlns:a16="http://schemas.microsoft.com/office/drawing/2014/main" id="{12AA382C-E937-7097-8FA3-4B0F3803DD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548938" y="3241676"/>
                  <a:ext cx="327025" cy="515938"/>
                </a:xfrm>
                <a:custGeom>
                  <a:avLst/>
                  <a:gdLst>
                    <a:gd name="T0" fmla="*/ 25 w 206"/>
                    <a:gd name="T1" fmla="*/ 325 h 325"/>
                    <a:gd name="T2" fmla="*/ 25 w 206"/>
                    <a:gd name="T3" fmla="*/ 310 h 325"/>
                    <a:gd name="T4" fmla="*/ 0 w 206"/>
                    <a:gd name="T5" fmla="*/ 310 h 325"/>
                    <a:gd name="T6" fmla="*/ 0 w 206"/>
                    <a:gd name="T7" fmla="*/ 325 h 325"/>
                    <a:gd name="T8" fmla="*/ 25 w 206"/>
                    <a:gd name="T9" fmla="*/ 325 h 325"/>
                    <a:gd name="T10" fmla="*/ 55 w 206"/>
                    <a:gd name="T11" fmla="*/ 325 h 325"/>
                    <a:gd name="T12" fmla="*/ 55 w 206"/>
                    <a:gd name="T13" fmla="*/ 229 h 325"/>
                    <a:gd name="T14" fmla="*/ 31 w 206"/>
                    <a:gd name="T15" fmla="*/ 229 h 325"/>
                    <a:gd name="T16" fmla="*/ 31 w 206"/>
                    <a:gd name="T17" fmla="*/ 325 h 325"/>
                    <a:gd name="T18" fmla="*/ 55 w 206"/>
                    <a:gd name="T19" fmla="*/ 325 h 325"/>
                    <a:gd name="T20" fmla="*/ 85 w 206"/>
                    <a:gd name="T21" fmla="*/ 325 h 325"/>
                    <a:gd name="T22" fmla="*/ 85 w 206"/>
                    <a:gd name="T23" fmla="*/ 0 h 325"/>
                    <a:gd name="T24" fmla="*/ 61 w 206"/>
                    <a:gd name="T25" fmla="*/ 0 h 325"/>
                    <a:gd name="T26" fmla="*/ 61 w 206"/>
                    <a:gd name="T27" fmla="*/ 325 h 325"/>
                    <a:gd name="T28" fmla="*/ 85 w 206"/>
                    <a:gd name="T29" fmla="*/ 325 h 325"/>
                    <a:gd name="T30" fmla="*/ 115 w 206"/>
                    <a:gd name="T31" fmla="*/ 325 h 325"/>
                    <a:gd name="T32" fmla="*/ 115 w 206"/>
                    <a:gd name="T33" fmla="*/ 262 h 325"/>
                    <a:gd name="T34" fmla="*/ 91 w 206"/>
                    <a:gd name="T35" fmla="*/ 262 h 325"/>
                    <a:gd name="T36" fmla="*/ 91 w 206"/>
                    <a:gd name="T37" fmla="*/ 325 h 325"/>
                    <a:gd name="T38" fmla="*/ 115 w 206"/>
                    <a:gd name="T39" fmla="*/ 325 h 325"/>
                    <a:gd name="T40" fmla="*/ 145 w 206"/>
                    <a:gd name="T41" fmla="*/ 325 h 325"/>
                    <a:gd name="T42" fmla="*/ 145 w 206"/>
                    <a:gd name="T43" fmla="*/ 298 h 325"/>
                    <a:gd name="T44" fmla="*/ 121 w 206"/>
                    <a:gd name="T45" fmla="*/ 298 h 325"/>
                    <a:gd name="T46" fmla="*/ 121 w 206"/>
                    <a:gd name="T47" fmla="*/ 325 h 325"/>
                    <a:gd name="T48" fmla="*/ 145 w 206"/>
                    <a:gd name="T49" fmla="*/ 325 h 325"/>
                    <a:gd name="T50" fmla="*/ 176 w 206"/>
                    <a:gd name="T51" fmla="*/ 325 h 325"/>
                    <a:gd name="T52" fmla="*/ 176 w 206"/>
                    <a:gd name="T53" fmla="*/ 301 h 325"/>
                    <a:gd name="T54" fmla="*/ 152 w 206"/>
                    <a:gd name="T55" fmla="*/ 301 h 325"/>
                    <a:gd name="T56" fmla="*/ 152 w 206"/>
                    <a:gd name="T57" fmla="*/ 325 h 325"/>
                    <a:gd name="T58" fmla="*/ 176 w 206"/>
                    <a:gd name="T59" fmla="*/ 325 h 325"/>
                    <a:gd name="T60" fmla="*/ 206 w 206"/>
                    <a:gd name="T61" fmla="*/ 325 h 325"/>
                    <a:gd name="T62" fmla="*/ 206 w 206"/>
                    <a:gd name="T63" fmla="*/ 296 h 325"/>
                    <a:gd name="T64" fmla="*/ 182 w 206"/>
                    <a:gd name="T65" fmla="*/ 296 h 325"/>
                    <a:gd name="T66" fmla="*/ 182 w 206"/>
                    <a:gd name="T67" fmla="*/ 325 h 325"/>
                    <a:gd name="T68" fmla="*/ 206 w 206"/>
                    <a:gd name="T69" fmla="*/ 32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6" h="325">
                      <a:moveTo>
                        <a:pt x="25" y="325"/>
                      </a:moveTo>
                      <a:lnTo>
                        <a:pt x="25" y="310"/>
                      </a:lnTo>
                      <a:lnTo>
                        <a:pt x="0" y="310"/>
                      </a:lnTo>
                      <a:lnTo>
                        <a:pt x="0" y="325"/>
                      </a:lnTo>
                      <a:lnTo>
                        <a:pt x="25" y="325"/>
                      </a:lnTo>
                      <a:close/>
                      <a:moveTo>
                        <a:pt x="55" y="325"/>
                      </a:moveTo>
                      <a:lnTo>
                        <a:pt x="55" y="229"/>
                      </a:lnTo>
                      <a:lnTo>
                        <a:pt x="31" y="229"/>
                      </a:lnTo>
                      <a:lnTo>
                        <a:pt x="31" y="325"/>
                      </a:lnTo>
                      <a:lnTo>
                        <a:pt x="55" y="325"/>
                      </a:lnTo>
                      <a:close/>
                      <a:moveTo>
                        <a:pt x="85" y="325"/>
                      </a:moveTo>
                      <a:lnTo>
                        <a:pt x="85" y="0"/>
                      </a:lnTo>
                      <a:lnTo>
                        <a:pt x="61" y="0"/>
                      </a:lnTo>
                      <a:lnTo>
                        <a:pt x="61" y="325"/>
                      </a:lnTo>
                      <a:lnTo>
                        <a:pt x="85" y="325"/>
                      </a:lnTo>
                      <a:close/>
                      <a:moveTo>
                        <a:pt x="115" y="325"/>
                      </a:moveTo>
                      <a:lnTo>
                        <a:pt x="115" y="262"/>
                      </a:lnTo>
                      <a:lnTo>
                        <a:pt x="91" y="262"/>
                      </a:lnTo>
                      <a:lnTo>
                        <a:pt x="91" y="325"/>
                      </a:lnTo>
                      <a:lnTo>
                        <a:pt x="115" y="325"/>
                      </a:lnTo>
                      <a:close/>
                      <a:moveTo>
                        <a:pt x="145" y="325"/>
                      </a:moveTo>
                      <a:lnTo>
                        <a:pt x="145" y="298"/>
                      </a:lnTo>
                      <a:lnTo>
                        <a:pt x="121" y="298"/>
                      </a:lnTo>
                      <a:lnTo>
                        <a:pt x="121" y="325"/>
                      </a:lnTo>
                      <a:lnTo>
                        <a:pt x="145" y="325"/>
                      </a:lnTo>
                      <a:close/>
                      <a:moveTo>
                        <a:pt x="176" y="325"/>
                      </a:moveTo>
                      <a:lnTo>
                        <a:pt x="176" y="301"/>
                      </a:lnTo>
                      <a:lnTo>
                        <a:pt x="152" y="301"/>
                      </a:lnTo>
                      <a:lnTo>
                        <a:pt x="152" y="325"/>
                      </a:lnTo>
                      <a:lnTo>
                        <a:pt x="176" y="325"/>
                      </a:lnTo>
                      <a:close/>
                      <a:moveTo>
                        <a:pt x="206" y="325"/>
                      </a:moveTo>
                      <a:lnTo>
                        <a:pt x="206" y="296"/>
                      </a:lnTo>
                      <a:lnTo>
                        <a:pt x="182" y="296"/>
                      </a:lnTo>
                      <a:lnTo>
                        <a:pt x="182" y="325"/>
                      </a:lnTo>
                      <a:lnTo>
                        <a:pt x="206" y="325"/>
                      </a:lnTo>
                      <a:close/>
                    </a:path>
                  </a:pathLst>
                </a:custGeom>
                <a:solidFill>
                  <a:srgbClr val="0072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20" name="Freeform 2246">
                  <a:extLst>
                    <a:ext uri="{FF2B5EF4-FFF2-40B4-BE49-F238E27FC236}">
                      <a16:creationId xmlns:a16="http://schemas.microsoft.com/office/drawing/2014/main" id="{95A401A9-20B5-BCBB-C2F1-0F1753F39E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885488" y="3702051"/>
                  <a:ext cx="327025" cy="55563"/>
                </a:xfrm>
                <a:custGeom>
                  <a:avLst/>
                  <a:gdLst>
                    <a:gd name="T0" fmla="*/ 24 w 206"/>
                    <a:gd name="T1" fmla="*/ 35 h 35"/>
                    <a:gd name="T2" fmla="*/ 24 w 206"/>
                    <a:gd name="T3" fmla="*/ 1 h 35"/>
                    <a:gd name="T4" fmla="*/ 0 w 206"/>
                    <a:gd name="T5" fmla="*/ 1 h 35"/>
                    <a:gd name="T6" fmla="*/ 0 w 206"/>
                    <a:gd name="T7" fmla="*/ 35 h 35"/>
                    <a:gd name="T8" fmla="*/ 24 w 206"/>
                    <a:gd name="T9" fmla="*/ 35 h 35"/>
                    <a:gd name="T10" fmla="*/ 54 w 206"/>
                    <a:gd name="T11" fmla="*/ 35 h 35"/>
                    <a:gd name="T12" fmla="*/ 54 w 206"/>
                    <a:gd name="T13" fmla="*/ 19 h 35"/>
                    <a:gd name="T14" fmla="*/ 30 w 206"/>
                    <a:gd name="T15" fmla="*/ 19 h 35"/>
                    <a:gd name="T16" fmla="*/ 30 w 206"/>
                    <a:gd name="T17" fmla="*/ 35 h 35"/>
                    <a:gd name="T18" fmla="*/ 54 w 206"/>
                    <a:gd name="T19" fmla="*/ 35 h 35"/>
                    <a:gd name="T20" fmla="*/ 85 w 206"/>
                    <a:gd name="T21" fmla="*/ 35 h 35"/>
                    <a:gd name="T22" fmla="*/ 85 w 206"/>
                    <a:gd name="T23" fmla="*/ 0 h 35"/>
                    <a:gd name="T24" fmla="*/ 60 w 206"/>
                    <a:gd name="T25" fmla="*/ 0 h 35"/>
                    <a:gd name="T26" fmla="*/ 60 w 206"/>
                    <a:gd name="T27" fmla="*/ 35 h 35"/>
                    <a:gd name="T28" fmla="*/ 85 w 206"/>
                    <a:gd name="T29" fmla="*/ 35 h 35"/>
                    <a:gd name="T30" fmla="*/ 115 w 206"/>
                    <a:gd name="T31" fmla="*/ 35 h 35"/>
                    <a:gd name="T32" fmla="*/ 115 w 206"/>
                    <a:gd name="T33" fmla="*/ 13 h 35"/>
                    <a:gd name="T34" fmla="*/ 91 w 206"/>
                    <a:gd name="T35" fmla="*/ 13 h 35"/>
                    <a:gd name="T36" fmla="*/ 91 w 206"/>
                    <a:gd name="T37" fmla="*/ 35 h 35"/>
                    <a:gd name="T38" fmla="*/ 115 w 206"/>
                    <a:gd name="T39" fmla="*/ 35 h 35"/>
                    <a:gd name="T40" fmla="*/ 145 w 206"/>
                    <a:gd name="T41" fmla="*/ 35 h 35"/>
                    <a:gd name="T42" fmla="*/ 145 w 206"/>
                    <a:gd name="T43" fmla="*/ 12 h 35"/>
                    <a:gd name="T44" fmla="*/ 121 w 206"/>
                    <a:gd name="T45" fmla="*/ 12 h 35"/>
                    <a:gd name="T46" fmla="*/ 121 w 206"/>
                    <a:gd name="T47" fmla="*/ 35 h 35"/>
                    <a:gd name="T48" fmla="*/ 145 w 206"/>
                    <a:gd name="T49" fmla="*/ 35 h 35"/>
                    <a:gd name="T50" fmla="*/ 175 w 206"/>
                    <a:gd name="T51" fmla="*/ 35 h 35"/>
                    <a:gd name="T52" fmla="*/ 175 w 206"/>
                    <a:gd name="T53" fmla="*/ 8 h 35"/>
                    <a:gd name="T54" fmla="*/ 151 w 206"/>
                    <a:gd name="T55" fmla="*/ 8 h 35"/>
                    <a:gd name="T56" fmla="*/ 151 w 206"/>
                    <a:gd name="T57" fmla="*/ 35 h 35"/>
                    <a:gd name="T58" fmla="*/ 175 w 206"/>
                    <a:gd name="T59" fmla="*/ 35 h 35"/>
                    <a:gd name="T60" fmla="*/ 206 w 206"/>
                    <a:gd name="T61" fmla="*/ 35 h 35"/>
                    <a:gd name="T62" fmla="*/ 206 w 206"/>
                    <a:gd name="T63" fmla="*/ 9 h 35"/>
                    <a:gd name="T64" fmla="*/ 182 w 206"/>
                    <a:gd name="T65" fmla="*/ 9 h 35"/>
                    <a:gd name="T66" fmla="*/ 182 w 206"/>
                    <a:gd name="T67" fmla="*/ 35 h 35"/>
                    <a:gd name="T68" fmla="*/ 206 w 206"/>
                    <a:gd name="T6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6" h="35">
                      <a:moveTo>
                        <a:pt x="24" y="35"/>
                      </a:moveTo>
                      <a:lnTo>
                        <a:pt x="24" y="1"/>
                      </a:lnTo>
                      <a:lnTo>
                        <a:pt x="0" y="1"/>
                      </a:lnTo>
                      <a:lnTo>
                        <a:pt x="0" y="35"/>
                      </a:lnTo>
                      <a:lnTo>
                        <a:pt x="24" y="35"/>
                      </a:lnTo>
                      <a:close/>
                      <a:moveTo>
                        <a:pt x="54" y="35"/>
                      </a:moveTo>
                      <a:lnTo>
                        <a:pt x="54" y="19"/>
                      </a:lnTo>
                      <a:lnTo>
                        <a:pt x="30" y="19"/>
                      </a:lnTo>
                      <a:lnTo>
                        <a:pt x="30" y="35"/>
                      </a:lnTo>
                      <a:lnTo>
                        <a:pt x="54" y="35"/>
                      </a:lnTo>
                      <a:close/>
                      <a:moveTo>
                        <a:pt x="85" y="35"/>
                      </a:moveTo>
                      <a:lnTo>
                        <a:pt x="85" y="0"/>
                      </a:lnTo>
                      <a:lnTo>
                        <a:pt x="60" y="0"/>
                      </a:lnTo>
                      <a:lnTo>
                        <a:pt x="60" y="35"/>
                      </a:lnTo>
                      <a:lnTo>
                        <a:pt x="85" y="35"/>
                      </a:lnTo>
                      <a:close/>
                      <a:moveTo>
                        <a:pt x="115" y="35"/>
                      </a:moveTo>
                      <a:lnTo>
                        <a:pt x="115" y="13"/>
                      </a:lnTo>
                      <a:lnTo>
                        <a:pt x="91" y="13"/>
                      </a:lnTo>
                      <a:lnTo>
                        <a:pt x="91" y="35"/>
                      </a:lnTo>
                      <a:lnTo>
                        <a:pt x="115" y="35"/>
                      </a:lnTo>
                      <a:close/>
                      <a:moveTo>
                        <a:pt x="145" y="35"/>
                      </a:moveTo>
                      <a:lnTo>
                        <a:pt x="145" y="12"/>
                      </a:lnTo>
                      <a:lnTo>
                        <a:pt x="121" y="12"/>
                      </a:lnTo>
                      <a:lnTo>
                        <a:pt x="121" y="35"/>
                      </a:lnTo>
                      <a:lnTo>
                        <a:pt x="145" y="35"/>
                      </a:lnTo>
                      <a:close/>
                      <a:moveTo>
                        <a:pt x="175" y="35"/>
                      </a:moveTo>
                      <a:lnTo>
                        <a:pt x="175" y="8"/>
                      </a:lnTo>
                      <a:lnTo>
                        <a:pt x="151" y="8"/>
                      </a:lnTo>
                      <a:lnTo>
                        <a:pt x="151" y="35"/>
                      </a:lnTo>
                      <a:lnTo>
                        <a:pt x="175" y="35"/>
                      </a:lnTo>
                      <a:close/>
                      <a:moveTo>
                        <a:pt x="206" y="35"/>
                      </a:moveTo>
                      <a:lnTo>
                        <a:pt x="206" y="9"/>
                      </a:lnTo>
                      <a:lnTo>
                        <a:pt x="182" y="9"/>
                      </a:lnTo>
                      <a:lnTo>
                        <a:pt x="182" y="35"/>
                      </a:lnTo>
                      <a:lnTo>
                        <a:pt x="206" y="35"/>
                      </a:lnTo>
                      <a:close/>
                    </a:path>
                  </a:pathLst>
                </a:custGeom>
                <a:solidFill>
                  <a:srgbClr val="0072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21" name="Freeform 2247">
                  <a:extLst>
                    <a:ext uri="{FF2B5EF4-FFF2-40B4-BE49-F238E27FC236}">
                      <a16:creationId xmlns:a16="http://schemas.microsoft.com/office/drawing/2014/main" id="{367BD8F0-D8BD-E425-158C-4FBB415FAF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222038" y="3678238"/>
                  <a:ext cx="554038" cy="79375"/>
                </a:xfrm>
                <a:custGeom>
                  <a:avLst/>
                  <a:gdLst>
                    <a:gd name="T0" fmla="*/ 24 w 349"/>
                    <a:gd name="T1" fmla="*/ 50 h 50"/>
                    <a:gd name="T2" fmla="*/ 24 w 349"/>
                    <a:gd name="T3" fmla="*/ 19 h 50"/>
                    <a:gd name="T4" fmla="*/ 0 w 349"/>
                    <a:gd name="T5" fmla="*/ 19 h 50"/>
                    <a:gd name="T6" fmla="*/ 0 w 349"/>
                    <a:gd name="T7" fmla="*/ 50 h 50"/>
                    <a:gd name="T8" fmla="*/ 24 w 349"/>
                    <a:gd name="T9" fmla="*/ 50 h 50"/>
                    <a:gd name="T10" fmla="*/ 54 w 349"/>
                    <a:gd name="T11" fmla="*/ 50 h 50"/>
                    <a:gd name="T12" fmla="*/ 54 w 349"/>
                    <a:gd name="T13" fmla="*/ 15 h 50"/>
                    <a:gd name="T14" fmla="*/ 30 w 349"/>
                    <a:gd name="T15" fmla="*/ 15 h 50"/>
                    <a:gd name="T16" fmla="*/ 30 w 349"/>
                    <a:gd name="T17" fmla="*/ 50 h 50"/>
                    <a:gd name="T18" fmla="*/ 54 w 349"/>
                    <a:gd name="T19" fmla="*/ 50 h 50"/>
                    <a:gd name="T20" fmla="*/ 84 w 349"/>
                    <a:gd name="T21" fmla="*/ 50 h 50"/>
                    <a:gd name="T22" fmla="*/ 84 w 349"/>
                    <a:gd name="T23" fmla="*/ 18 h 50"/>
                    <a:gd name="T24" fmla="*/ 60 w 349"/>
                    <a:gd name="T25" fmla="*/ 18 h 50"/>
                    <a:gd name="T26" fmla="*/ 60 w 349"/>
                    <a:gd name="T27" fmla="*/ 50 h 50"/>
                    <a:gd name="T28" fmla="*/ 84 w 349"/>
                    <a:gd name="T29" fmla="*/ 50 h 50"/>
                    <a:gd name="T30" fmla="*/ 115 w 349"/>
                    <a:gd name="T31" fmla="*/ 50 h 50"/>
                    <a:gd name="T32" fmla="*/ 115 w 349"/>
                    <a:gd name="T33" fmla="*/ 22 h 50"/>
                    <a:gd name="T34" fmla="*/ 90 w 349"/>
                    <a:gd name="T35" fmla="*/ 22 h 50"/>
                    <a:gd name="T36" fmla="*/ 90 w 349"/>
                    <a:gd name="T37" fmla="*/ 50 h 50"/>
                    <a:gd name="T38" fmla="*/ 115 w 349"/>
                    <a:gd name="T39" fmla="*/ 50 h 50"/>
                    <a:gd name="T40" fmla="*/ 145 w 349"/>
                    <a:gd name="T41" fmla="*/ 50 h 50"/>
                    <a:gd name="T42" fmla="*/ 145 w 349"/>
                    <a:gd name="T43" fmla="*/ 27 h 50"/>
                    <a:gd name="T44" fmla="*/ 121 w 349"/>
                    <a:gd name="T45" fmla="*/ 27 h 50"/>
                    <a:gd name="T46" fmla="*/ 121 w 349"/>
                    <a:gd name="T47" fmla="*/ 50 h 50"/>
                    <a:gd name="T48" fmla="*/ 145 w 349"/>
                    <a:gd name="T49" fmla="*/ 50 h 50"/>
                    <a:gd name="T50" fmla="*/ 175 w 349"/>
                    <a:gd name="T51" fmla="*/ 50 h 50"/>
                    <a:gd name="T52" fmla="*/ 175 w 349"/>
                    <a:gd name="T53" fmla="*/ 19 h 50"/>
                    <a:gd name="T54" fmla="*/ 151 w 349"/>
                    <a:gd name="T55" fmla="*/ 19 h 50"/>
                    <a:gd name="T56" fmla="*/ 151 w 349"/>
                    <a:gd name="T57" fmla="*/ 50 h 50"/>
                    <a:gd name="T58" fmla="*/ 175 w 349"/>
                    <a:gd name="T59" fmla="*/ 50 h 50"/>
                    <a:gd name="T60" fmla="*/ 205 w 349"/>
                    <a:gd name="T61" fmla="*/ 50 h 50"/>
                    <a:gd name="T62" fmla="*/ 205 w 349"/>
                    <a:gd name="T63" fmla="*/ 26 h 50"/>
                    <a:gd name="T64" fmla="*/ 181 w 349"/>
                    <a:gd name="T65" fmla="*/ 26 h 50"/>
                    <a:gd name="T66" fmla="*/ 181 w 349"/>
                    <a:gd name="T67" fmla="*/ 50 h 50"/>
                    <a:gd name="T68" fmla="*/ 205 w 349"/>
                    <a:gd name="T69" fmla="*/ 50 h 50"/>
                    <a:gd name="T70" fmla="*/ 235 w 349"/>
                    <a:gd name="T71" fmla="*/ 50 h 50"/>
                    <a:gd name="T72" fmla="*/ 235 w 349"/>
                    <a:gd name="T73" fmla="*/ 22 h 50"/>
                    <a:gd name="T74" fmla="*/ 211 w 349"/>
                    <a:gd name="T75" fmla="*/ 22 h 50"/>
                    <a:gd name="T76" fmla="*/ 211 w 349"/>
                    <a:gd name="T77" fmla="*/ 50 h 50"/>
                    <a:gd name="T78" fmla="*/ 235 w 349"/>
                    <a:gd name="T79" fmla="*/ 50 h 50"/>
                    <a:gd name="T80" fmla="*/ 266 w 349"/>
                    <a:gd name="T81" fmla="*/ 50 h 50"/>
                    <a:gd name="T82" fmla="*/ 266 w 349"/>
                    <a:gd name="T83" fmla="*/ 0 h 50"/>
                    <a:gd name="T84" fmla="*/ 242 w 349"/>
                    <a:gd name="T85" fmla="*/ 0 h 50"/>
                    <a:gd name="T86" fmla="*/ 242 w 349"/>
                    <a:gd name="T87" fmla="*/ 50 h 50"/>
                    <a:gd name="T88" fmla="*/ 266 w 349"/>
                    <a:gd name="T89" fmla="*/ 50 h 50"/>
                    <a:gd name="T90" fmla="*/ 296 w 349"/>
                    <a:gd name="T91" fmla="*/ 50 h 50"/>
                    <a:gd name="T92" fmla="*/ 296 w 349"/>
                    <a:gd name="T93" fmla="*/ 20 h 50"/>
                    <a:gd name="T94" fmla="*/ 272 w 349"/>
                    <a:gd name="T95" fmla="*/ 20 h 50"/>
                    <a:gd name="T96" fmla="*/ 272 w 349"/>
                    <a:gd name="T97" fmla="*/ 50 h 50"/>
                    <a:gd name="T98" fmla="*/ 296 w 349"/>
                    <a:gd name="T99" fmla="*/ 50 h 50"/>
                    <a:gd name="T100" fmla="*/ 326 w 349"/>
                    <a:gd name="T101" fmla="*/ 50 h 50"/>
                    <a:gd name="T102" fmla="*/ 326 w 349"/>
                    <a:gd name="T103" fmla="*/ 13 h 50"/>
                    <a:gd name="T104" fmla="*/ 302 w 349"/>
                    <a:gd name="T105" fmla="*/ 13 h 50"/>
                    <a:gd name="T106" fmla="*/ 302 w 349"/>
                    <a:gd name="T107" fmla="*/ 50 h 50"/>
                    <a:gd name="T108" fmla="*/ 326 w 349"/>
                    <a:gd name="T109" fmla="*/ 50 h 50"/>
                    <a:gd name="T110" fmla="*/ 349 w 349"/>
                    <a:gd name="T111" fmla="*/ 2 h 50"/>
                    <a:gd name="T112" fmla="*/ 332 w 349"/>
                    <a:gd name="T113" fmla="*/ 2 h 50"/>
                    <a:gd name="T114" fmla="*/ 332 w 349"/>
                    <a:gd name="T115" fmla="*/ 50 h 50"/>
                    <a:gd name="T116" fmla="*/ 349 w 349"/>
                    <a:gd name="T117" fmla="*/ 50 h 50"/>
                    <a:gd name="T118" fmla="*/ 349 w 349"/>
                    <a:gd name="T119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49" h="50">
                      <a:moveTo>
                        <a:pt x="24" y="50"/>
                      </a:moveTo>
                      <a:lnTo>
                        <a:pt x="24" y="19"/>
                      </a:lnTo>
                      <a:lnTo>
                        <a:pt x="0" y="19"/>
                      </a:lnTo>
                      <a:lnTo>
                        <a:pt x="0" y="50"/>
                      </a:lnTo>
                      <a:lnTo>
                        <a:pt x="24" y="50"/>
                      </a:lnTo>
                      <a:close/>
                      <a:moveTo>
                        <a:pt x="54" y="50"/>
                      </a:moveTo>
                      <a:lnTo>
                        <a:pt x="54" y="15"/>
                      </a:lnTo>
                      <a:lnTo>
                        <a:pt x="30" y="15"/>
                      </a:lnTo>
                      <a:lnTo>
                        <a:pt x="30" y="50"/>
                      </a:lnTo>
                      <a:lnTo>
                        <a:pt x="54" y="50"/>
                      </a:lnTo>
                      <a:close/>
                      <a:moveTo>
                        <a:pt x="84" y="50"/>
                      </a:moveTo>
                      <a:lnTo>
                        <a:pt x="84" y="18"/>
                      </a:lnTo>
                      <a:lnTo>
                        <a:pt x="60" y="18"/>
                      </a:lnTo>
                      <a:lnTo>
                        <a:pt x="60" y="50"/>
                      </a:lnTo>
                      <a:lnTo>
                        <a:pt x="84" y="50"/>
                      </a:lnTo>
                      <a:close/>
                      <a:moveTo>
                        <a:pt x="115" y="50"/>
                      </a:moveTo>
                      <a:lnTo>
                        <a:pt x="115" y="22"/>
                      </a:lnTo>
                      <a:lnTo>
                        <a:pt x="90" y="22"/>
                      </a:lnTo>
                      <a:lnTo>
                        <a:pt x="90" y="50"/>
                      </a:lnTo>
                      <a:lnTo>
                        <a:pt x="115" y="50"/>
                      </a:lnTo>
                      <a:close/>
                      <a:moveTo>
                        <a:pt x="145" y="50"/>
                      </a:moveTo>
                      <a:lnTo>
                        <a:pt x="145" y="27"/>
                      </a:lnTo>
                      <a:lnTo>
                        <a:pt x="121" y="27"/>
                      </a:lnTo>
                      <a:lnTo>
                        <a:pt x="121" y="50"/>
                      </a:lnTo>
                      <a:lnTo>
                        <a:pt x="145" y="50"/>
                      </a:lnTo>
                      <a:close/>
                      <a:moveTo>
                        <a:pt x="175" y="50"/>
                      </a:moveTo>
                      <a:lnTo>
                        <a:pt x="175" y="19"/>
                      </a:lnTo>
                      <a:lnTo>
                        <a:pt x="151" y="19"/>
                      </a:lnTo>
                      <a:lnTo>
                        <a:pt x="151" y="50"/>
                      </a:lnTo>
                      <a:lnTo>
                        <a:pt x="175" y="50"/>
                      </a:lnTo>
                      <a:close/>
                      <a:moveTo>
                        <a:pt x="205" y="50"/>
                      </a:moveTo>
                      <a:lnTo>
                        <a:pt x="205" y="26"/>
                      </a:lnTo>
                      <a:lnTo>
                        <a:pt x="181" y="26"/>
                      </a:lnTo>
                      <a:lnTo>
                        <a:pt x="181" y="50"/>
                      </a:lnTo>
                      <a:lnTo>
                        <a:pt x="205" y="50"/>
                      </a:lnTo>
                      <a:close/>
                      <a:moveTo>
                        <a:pt x="235" y="50"/>
                      </a:moveTo>
                      <a:lnTo>
                        <a:pt x="235" y="22"/>
                      </a:lnTo>
                      <a:lnTo>
                        <a:pt x="211" y="22"/>
                      </a:lnTo>
                      <a:lnTo>
                        <a:pt x="211" y="50"/>
                      </a:lnTo>
                      <a:lnTo>
                        <a:pt x="235" y="50"/>
                      </a:lnTo>
                      <a:close/>
                      <a:moveTo>
                        <a:pt x="266" y="50"/>
                      </a:moveTo>
                      <a:lnTo>
                        <a:pt x="266" y="0"/>
                      </a:lnTo>
                      <a:lnTo>
                        <a:pt x="242" y="0"/>
                      </a:lnTo>
                      <a:lnTo>
                        <a:pt x="242" y="50"/>
                      </a:lnTo>
                      <a:lnTo>
                        <a:pt x="266" y="50"/>
                      </a:lnTo>
                      <a:close/>
                      <a:moveTo>
                        <a:pt x="296" y="50"/>
                      </a:moveTo>
                      <a:lnTo>
                        <a:pt x="296" y="20"/>
                      </a:lnTo>
                      <a:lnTo>
                        <a:pt x="272" y="20"/>
                      </a:lnTo>
                      <a:lnTo>
                        <a:pt x="272" y="50"/>
                      </a:lnTo>
                      <a:lnTo>
                        <a:pt x="296" y="50"/>
                      </a:lnTo>
                      <a:close/>
                      <a:moveTo>
                        <a:pt x="326" y="50"/>
                      </a:moveTo>
                      <a:lnTo>
                        <a:pt x="326" y="13"/>
                      </a:lnTo>
                      <a:lnTo>
                        <a:pt x="302" y="13"/>
                      </a:lnTo>
                      <a:lnTo>
                        <a:pt x="302" y="50"/>
                      </a:lnTo>
                      <a:lnTo>
                        <a:pt x="326" y="50"/>
                      </a:lnTo>
                      <a:close/>
                      <a:moveTo>
                        <a:pt x="349" y="2"/>
                      </a:moveTo>
                      <a:lnTo>
                        <a:pt x="332" y="2"/>
                      </a:lnTo>
                      <a:lnTo>
                        <a:pt x="332" y="50"/>
                      </a:lnTo>
                      <a:lnTo>
                        <a:pt x="349" y="50"/>
                      </a:lnTo>
                      <a:lnTo>
                        <a:pt x="349" y="2"/>
                      </a:lnTo>
                      <a:close/>
                    </a:path>
                  </a:pathLst>
                </a:custGeom>
                <a:solidFill>
                  <a:srgbClr val="0072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22" name="Line 2248">
                  <a:extLst>
                    <a:ext uri="{FF2B5EF4-FFF2-40B4-BE49-F238E27FC236}">
                      <a16:creationId xmlns:a16="http://schemas.microsoft.com/office/drawing/2014/main" id="{8C003790-D621-66E4-5873-CC5F2F7CB1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3757613"/>
                  <a:ext cx="2901950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23" name="Line 2249">
                  <a:extLst>
                    <a:ext uri="{FF2B5EF4-FFF2-40B4-BE49-F238E27FC236}">
                      <a16:creationId xmlns:a16="http://schemas.microsoft.com/office/drawing/2014/main" id="{CC5ABD25-5186-022D-9BF8-DF028B6D44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3167063"/>
                  <a:ext cx="2901950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24" name="Line 2250">
                  <a:extLst>
                    <a:ext uri="{FF2B5EF4-FFF2-40B4-BE49-F238E27FC236}">
                      <a16:creationId xmlns:a16="http://schemas.microsoft.com/office/drawing/2014/main" id="{D5983136-C854-1DE3-BB27-385407DA2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74125" y="3729038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25" name="Line 2251">
                  <a:extLst>
                    <a:ext uri="{FF2B5EF4-FFF2-40B4-BE49-F238E27FC236}">
                      <a16:creationId xmlns:a16="http://schemas.microsoft.com/office/drawing/2014/main" id="{B9939E5A-4454-6E52-A272-3D76A88631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56725" y="3729038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26" name="Line 2252">
                  <a:extLst>
                    <a:ext uri="{FF2B5EF4-FFF2-40B4-BE49-F238E27FC236}">
                      <a16:creationId xmlns:a16="http://schemas.microsoft.com/office/drawing/2014/main" id="{21D4BEBF-0983-5482-0ABE-A1795D6400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40913" y="3729038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27" name="Line 2253">
                  <a:extLst>
                    <a:ext uri="{FF2B5EF4-FFF2-40B4-BE49-F238E27FC236}">
                      <a16:creationId xmlns:a16="http://schemas.microsoft.com/office/drawing/2014/main" id="{AB534F75-6873-E4CD-B47F-C210D28A76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325100" y="3729038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28" name="Line 2254">
                  <a:extLst>
                    <a:ext uri="{FF2B5EF4-FFF2-40B4-BE49-F238E27FC236}">
                      <a16:creationId xmlns:a16="http://schemas.microsoft.com/office/drawing/2014/main" id="{9760B37A-8AA4-2C26-AC05-282F21AAD9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809288" y="3729038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29" name="Line 2255">
                  <a:extLst>
                    <a:ext uri="{FF2B5EF4-FFF2-40B4-BE49-F238E27FC236}">
                      <a16:creationId xmlns:a16="http://schemas.microsoft.com/office/drawing/2014/main" id="{77951247-AAB9-8C1D-CD8E-73FE8FDAA6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291888" y="3729038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30" name="Line 2256">
                  <a:extLst>
                    <a:ext uri="{FF2B5EF4-FFF2-40B4-BE49-F238E27FC236}">
                      <a16:creationId xmlns:a16="http://schemas.microsoft.com/office/drawing/2014/main" id="{A09BFFBA-C398-A6DF-4B9B-CA51C49CB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76075" y="3729038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31" name="Line 2257">
                  <a:extLst>
                    <a:ext uri="{FF2B5EF4-FFF2-40B4-BE49-F238E27FC236}">
                      <a16:creationId xmlns:a16="http://schemas.microsoft.com/office/drawing/2014/main" id="{470315FF-AC54-2520-41ED-2824603D88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3167063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32" name="Line 2258">
                  <a:extLst>
                    <a:ext uri="{FF2B5EF4-FFF2-40B4-BE49-F238E27FC236}">
                      <a16:creationId xmlns:a16="http://schemas.microsoft.com/office/drawing/2014/main" id="{15BFFE1C-A9F6-846F-FFC3-E8E463967A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56725" y="3167063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33" name="Line 2259">
                  <a:extLst>
                    <a:ext uri="{FF2B5EF4-FFF2-40B4-BE49-F238E27FC236}">
                      <a16:creationId xmlns:a16="http://schemas.microsoft.com/office/drawing/2014/main" id="{2210AB66-E069-2FB1-8AA4-D99654F70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40913" y="3167063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34" name="Line 2260">
                  <a:extLst>
                    <a:ext uri="{FF2B5EF4-FFF2-40B4-BE49-F238E27FC236}">
                      <a16:creationId xmlns:a16="http://schemas.microsoft.com/office/drawing/2014/main" id="{708A308D-0B37-43ED-F39F-E5F615241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25100" y="3167063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35" name="Line 2261">
                  <a:extLst>
                    <a:ext uri="{FF2B5EF4-FFF2-40B4-BE49-F238E27FC236}">
                      <a16:creationId xmlns:a16="http://schemas.microsoft.com/office/drawing/2014/main" id="{02D27173-2597-A2E6-5B63-3BB3900B18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09288" y="3167063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36" name="Line 2262">
                  <a:extLst>
                    <a:ext uri="{FF2B5EF4-FFF2-40B4-BE49-F238E27FC236}">
                      <a16:creationId xmlns:a16="http://schemas.microsoft.com/office/drawing/2014/main" id="{59950928-673E-4BB3-4344-5D5ED45486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91888" y="3167063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37" name="Line 2263">
                  <a:extLst>
                    <a:ext uri="{FF2B5EF4-FFF2-40B4-BE49-F238E27FC236}">
                      <a16:creationId xmlns:a16="http://schemas.microsoft.com/office/drawing/2014/main" id="{D928A8C8-7649-5B05-117A-04F5C365F8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76075" y="3167063"/>
                  <a:ext cx="0" cy="28575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38" name="Rectangle 2264">
                  <a:extLst>
                    <a:ext uri="{FF2B5EF4-FFF2-40B4-BE49-F238E27FC236}">
                      <a16:creationId xmlns:a16="http://schemas.microsoft.com/office/drawing/2014/main" id="{537F3AC9-1D0A-BD86-3FD1-612F89D12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66175" y="3789363"/>
                  <a:ext cx="293350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-0.015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9" name="Rectangle 2265">
                  <a:extLst>
                    <a:ext uri="{FF2B5EF4-FFF2-40B4-BE49-F238E27FC236}">
                      <a16:creationId xmlns:a16="http://schemas.microsoft.com/office/drawing/2014/main" id="{382DF602-F006-0B06-DC94-A74677D28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67825" y="3789363"/>
                  <a:ext cx="235642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-0.01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0" name="Rectangle 2266">
                  <a:extLst>
                    <a:ext uri="{FF2B5EF4-FFF2-40B4-BE49-F238E27FC236}">
                      <a16:creationId xmlns:a16="http://schemas.microsoft.com/office/drawing/2014/main" id="{D228FE7B-1472-ECE3-F64D-892A59E132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36138" y="3789363"/>
                  <a:ext cx="293350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-0.005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1" name="Rectangle 2267">
                  <a:extLst>
                    <a:ext uri="{FF2B5EF4-FFF2-40B4-BE49-F238E27FC236}">
                      <a16:creationId xmlns:a16="http://schemas.microsoft.com/office/drawing/2014/main" id="{7BAE61AF-DE80-7AD4-6E86-B1E445EBB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04463" y="3789363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" name="Rectangle 2268">
                  <a:extLst>
                    <a:ext uri="{FF2B5EF4-FFF2-40B4-BE49-F238E27FC236}">
                      <a16:creationId xmlns:a16="http://schemas.microsoft.com/office/drawing/2014/main" id="{6F637686-EB90-0022-E9C8-1F56A6F9DF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12450" y="3789363"/>
                  <a:ext cx="25968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0.005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" name="Rectangle 2269">
                  <a:extLst>
                    <a:ext uri="{FF2B5EF4-FFF2-40B4-BE49-F238E27FC236}">
                      <a16:creationId xmlns:a16="http://schemas.microsoft.com/office/drawing/2014/main" id="{9028C60E-AC6A-6610-5DF1-12D080D6BB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20450" y="3789363"/>
                  <a:ext cx="20197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0.01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4" name="Rectangle 2270">
                  <a:extLst>
                    <a:ext uri="{FF2B5EF4-FFF2-40B4-BE49-F238E27FC236}">
                      <a16:creationId xmlns:a16="http://schemas.microsoft.com/office/drawing/2014/main" id="{A60B2680-FE0F-C417-9845-D485F48D2A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82413" y="3789363"/>
                  <a:ext cx="25968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0.015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5" name="Line 2271">
                  <a:extLst>
                    <a:ext uri="{FF2B5EF4-FFF2-40B4-BE49-F238E27FC236}">
                      <a16:creationId xmlns:a16="http://schemas.microsoft.com/office/drawing/2014/main" id="{DED5F37B-FE5A-64E0-2BC4-DE61733A6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74125" y="3167063"/>
                  <a:ext cx="0" cy="59055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46" name="Line 2272">
                  <a:extLst>
                    <a:ext uri="{FF2B5EF4-FFF2-40B4-BE49-F238E27FC236}">
                      <a16:creationId xmlns:a16="http://schemas.microsoft.com/office/drawing/2014/main" id="{1A5FC869-E5A5-8404-A7E9-077CCD9B04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76075" y="3167063"/>
                  <a:ext cx="0" cy="59055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47" name="Line 2273">
                  <a:extLst>
                    <a:ext uri="{FF2B5EF4-FFF2-40B4-BE49-F238E27FC236}">
                      <a16:creationId xmlns:a16="http://schemas.microsoft.com/office/drawing/2014/main" id="{90FB6ADE-B053-20BE-DE2A-6BB327E7D3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3757613"/>
                  <a:ext cx="28575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48" name="Line 2274">
                  <a:extLst>
                    <a:ext uri="{FF2B5EF4-FFF2-40B4-BE49-F238E27FC236}">
                      <a16:creationId xmlns:a16="http://schemas.microsoft.com/office/drawing/2014/main" id="{D3B504F2-1C0D-0BF7-6245-C7E33E3D12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3462338"/>
                  <a:ext cx="28575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49" name="Line 2275">
                  <a:extLst>
                    <a:ext uri="{FF2B5EF4-FFF2-40B4-BE49-F238E27FC236}">
                      <a16:creationId xmlns:a16="http://schemas.microsoft.com/office/drawing/2014/main" id="{14A18FA3-E45F-6CC5-4B9D-5686DF0C40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5" y="3167063"/>
                  <a:ext cx="28575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50" name="Line 2276">
                  <a:extLst>
                    <a:ext uri="{FF2B5EF4-FFF2-40B4-BE49-F238E27FC236}">
                      <a16:creationId xmlns:a16="http://schemas.microsoft.com/office/drawing/2014/main" id="{B2A10EDB-7CE7-AC66-5C65-6C5C660E1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47500" y="3757613"/>
                  <a:ext cx="28575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51" name="Line 2277">
                  <a:extLst>
                    <a:ext uri="{FF2B5EF4-FFF2-40B4-BE49-F238E27FC236}">
                      <a16:creationId xmlns:a16="http://schemas.microsoft.com/office/drawing/2014/main" id="{726D38EE-503A-4F62-9F9B-F1BE406078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47500" y="3462338"/>
                  <a:ext cx="28575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52" name="Line 2278">
                  <a:extLst>
                    <a:ext uri="{FF2B5EF4-FFF2-40B4-BE49-F238E27FC236}">
                      <a16:creationId xmlns:a16="http://schemas.microsoft.com/office/drawing/2014/main" id="{7A19CF22-F39A-7202-3010-F131B2F44B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47500" y="3167063"/>
                  <a:ext cx="28575" cy="0"/>
                </a:xfrm>
                <a:prstGeom prst="line">
                  <a:avLst/>
                </a:prstGeom>
                <a:noFill/>
                <a:ln w="4763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2400"/>
                </a:p>
              </p:txBody>
            </p:sp>
            <p:sp>
              <p:nvSpPr>
                <p:cNvPr id="1753" name="Rectangle 2279">
                  <a:extLst>
                    <a:ext uri="{FF2B5EF4-FFF2-40B4-BE49-F238E27FC236}">
                      <a16:creationId xmlns:a16="http://schemas.microsoft.com/office/drawing/2014/main" id="{383630F5-4DF5-0688-BF85-A4A5BCE032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73314" y="3697213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4" name="Rectangle 2280">
                  <a:extLst>
                    <a:ext uri="{FF2B5EF4-FFF2-40B4-BE49-F238E27FC236}">
                      <a16:creationId xmlns:a16="http://schemas.microsoft.com/office/drawing/2014/main" id="{435DB1FA-C615-3299-D224-A43CE05A34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4576" y="3405113"/>
                  <a:ext cx="144270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0.2</a:t>
                  </a:r>
                  <a:endParaRPr kumimoji="0" lang="it-IT" altLang="it-IT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5" name="Rectangle 2281">
                  <a:extLst>
                    <a:ext uri="{FF2B5EF4-FFF2-40B4-BE49-F238E27FC236}">
                      <a16:creationId xmlns:a16="http://schemas.microsoft.com/office/drawing/2014/main" id="{CB7C558E-6B20-36BA-0825-E0BA70B7E6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4576" y="3106663"/>
                  <a:ext cx="144270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0.4</a:t>
                  </a:r>
                  <a:endParaRPr kumimoji="0" lang="it-IT" altLang="it-I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A6CADA-1C55-6FA9-3257-0B35753AFED7}"/>
                  </a:ext>
                </a:extLst>
              </p:cNvPr>
              <p:cNvSpPr txBox="1"/>
              <p:nvPr/>
            </p:nvSpPr>
            <p:spPr>
              <a:xfrm>
                <a:off x="2434464" y="5771770"/>
                <a:ext cx="1221229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900" b="1" dirty="0" err="1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</a:t>
                </a:r>
                <a:r>
                  <a:rPr lang="en-GB" sz="900" b="1" baseline="-25000" dirty="0" err="1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ef</a:t>
                </a:r>
                <a:r>
                  <a:rPr lang="it-IT" sz="900" b="1" dirty="0">
                    <a:solidFill>
                      <a:srgbClr val="00FF00"/>
                    </a:solidFill>
                  </a:rPr>
                  <a:t> = 0.49 m/s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D0C688B-D044-9775-991F-DCDD5106B68A}"/>
                  </a:ext>
                </a:extLst>
              </p:cNvPr>
              <p:cNvSpPr/>
              <p:nvPr/>
            </p:nvSpPr>
            <p:spPr>
              <a:xfrm>
                <a:off x="489803" y="3936893"/>
                <a:ext cx="3043059" cy="726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B106F82-7FE6-51A7-40D0-DDAC311730C3}"/>
                  </a:ext>
                </a:extLst>
              </p:cNvPr>
              <p:cNvGrpSpPr/>
              <p:nvPr/>
            </p:nvGrpSpPr>
            <p:grpSpPr>
              <a:xfrm>
                <a:off x="656221" y="3370161"/>
                <a:ext cx="704993" cy="734259"/>
                <a:chOff x="682600" y="3685271"/>
                <a:chExt cx="628739" cy="792637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350C99F3-20CD-4364-5312-7F12BA452284}"/>
                    </a:ext>
                  </a:extLst>
                </p:cNvPr>
                <p:cNvGrpSpPr/>
                <p:nvPr/>
              </p:nvGrpSpPr>
              <p:grpSpPr>
                <a:xfrm>
                  <a:off x="682600" y="3685271"/>
                  <a:ext cx="628739" cy="792637"/>
                  <a:chOff x="1020795" y="4039553"/>
                  <a:chExt cx="734615" cy="944349"/>
                </a:xfrm>
              </p:grpSpPr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A064D93-3520-A246-AA4A-944F67221A1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7601" y="4060253"/>
                    <a:ext cx="15759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600" dirty="0">
                        <a:solidFill>
                          <a:srgbClr val="FF0000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98591D2-58D7-97DD-3D37-BAF089A5D7FC}"/>
                      </a:ext>
                    </a:extLst>
                  </p:cNvPr>
                  <p:cNvSpPr txBox="1"/>
                  <p:nvPr/>
                </p:nvSpPr>
                <p:spPr>
                  <a:xfrm>
                    <a:off x="1384089" y="4064614"/>
                    <a:ext cx="157590" cy="249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600" dirty="0">
                        <a:solidFill>
                          <a:srgbClr val="00FF00"/>
                        </a:solidFill>
                      </a:rPr>
                      <a:t>E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41FF73AB-D69B-39B7-AB57-A3191E8ECCE3}"/>
                      </a:ext>
                    </a:extLst>
                  </p:cNvPr>
                  <p:cNvSpPr txBox="1"/>
                  <p:nvPr/>
                </p:nvSpPr>
                <p:spPr>
                  <a:xfrm>
                    <a:off x="1059731" y="4502539"/>
                    <a:ext cx="213342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600" dirty="0">
                        <a:solidFill>
                          <a:srgbClr val="FF0000"/>
                        </a:solidFill>
                      </a:rPr>
                      <a:t>B</a:t>
                    </a:r>
                  </a:p>
                </p:txBody>
              </p: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A5E94BD6-DC14-1A0B-5CE2-B78D4F183275}"/>
                      </a:ext>
                    </a:extLst>
                  </p:cNvPr>
                  <p:cNvGrpSpPr/>
                  <p:nvPr/>
                </p:nvGrpSpPr>
                <p:grpSpPr>
                  <a:xfrm>
                    <a:off x="1020795" y="4039553"/>
                    <a:ext cx="734615" cy="821138"/>
                    <a:chOff x="3632433" y="1372020"/>
                    <a:chExt cx="883166" cy="906802"/>
                  </a:xfrm>
                </p:grpSpPr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54598C0E-F5C6-6789-EAA1-6C6FF9245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2433" y="1372020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1FA49586-0775-FDA8-6F63-63C23D744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2398" y="1372020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B2BB3F20-7F29-D368-EC96-A5640D5457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0055" y="1372020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8" name="Oval 37">
                      <a:extLst>
                        <a:ext uri="{FF2B5EF4-FFF2-40B4-BE49-F238E27FC236}">
                          <a16:creationId xmlns:a16="http://schemas.microsoft.com/office/drawing/2014/main" id="{DC62D88C-6F89-8A7B-E28D-C422220D84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90020" y="1372020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9" name="Oval 38">
                      <a:extLst>
                        <a:ext uri="{FF2B5EF4-FFF2-40B4-BE49-F238E27FC236}">
                          <a16:creationId xmlns:a16="http://schemas.microsoft.com/office/drawing/2014/main" id="{6ED1080D-1853-2CF0-7A0A-772C53606E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9985" y="1372020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CB117DE9-9DB6-54BF-16E3-B716C50512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9950" y="1372020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5AA73B64-9826-D38C-76EE-9B7F2CDAB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9915" y="1372020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71DE41FB-812D-242F-EBF9-354D3D066E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9880" y="1372020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84669FEB-C2FC-7C81-5FE3-980AD49AC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2433" y="1497317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C240F307-D492-A4FA-8E3F-C95C8E197F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2398" y="1497317"/>
                      <a:ext cx="45719" cy="4571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7EA172F6-7116-4819-FEF7-DA4E99ED1A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0055" y="1497317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C50B3343-AA61-E9E8-B55E-81CAE9E6E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90020" y="1497317"/>
                      <a:ext cx="45719" cy="45719"/>
                    </a:xfrm>
                    <a:prstGeom prst="ellipse">
                      <a:avLst/>
                    </a:prstGeom>
                    <a:solidFill>
                      <a:srgbClr val="0072B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1619C3DE-AE58-76AB-8D66-47D548FB44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9985" y="1497317"/>
                      <a:ext cx="45719" cy="45719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0C583848-9F72-B134-0606-8CAAE5F090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9950" y="1497317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AECAB924-47FA-EAAE-6781-F55AA61A8F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9915" y="1497317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BFD65A48-15A2-C05D-E9A5-77C7AFFC1A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9880" y="1497317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C60F6583-0E79-D1D2-4FD6-7CC6CFEF71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2433" y="1622614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0C63C486-682D-22B5-9811-863E8C82E7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2398" y="1622614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CEC6C07A-F7E1-03D7-8D4B-D08AA726B7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0055" y="1622614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32E06CEF-1A7D-7225-4EEE-1202CD93D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90020" y="1622614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0C30C635-0C11-1473-0BBE-D02BBD1848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9985" y="1622614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BABE4352-B47F-3E70-320F-1599C5EB0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9950" y="1622614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7308E064-D818-1147-6C12-A0C863473C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9915" y="1622614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E1211A03-5F47-35E2-F076-3D6C433A1D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9880" y="1622614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CCCBF817-DC85-A54A-4D03-640A10DCBE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2433" y="1747911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1C5596C3-39EC-3D11-D088-0D9B51BDB9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2398" y="1747911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26C8C46D-8E6D-8AC6-C879-8902C1C453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0055" y="1747911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51C06F10-466D-5A5C-9618-7282166185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90020" y="1747911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99352740-025D-DED8-2078-257402FB7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9985" y="1747911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310E9F7E-BAA1-3685-FF74-4999BE0FEB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9950" y="1747911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93B5571E-A439-D35D-C725-DCBB6D457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9915" y="1747911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4AA44346-3BAB-8220-2F49-7A0859C4E7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9880" y="1747911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id="{0E778F27-BB61-E17C-465E-8253BE491F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2433" y="1857212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id="{9C8DEAF4-0E3C-E8B7-37B4-F0DBD9A147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2398" y="1857212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6694B8B2-CF6C-F3C4-557A-9FAF57BA72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0055" y="1857212"/>
                      <a:ext cx="45719" cy="45719"/>
                    </a:xfrm>
                    <a:prstGeom prst="ellipse">
                      <a:avLst/>
                    </a:prstGeom>
                    <a:solidFill>
                      <a:srgbClr val="0072B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357EB7A1-A289-EDBF-AF15-1B6A267EC1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90020" y="1857212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F655114B-5DE2-2E54-368A-0C8DBE01E1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9985" y="1857212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2" name="Oval 71">
                      <a:extLst>
                        <a:ext uri="{FF2B5EF4-FFF2-40B4-BE49-F238E27FC236}">
                          <a16:creationId xmlns:a16="http://schemas.microsoft.com/office/drawing/2014/main" id="{1A87E559-1088-B69F-D32F-0E9E31DBF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9950" y="1857212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1AA940D4-773F-E34F-C1EE-62DB55ACCF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9915" y="1857212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BEBC7793-E0C1-1C13-D864-EE337EAE0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9880" y="1857212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D9D545FB-82D0-5C3C-D552-CB76C0B43C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2433" y="1982509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690AB8FD-35C3-F408-6E40-F1CA57A8F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2398" y="1982509"/>
                      <a:ext cx="45719" cy="4571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7AA4F5BC-1E95-FF65-D68D-3BC0B9BC58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0055" y="1982509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259710EF-0A2D-8FBA-0A23-F42844B6B9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90020" y="1982509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9" name="Oval 78">
                      <a:extLst>
                        <a:ext uri="{FF2B5EF4-FFF2-40B4-BE49-F238E27FC236}">
                          <a16:creationId xmlns:a16="http://schemas.microsoft.com/office/drawing/2014/main" id="{D21FEE49-C1FB-6F4B-2F40-5DFF2A3201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9985" y="1982509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2C2A7F8D-C8C5-B1A3-E83B-0C5783279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9950" y="1982509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47AF41BD-461F-FF8E-B387-5F9B7CAA5D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9915" y="1982509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4C8FF3DD-0253-D96C-8A2D-14BADBD282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9880" y="1982509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C60F6F80-E15A-1F54-7129-5F015D1E67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2433" y="210780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4910DA58-B2BA-A02B-B4C8-8C5F48B3E0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2398" y="210780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94CE0924-BBB6-01F4-7BF2-BC0DB223C9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0055" y="210780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E89E0AE3-D047-F94C-E169-19AD637AA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90020" y="210780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8A651A24-2868-599C-A93A-9F17AEC1CD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9985" y="210780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EF52A650-BA11-F551-D943-48F1934CD2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9950" y="210780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A21CCB38-2EA0-0D23-ED4A-F45DC22C40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9915" y="210780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21828922-4B23-9FFC-24F4-7F280A71AD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9880" y="210780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91" name="Oval 90">
                      <a:extLst>
                        <a:ext uri="{FF2B5EF4-FFF2-40B4-BE49-F238E27FC236}">
                          <a16:creationId xmlns:a16="http://schemas.microsoft.com/office/drawing/2014/main" id="{2F0A2AFE-7016-EEAF-F93D-E24F3CC367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2433" y="2233103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465302F3-A704-B80A-C8E2-6828D5CA1D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2398" y="2233103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BFF18FAF-8C8F-E042-F809-792938917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0055" y="2233103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8892EB22-6BE4-BD34-AE8F-4F5665C3C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90020" y="2233103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71EEB7D5-78EE-4CB3-B9FD-C9D3C2C1E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9985" y="2233103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54009E01-9D20-4F91-ED2F-7190BF6AD1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9950" y="2233103"/>
                      <a:ext cx="45719" cy="45719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6BE6A474-94F8-84D7-D823-14EC2E6157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9915" y="2233103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7AFD8DC0-4F49-BE58-D486-8886D267FC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9880" y="2233103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0360E69-5A13-AE84-9465-033A1C56A186}"/>
                      </a:ext>
                    </a:extLst>
                  </p:cNvPr>
                  <p:cNvSpPr txBox="1"/>
                  <p:nvPr/>
                </p:nvSpPr>
                <p:spPr>
                  <a:xfrm>
                    <a:off x="1483722" y="4734892"/>
                    <a:ext cx="157590" cy="249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600" dirty="0">
                        <a:solidFill>
                          <a:srgbClr val="00FF00"/>
                        </a:solidFill>
                      </a:rPr>
                      <a:t>F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AB7B82C-E3CE-C9F8-564A-88ABF4A41EC7}"/>
                      </a:ext>
                    </a:extLst>
                  </p:cNvPr>
                  <p:cNvSpPr txBox="1"/>
                  <p:nvPr/>
                </p:nvSpPr>
                <p:spPr>
                  <a:xfrm>
                    <a:off x="1277529" y="4063392"/>
                    <a:ext cx="157590" cy="249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600" dirty="0">
                        <a:solidFill>
                          <a:srgbClr val="0072BD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C4A1D6BF-E6FB-7CF2-DBAB-0718E0FE3470}"/>
                      </a:ext>
                    </a:extLst>
                  </p:cNvPr>
                  <p:cNvSpPr txBox="1"/>
                  <p:nvPr/>
                </p:nvSpPr>
                <p:spPr>
                  <a:xfrm>
                    <a:off x="1188261" y="4400477"/>
                    <a:ext cx="157590" cy="249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600" dirty="0">
                        <a:solidFill>
                          <a:srgbClr val="0072BD"/>
                        </a:solidFill>
                      </a:rPr>
                      <a:t>D</a:t>
                    </a:r>
                  </a:p>
                </p:txBody>
              </p:sp>
            </p:grp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30579BC1-097C-2FEE-B672-C8EE5D0509C2}"/>
                    </a:ext>
                  </a:extLst>
                </p:cNvPr>
                <p:cNvCxnSpPr>
                  <a:cxnSpLocks/>
                  <a:endCxn id="69" idx="7"/>
                </p:cNvCxnSpPr>
                <p:nvPr/>
              </p:nvCxnSpPr>
              <p:spPr>
                <a:xfrm flipH="1">
                  <a:off x="879549" y="3790803"/>
                  <a:ext cx="75520" cy="268332"/>
                </a:xfrm>
                <a:prstGeom prst="straightConnector1">
                  <a:avLst/>
                </a:prstGeom>
                <a:ln>
                  <a:solidFill>
                    <a:srgbClr val="0072BD"/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0B32EFC1-A18C-6A63-FA97-48A5BAAA8C8B}"/>
                    </a:ext>
                  </a:extLst>
                </p:cNvPr>
                <p:cNvCxnSpPr>
                  <a:cxnSpLocks/>
                  <a:stCxn id="44" idx="4"/>
                  <a:endCxn id="76" idx="0"/>
                </p:cNvCxnSpPr>
                <p:nvPr/>
              </p:nvCxnSpPr>
              <p:spPr>
                <a:xfrm>
                  <a:off x="784279" y="3815256"/>
                  <a:ext cx="0" cy="3340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2199185F-3385-4053-48BE-75011C08BF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4569" y="3815609"/>
                  <a:ext cx="85404" cy="534667"/>
                </a:xfrm>
                <a:prstGeom prst="straightConnector1">
                  <a:avLst/>
                </a:prstGeom>
                <a:ln>
                  <a:solidFill>
                    <a:srgbClr val="00FF00"/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35AD19E-AEDE-2FA6-6EC9-81362E2AE195}"/>
                  </a:ext>
                </a:extLst>
              </p:cNvPr>
              <p:cNvSpPr/>
              <p:nvPr/>
            </p:nvSpPr>
            <p:spPr>
              <a:xfrm>
                <a:off x="460985" y="4713469"/>
                <a:ext cx="3071877" cy="63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9D4291D-664B-F1A6-34BC-6C0A1DD3D937}"/>
                  </a:ext>
                </a:extLst>
              </p:cNvPr>
              <p:cNvSpPr txBox="1"/>
              <p:nvPr/>
            </p:nvSpPr>
            <p:spPr>
              <a:xfrm rot="16200000">
                <a:off x="-49127" y="4172624"/>
                <a:ext cx="66906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/>
                  <a:t>Probability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8ECC99F-4019-353D-A390-6643FD5A6A05}"/>
                  </a:ext>
                </a:extLst>
              </p:cNvPr>
              <p:cNvSpPr txBox="1"/>
              <p:nvPr/>
            </p:nvSpPr>
            <p:spPr>
              <a:xfrm rot="16200000">
                <a:off x="-59322" y="4919043"/>
                <a:ext cx="6894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/>
                  <a:t>Probability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9EF24B8-8FA4-7AE5-B5A2-D1590BB9AD3D}"/>
                  </a:ext>
                </a:extLst>
              </p:cNvPr>
              <p:cNvSpPr txBox="1"/>
              <p:nvPr/>
            </p:nvSpPr>
            <p:spPr>
              <a:xfrm rot="16200000">
                <a:off x="-59322" y="5711746"/>
                <a:ext cx="68945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/>
                  <a:t>Probability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F6FD2-1270-0D63-E133-CE15B26DFA53}"/>
                  </a:ext>
                </a:extLst>
              </p:cNvPr>
              <p:cNvSpPr txBox="1"/>
              <p:nvPr/>
            </p:nvSpPr>
            <p:spPr>
              <a:xfrm>
                <a:off x="2412542" y="4086310"/>
                <a:ext cx="128696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</a:t>
                </a:r>
                <a:r>
                  <a:rPr lang="en-GB" sz="900" b="1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ab</a:t>
                </a:r>
                <a:r>
                  <a:rPr lang="it-IT" sz="900" b="1" dirty="0">
                    <a:solidFill>
                      <a:srgbClr val="FF0000"/>
                    </a:solidFill>
                  </a:rPr>
                  <a:t> = 0.32 m/s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51FEC0-3976-7053-4F4C-61C557032F88}"/>
                  </a:ext>
                </a:extLst>
              </p:cNvPr>
              <p:cNvSpPr txBox="1"/>
              <p:nvPr/>
            </p:nvSpPr>
            <p:spPr>
              <a:xfrm>
                <a:off x="2434465" y="4978794"/>
                <a:ext cx="956226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900" b="1" dirty="0" err="1">
                    <a:solidFill>
                      <a:srgbClr val="0072B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</a:t>
                </a:r>
                <a:r>
                  <a:rPr lang="en-GB" sz="900" b="1" baseline="-25000" dirty="0" err="1">
                    <a:solidFill>
                      <a:srgbClr val="0072BD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cd</a:t>
                </a:r>
                <a:r>
                  <a:rPr lang="it-IT" sz="900" b="1" dirty="0">
                    <a:solidFill>
                      <a:srgbClr val="0072BD"/>
                    </a:solidFill>
                  </a:rPr>
                  <a:t> = 0.18 m/s</a:t>
                </a:r>
              </a:p>
            </p:txBody>
          </p:sp>
          <p:cxnSp>
            <p:nvCxnSpPr>
              <p:cNvPr id="1801" name="Straight Connector 1800">
                <a:extLst>
                  <a:ext uri="{FF2B5EF4-FFF2-40B4-BE49-F238E27FC236}">
                    <a16:creationId xmlns:a16="http://schemas.microsoft.com/office/drawing/2014/main" id="{1869C381-2C2F-D4B4-CE40-DB4B30EF9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3581" y="4025328"/>
                <a:ext cx="241035" cy="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6" name="Rectangle 2221">
                <a:extLst>
                  <a:ext uri="{FF2B5EF4-FFF2-40B4-BE49-F238E27FC236}">
                    <a16:creationId xmlns:a16="http://schemas.microsoft.com/office/drawing/2014/main" id="{D73AA144-C15F-C638-FFDF-98D02B15A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206" y="3908366"/>
                <a:ext cx="97784" cy="116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Δt</a:t>
                </a:r>
                <a:endParaRPr kumimoji="0" lang="it-IT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7" name="TextBox 1806">
                    <a:extLst>
                      <a:ext uri="{FF2B5EF4-FFF2-40B4-BE49-F238E27FC236}">
                        <a16:creationId xmlns:a16="http://schemas.microsoft.com/office/drawing/2014/main" id="{A9D07020-173F-6C64-C26D-D14D8D8B38F5}"/>
                      </a:ext>
                    </a:extLst>
                  </p:cNvPr>
                  <p:cNvSpPr txBox="1"/>
                  <p:nvPr/>
                </p:nvSpPr>
                <p:spPr>
                  <a:xfrm>
                    <a:off x="1922573" y="3504060"/>
                    <a:ext cx="1214884" cy="3020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it-IT" sz="1100" b="0" i="0" smtClean="0">
                                  <a:latin typeface="Cambria Math" panose="02040503050406030204" pitchFamily="18" charset="0"/>
                                </a:rPr>
                                <m:t>Δr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sz="1100" b="0" i="0" smtClean="0">
                                  <a:latin typeface="Cambria Math" panose="02040503050406030204" pitchFamily="18" charset="0"/>
                                </a:rPr>
                                <m:t>Δt</m:t>
                              </m:r>
                            </m:den>
                          </m:f>
                          <m:r>
                            <a:rPr lang="it-IT" sz="11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0.32 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it-IT" sz="1100" dirty="0"/>
                  </a:p>
                </p:txBody>
              </p:sp>
            </mc:Choice>
            <mc:Fallback xmlns="">
              <p:sp>
                <p:nvSpPr>
                  <p:cNvPr id="1807" name="TextBox 1806">
                    <a:extLst>
                      <a:ext uri="{FF2B5EF4-FFF2-40B4-BE49-F238E27FC236}">
                        <a16:creationId xmlns:a16="http://schemas.microsoft.com/office/drawing/2014/main" id="{A9D07020-173F-6C64-C26D-D14D8D8B38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2573" y="3504060"/>
                    <a:ext cx="1214884" cy="30209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500" b="-20408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09" name="Straight Connector 1808">
                <a:extLst>
                  <a:ext uri="{FF2B5EF4-FFF2-40B4-BE49-F238E27FC236}">
                    <a16:creationId xmlns:a16="http://schemas.microsoft.com/office/drawing/2014/main" id="{7B72870A-D7E1-CB91-BB24-5C59C1660AB0}"/>
                  </a:ext>
                </a:extLst>
              </p:cNvPr>
              <p:cNvCxnSpPr/>
              <p:nvPr/>
            </p:nvCxnSpPr>
            <p:spPr>
              <a:xfrm>
                <a:off x="580768" y="3465182"/>
                <a:ext cx="0" cy="3666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10" name="Rectangle 2221">
                <a:extLst>
                  <a:ext uri="{FF2B5EF4-FFF2-40B4-BE49-F238E27FC236}">
                    <a16:creationId xmlns:a16="http://schemas.microsoft.com/office/drawing/2014/main" id="{1F74826F-6C65-DE61-520F-142E5A733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9236" y="3556701"/>
                <a:ext cx="9746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Δr</a:t>
                </a:r>
                <a:endParaRPr kumimoji="0" lang="it-IT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9343AA04-1771-5903-520A-2196C1799C72}"/>
                </a:ext>
              </a:extLst>
            </p:cNvPr>
            <p:cNvSpPr txBox="1"/>
            <p:nvPr/>
          </p:nvSpPr>
          <p:spPr>
            <a:xfrm rot="16200000">
              <a:off x="2060093" y="7680297"/>
              <a:ext cx="17908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/>
                <a:t>Vertical directionality (y)</a:t>
              </a:r>
            </a:p>
          </p:txBody>
        </p:sp>
        <p:grpSp>
          <p:nvGrpSpPr>
            <p:cNvPr id="1824" name="Group 1823">
              <a:extLst>
                <a:ext uri="{FF2B5EF4-FFF2-40B4-BE49-F238E27FC236}">
                  <a16:creationId xmlns:a16="http://schemas.microsoft.com/office/drawing/2014/main" id="{8F8E465B-47F1-D4E4-BB2C-B9EC8C6BDFAA}"/>
                </a:ext>
              </a:extLst>
            </p:cNvPr>
            <p:cNvGrpSpPr/>
            <p:nvPr/>
          </p:nvGrpSpPr>
          <p:grpSpPr>
            <a:xfrm>
              <a:off x="3605844" y="2840814"/>
              <a:ext cx="4082776" cy="3685860"/>
              <a:chOff x="3605844" y="2934943"/>
              <a:chExt cx="4082776" cy="3685860"/>
            </a:xfrm>
          </p:grpSpPr>
          <p:grpSp>
            <p:nvGrpSpPr>
              <p:cNvPr id="1815" name="Group 1814">
                <a:extLst>
                  <a:ext uri="{FF2B5EF4-FFF2-40B4-BE49-F238E27FC236}">
                    <a16:creationId xmlns:a16="http://schemas.microsoft.com/office/drawing/2014/main" id="{3B5AA832-121F-5E01-7174-907120085143}"/>
                  </a:ext>
                </a:extLst>
              </p:cNvPr>
              <p:cNvGrpSpPr/>
              <p:nvPr/>
            </p:nvGrpSpPr>
            <p:grpSpPr>
              <a:xfrm>
                <a:off x="3605844" y="2934943"/>
                <a:ext cx="4082776" cy="3685860"/>
                <a:chOff x="3605844" y="2988731"/>
                <a:chExt cx="4082776" cy="3685860"/>
              </a:xfrm>
            </p:grpSpPr>
            <p:grpSp>
              <p:nvGrpSpPr>
                <p:cNvPr id="1814" name="Group 1813">
                  <a:extLst>
                    <a:ext uri="{FF2B5EF4-FFF2-40B4-BE49-F238E27FC236}">
                      <a16:creationId xmlns:a16="http://schemas.microsoft.com/office/drawing/2014/main" id="{3BC8A058-5ABF-764C-4726-45CDF7DBF201}"/>
                    </a:ext>
                  </a:extLst>
                </p:cNvPr>
                <p:cNvGrpSpPr/>
                <p:nvPr/>
              </p:nvGrpSpPr>
              <p:grpSpPr>
                <a:xfrm>
                  <a:off x="3605844" y="2988731"/>
                  <a:ext cx="4082776" cy="3685860"/>
                  <a:chOff x="3592397" y="2988731"/>
                  <a:chExt cx="4082776" cy="3685860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F759700F-7DF5-513A-1D46-0EAA6F781F49}"/>
                      </a:ext>
                    </a:extLst>
                  </p:cNvPr>
                  <p:cNvSpPr/>
                  <p:nvPr/>
                </p:nvSpPr>
                <p:spPr>
                  <a:xfrm>
                    <a:off x="4723055" y="2988731"/>
                    <a:ext cx="1376910" cy="1617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pic>
                <p:nvPicPr>
                  <p:cNvPr id="143" name="Picture 142">
                    <a:extLst>
                      <a:ext uri="{FF2B5EF4-FFF2-40B4-BE49-F238E27FC236}">
                        <a16:creationId xmlns:a16="http://schemas.microsoft.com/office/drawing/2014/main" id="{9A6F2A26-11DD-C1E7-2CF7-4A94A1AB0E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592397" y="3104632"/>
                    <a:ext cx="4082776" cy="3555674"/>
                  </a:xfrm>
                  <a:prstGeom prst="rect">
                    <a:avLst/>
                  </a:prstGeom>
                </p:spPr>
              </p:pic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D74E5C75-2681-0B86-C6CE-847F60A5579D}"/>
                      </a:ext>
                    </a:extLst>
                  </p:cNvPr>
                  <p:cNvSpPr txBox="1"/>
                  <p:nvPr/>
                </p:nvSpPr>
                <p:spPr>
                  <a:xfrm>
                    <a:off x="4791315" y="6420674"/>
                    <a:ext cx="1322131" cy="25391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00" dirty="0"/>
                      <a:t>Electrode column #</a:t>
                    </a:r>
                  </a:p>
                </p:txBody>
              </p:sp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09FA917E-DF8C-E144-D2C5-56AB58B3B1D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147034" y="4346410"/>
                    <a:ext cx="1344071" cy="2616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100" dirty="0"/>
                      <a:t>Electrode row #</a:t>
                    </a:r>
                  </a:p>
                </p:txBody>
              </p:sp>
            </p:grpSp>
            <p:sp>
              <p:nvSpPr>
                <p:cNvPr id="1658" name="Rectangle 1657">
                  <a:extLst>
                    <a:ext uri="{FF2B5EF4-FFF2-40B4-BE49-F238E27FC236}">
                      <a16:creationId xmlns:a16="http://schemas.microsoft.com/office/drawing/2014/main" id="{0E3FF37B-9E99-7DA9-4FAA-F26D5033FA02}"/>
                    </a:ext>
                  </a:extLst>
                </p:cNvPr>
                <p:cNvSpPr/>
                <p:nvPr/>
              </p:nvSpPr>
              <p:spPr>
                <a:xfrm>
                  <a:off x="4661058" y="3080117"/>
                  <a:ext cx="1416677" cy="2573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23" name="Group 1822">
                <a:extLst>
                  <a:ext uri="{FF2B5EF4-FFF2-40B4-BE49-F238E27FC236}">
                    <a16:creationId xmlns:a16="http://schemas.microsoft.com/office/drawing/2014/main" id="{08902FC1-5363-1F62-4EF1-092FF98416E7}"/>
                  </a:ext>
                </a:extLst>
              </p:cNvPr>
              <p:cNvGrpSpPr/>
              <p:nvPr/>
            </p:nvGrpSpPr>
            <p:grpSpPr>
              <a:xfrm>
                <a:off x="6185217" y="5282361"/>
                <a:ext cx="641533" cy="708711"/>
                <a:chOff x="6185217" y="5282361"/>
                <a:chExt cx="641533" cy="708711"/>
              </a:xfrm>
            </p:grpSpPr>
            <p:cxnSp>
              <p:nvCxnSpPr>
                <p:cNvPr id="1817" name="Straight Arrow Connector 1816">
                  <a:extLst>
                    <a:ext uri="{FF2B5EF4-FFF2-40B4-BE49-F238E27FC236}">
                      <a16:creationId xmlns:a16="http://schemas.microsoft.com/office/drawing/2014/main" id="{3A43808A-96A8-DE4C-48C8-20527B1C25E0}"/>
                    </a:ext>
                  </a:extLst>
                </p:cNvPr>
                <p:cNvCxnSpPr/>
                <p:nvPr/>
              </p:nvCxnSpPr>
              <p:spPr>
                <a:xfrm>
                  <a:off x="6390562" y="5474740"/>
                  <a:ext cx="0" cy="516332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8" name="Straight Arrow Connector 1817">
                  <a:extLst>
                    <a:ext uri="{FF2B5EF4-FFF2-40B4-BE49-F238E27FC236}">
                      <a16:creationId xmlns:a16="http://schemas.microsoft.com/office/drawing/2014/main" id="{DEB6C536-DA3E-1D13-D087-ED9F726A84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76038" y="5489118"/>
                  <a:ext cx="450712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1" name="TextBox 1820">
                  <a:extLst>
                    <a:ext uri="{FF2B5EF4-FFF2-40B4-BE49-F238E27FC236}">
                      <a16:creationId xmlns:a16="http://schemas.microsoft.com/office/drawing/2014/main" id="{2798BEF3-2B71-BCF3-B40F-F3937006F8DE}"/>
                    </a:ext>
                  </a:extLst>
                </p:cNvPr>
                <p:cNvSpPr txBox="1"/>
                <p:nvPr/>
              </p:nvSpPr>
              <p:spPr>
                <a:xfrm>
                  <a:off x="6460575" y="5282361"/>
                  <a:ext cx="35757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000" dirty="0">
                      <a:solidFill>
                        <a:schemeClr val="bg1"/>
                      </a:solidFill>
                    </a:rPr>
                    <a:t>x</a:t>
                  </a:r>
                </a:p>
              </p:txBody>
            </p:sp>
            <p:sp>
              <p:nvSpPr>
                <p:cNvPr id="1822" name="TextBox 1821">
                  <a:extLst>
                    <a:ext uri="{FF2B5EF4-FFF2-40B4-BE49-F238E27FC236}">
                      <a16:creationId xmlns:a16="http://schemas.microsoft.com/office/drawing/2014/main" id="{DA35BC6F-C221-49EB-2FDA-2A3370A391F4}"/>
                    </a:ext>
                  </a:extLst>
                </p:cNvPr>
                <p:cNvSpPr txBox="1"/>
                <p:nvPr/>
              </p:nvSpPr>
              <p:spPr>
                <a:xfrm>
                  <a:off x="6185217" y="5567207"/>
                  <a:ext cx="35757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000" dirty="0">
                      <a:solidFill>
                        <a:schemeClr val="bg1"/>
                      </a:solidFill>
                    </a:rPr>
                    <a:t>y</a:t>
                  </a:r>
                </a:p>
              </p:txBody>
            </p:sp>
          </p:grpSp>
        </p:grpSp>
        <p:cxnSp>
          <p:nvCxnSpPr>
            <p:cNvPr id="1827" name="Straight Connector 1826">
              <a:extLst>
                <a:ext uri="{FF2B5EF4-FFF2-40B4-BE49-F238E27FC236}">
                  <a16:creationId xmlns:a16="http://schemas.microsoft.com/office/drawing/2014/main" id="{7A3724DC-A603-D653-ACE3-1344030AE1D4}"/>
                </a:ext>
              </a:extLst>
            </p:cNvPr>
            <p:cNvCxnSpPr/>
            <p:nvPr/>
          </p:nvCxnSpPr>
          <p:spPr>
            <a:xfrm>
              <a:off x="5806768" y="6921744"/>
              <a:ext cx="0" cy="102905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28" name="Straight Connector 1827">
              <a:extLst>
                <a:ext uri="{FF2B5EF4-FFF2-40B4-BE49-F238E27FC236}">
                  <a16:creationId xmlns:a16="http://schemas.microsoft.com/office/drawing/2014/main" id="{FA3221B0-C0F8-48FB-DE56-4CD60B162201}"/>
                </a:ext>
              </a:extLst>
            </p:cNvPr>
            <p:cNvCxnSpPr>
              <a:cxnSpLocks/>
            </p:cNvCxnSpPr>
            <p:nvPr/>
          </p:nvCxnSpPr>
          <p:spPr>
            <a:xfrm>
              <a:off x="6714052" y="6913455"/>
              <a:ext cx="0" cy="545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30" name="Straight Connector 1829">
              <a:extLst>
                <a:ext uri="{FF2B5EF4-FFF2-40B4-BE49-F238E27FC236}">
                  <a16:creationId xmlns:a16="http://schemas.microsoft.com/office/drawing/2014/main" id="{EA1CD86B-FD1A-D267-8351-6E2ED3282BEE}"/>
                </a:ext>
              </a:extLst>
            </p:cNvPr>
            <p:cNvCxnSpPr>
              <a:cxnSpLocks/>
            </p:cNvCxnSpPr>
            <p:nvPr/>
          </p:nvCxnSpPr>
          <p:spPr>
            <a:xfrm>
              <a:off x="6287095" y="7294159"/>
              <a:ext cx="0" cy="545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837" name="Group 1836">
              <a:extLst>
                <a:ext uri="{FF2B5EF4-FFF2-40B4-BE49-F238E27FC236}">
                  <a16:creationId xmlns:a16="http://schemas.microsoft.com/office/drawing/2014/main" id="{BD97A9C4-1BAA-0E86-CFDC-999E09D96E8C}"/>
                </a:ext>
              </a:extLst>
            </p:cNvPr>
            <p:cNvGrpSpPr/>
            <p:nvPr/>
          </p:nvGrpSpPr>
          <p:grpSpPr>
            <a:xfrm>
              <a:off x="3025899" y="6581184"/>
              <a:ext cx="1904960" cy="2354184"/>
              <a:chOff x="3025899" y="6790344"/>
              <a:chExt cx="1904960" cy="2354184"/>
            </a:xfrm>
          </p:grpSpPr>
          <p:sp>
            <p:nvSpPr>
              <p:cNvPr id="216" name="Line 1016">
                <a:extLst>
                  <a:ext uri="{FF2B5EF4-FFF2-40B4-BE49-F238E27FC236}">
                    <a16:creationId xmlns:a16="http://schemas.microsoft.com/office/drawing/2014/main" id="{157B7200-5505-D825-A0A3-6943F2458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410" y="8146018"/>
                <a:ext cx="1791449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" name="Rectangle 1020">
                <a:extLst>
                  <a:ext uri="{FF2B5EF4-FFF2-40B4-BE49-F238E27FC236}">
                    <a16:creationId xmlns:a16="http://schemas.microsoft.com/office/drawing/2014/main" id="{659E5707-FD39-2093-A3C7-584C5E490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003" y="7399954"/>
                <a:ext cx="326280" cy="74606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" name="Rectangle 1021">
                <a:extLst>
                  <a:ext uri="{FF2B5EF4-FFF2-40B4-BE49-F238E27FC236}">
                    <a16:creationId xmlns:a16="http://schemas.microsoft.com/office/drawing/2014/main" id="{E106F40F-415C-2465-5B22-CDDD34A26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2338" y="7437730"/>
                <a:ext cx="326280" cy="7082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" name="Rectangle 1022">
                <a:extLst>
                  <a:ext uri="{FF2B5EF4-FFF2-40B4-BE49-F238E27FC236}">
                    <a16:creationId xmlns:a16="http://schemas.microsoft.com/office/drawing/2014/main" id="{B4F03B7E-7A85-0C09-08A8-A50370B1F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9673" y="7621885"/>
                <a:ext cx="325593" cy="52413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" name="Rectangle 1038">
                <a:extLst>
                  <a:ext uri="{FF2B5EF4-FFF2-40B4-BE49-F238E27FC236}">
                    <a16:creationId xmlns:a16="http://schemas.microsoft.com/office/drawing/2014/main" id="{6FF4C9FB-B090-F2C2-2C5C-57064926E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1327" y="7494393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" name="Freeform 1039">
                <a:extLst>
                  <a:ext uri="{FF2B5EF4-FFF2-40B4-BE49-F238E27FC236}">
                    <a16:creationId xmlns:a16="http://schemas.microsoft.com/office/drawing/2014/main" id="{177E5DA3-58A0-34DE-D05C-C2362E51F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388" y="7497226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" name="Rectangle 1040">
                <a:extLst>
                  <a:ext uri="{FF2B5EF4-FFF2-40B4-BE49-F238E27FC236}">
                    <a16:creationId xmlns:a16="http://schemas.microsoft.com/office/drawing/2014/main" id="{B462DFC7-C964-8E9B-20D6-6257A0831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1327" y="7494393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" name="Freeform 1041">
                <a:extLst>
                  <a:ext uri="{FF2B5EF4-FFF2-40B4-BE49-F238E27FC236}">
                    <a16:creationId xmlns:a16="http://schemas.microsoft.com/office/drawing/2014/main" id="{7820C262-5E1C-72B3-CCB2-78F606072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388" y="7497226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" name="Rectangle 1042">
                <a:extLst>
                  <a:ext uri="{FF2B5EF4-FFF2-40B4-BE49-F238E27FC236}">
                    <a16:creationId xmlns:a16="http://schemas.microsoft.com/office/drawing/2014/main" id="{BCBE1FB8-8801-91E5-33C5-19C3EA76F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14213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" name="Freeform 1043">
                <a:extLst>
                  <a:ext uri="{FF2B5EF4-FFF2-40B4-BE49-F238E27FC236}">
                    <a16:creationId xmlns:a16="http://schemas.microsoft.com/office/drawing/2014/main" id="{25DD747F-E13A-069A-21E6-5B7605B40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954" y="7145915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6" name="Rectangle 1044">
                <a:extLst>
                  <a:ext uri="{FF2B5EF4-FFF2-40B4-BE49-F238E27FC236}">
                    <a16:creationId xmlns:a16="http://schemas.microsoft.com/office/drawing/2014/main" id="{2D1F2DAB-0137-AD94-134C-B8105AC88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14213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7" name="Freeform 1045">
                <a:extLst>
                  <a:ext uri="{FF2B5EF4-FFF2-40B4-BE49-F238E27FC236}">
                    <a16:creationId xmlns:a16="http://schemas.microsoft.com/office/drawing/2014/main" id="{7EBA832F-F8A9-2DBF-A090-CB1876801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954" y="7145915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8" name="Rectangle 1046">
                <a:extLst>
                  <a:ext uri="{FF2B5EF4-FFF2-40B4-BE49-F238E27FC236}">
                    <a16:creationId xmlns:a16="http://schemas.microsoft.com/office/drawing/2014/main" id="{E084F0F8-794B-3719-ED19-7103A33A2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570" y="7386733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9" name="Freeform 1047">
                <a:extLst>
                  <a:ext uri="{FF2B5EF4-FFF2-40B4-BE49-F238E27FC236}">
                    <a16:creationId xmlns:a16="http://schemas.microsoft.com/office/drawing/2014/main" id="{FBE60D16-8198-AD7A-B556-5CD4D1B27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944" y="7388622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0" name="Rectangle 1048">
                <a:extLst>
                  <a:ext uri="{FF2B5EF4-FFF2-40B4-BE49-F238E27FC236}">
                    <a16:creationId xmlns:a16="http://schemas.microsoft.com/office/drawing/2014/main" id="{21042BBE-676E-8E9C-1E42-25DC810FB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570" y="7386733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1" name="Freeform 1049">
                <a:extLst>
                  <a:ext uri="{FF2B5EF4-FFF2-40B4-BE49-F238E27FC236}">
                    <a16:creationId xmlns:a16="http://schemas.microsoft.com/office/drawing/2014/main" id="{2875DD55-CE47-4ED8-3995-03274776A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944" y="7388622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2" name="Rectangle 1050">
                <a:extLst>
                  <a:ext uri="{FF2B5EF4-FFF2-40B4-BE49-F238E27FC236}">
                    <a16:creationId xmlns:a16="http://schemas.microsoft.com/office/drawing/2014/main" id="{56B5535B-9B70-9D57-0387-181EC725F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934" y="714780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3" name="Freeform 1051">
                <a:extLst>
                  <a:ext uri="{FF2B5EF4-FFF2-40B4-BE49-F238E27FC236}">
                    <a16:creationId xmlns:a16="http://schemas.microsoft.com/office/drawing/2014/main" id="{EC877343-2702-8271-490C-96A26AC27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21" y="7148749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4" name="Rectangle 1052">
                <a:extLst>
                  <a:ext uri="{FF2B5EF4-FFF2-40B4-BE49-F238E27FC236}">
                    <a16:creationId xmlns:a16="http://schemas.microsoft.com/office/drawing/2014/main" id="{A03E7675-6963-0584-CB47-4A2E16E20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934" y="714780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5" name="Freeform 1053">
                <a:extLst>
                  <a:ext uri="{FF2B5EF4-FFF2-40B4-BE49-F238E27FC236}">
                    <a16:creationId xmlns:a16="http://schemas.microsoft.com/office/drawing/2014/main" id="{BC6920CB-41D0-ABBC-B808-821B81998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21" y="7148749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6" name="Rectangle 1054">
                <a:extLst>
                  <a:ext uri="{FF2B5EF4-FFF2-40B4-BE49-F238E27FC236}">
                    <a16:creationId xmlns:a16="http://schemas.microsoft.com/office/drawing/2014/main" id="{A5FF29FA-04FB-FF84-35E4-45CE3E164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813" y="731307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7" name="Freeform 1055">
                <a:extLst>
                  <a:ext uri="{FF2B5EF4-FFF2-40B4-BE49-F238E27FC236}">
                    <a16:creationId xmlns:a16="http://schemas.microsoft.com/office/drawing/2014/main" id="{A41B9A99-8EB4-7678-91AE-9B9B92746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500" y="7314960"/>
                <a:ext cx="32285" cy="51941"/>
              </a:xfrm>
              <a:custGeom>
                <a:avLst/>
                <a:gdLst>
                  <a:gd name="T0" fmla="*/ 47 w 47"/>
                  <a:gd name="T1" fmla="*/ 27 h 55"/>
                  <a:gd name="T2" fmla="*/ 0 w 47"/>
                  <a:gd name="T3" fmla="*/ 0 h 55"/>
                  <a:gd name="T4" fmla="*/ 0 w 47"/>
                  <a:gd name="T5" fmla="*/ 55 h 55"/>
                  <a:gd name="T6" fmla="*/ 47 w 47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47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7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8" name="Rectangle 1056">
                <a:extLst>
                  <a:ext uri="{FF2B5EF4-FFF2-40B4-BE49-F238E27FC236}">
                    <a16:creationId xmlns:a16="http://schemas.microsoft.com/office/drawing/2014/main" id="{3DF3950E-02A2-76F7-3942-C753B57FF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813" y="731307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9" name="Freeform 1057">
                <a:extLst>
                  <a:ext uri="{FF2B5EF4-FFF2-40B4-BE49-F238E27FC236}">
                    <a16:creationId xmlns:a16="http://schemas.microsoft.com/office/drawing/2014/main" id="{54AF1549-4540-099F-9E41-A47242958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500" y="7314960"/>
                <a:ext cx="32285" cy="51941"/>
              </a:xfrm>
              <a:custGeom>
                <a:avLst/>
                <a:gdLst>
                  <a:gd name="T0" fmla="*/ 47 w 47"/>
                  <a:gd name="T1" fmla="*/ 27 h 55"/>
                  <a:gd name="T2" fmla="*/ 0 w 47"/>
                  <a:gd name="T3" fmla="*/ 0 h 55"/>
                  <a:gd name="T4" fmla="*/ 0 w 47"/>
                  <a:gd name="T5" fmla="*/ 55 h 55"/>
                  <a:gd name="T6" fmla="*/ 47 w 47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47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7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0" name="Rectangle 1058">
                <a:extLst>
                  <a:ext uri="{FF2B5EF4-FFF2-40B4-BE49-F238E27FC236}">
                    <a16:creationId xmlns:a16="http://schemas.microsoft.com/office/drawing/2014/main" id="{042AFDEC-3539-F08E-526A-A23EC3C3B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244131"/>
                <a:ext cx="37093" cy="632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1" name="Freeform 1059">
                <a:extLst>
                  <a:ext uri="{FF2B5EF4-FFF2-40B4-BE49-F238E27FC236}">
                    <a16:creationId xmlns:a16="http://schemas.microsoft.com/office/drawing/2014/main" id="{3EA6C394-A0D8-582F-F9C6-F01636FCF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893" y="7249798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2" name="Rectangle 1060">
                <a:extLst>
                  <a:ext uri="{FF2B5EF4-FFF2-40B4-BE49-F238E27FC236}">
                    <a16:creationId xmlns:a16="http://schemas.microsoft.com/office/drawing/2014/main" id="{51AA5EED-0F73-132A-CECA-76DDAE2A8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244131"/>
                <a:ext cx="37093" cy="632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3" name="Freeform 1061">
                <a:extLst>
                  <a:ext uri="{FF2B5EF4-FFF2-40B4-BE49-F238E27FC236}">
                    <a16:creationId xmlns:a16="http://schemas.microsoft.com/office/drawing/2014/main" id="{39CCE122-3184-B06F-FA6B-510B7EDFA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893" y="7249798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4" name="Rectangle 1062">
                <a:extLst>
                  <a:ext uri="{FF2B5EF4-FFF2-40B4-BE49-F238E27FC236}">
                    <a16:creationId xmlns:a16="http://schemas.microsoft.com/office/drawing/2014/main" id="{7E539825-64E1-6CCB-E15E-4D7C62E62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570" y="726207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5" name="Freeform 1063">
                <a:extLst>
                  <a:ext uri="{FF2B5EF4-FFF2-40B4-BE49-F238E27FC236}">
                    <a16:creationId xmlns:a16="http://schemas.microsoft.com/office/drawing/2014/main" id="{B30E2437-873C-26C5-E94A-11A3F1032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257" y="7264908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6" name="Rectangle 1064">
                <a:extLst>
                  <a:ext uri="{FF2B5EF4-FFF2-40B4-BE49-F238E27FC236}">
                    <a16:creationId xmlns:a16="http://schemas.microsoft.com/office/drawing/2014/main" id="{B369F8E9-1A0E-1596-05A7-7EC925246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570" y="726207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" name="Freeform 1065">
                <a:extLst>
                  <a:ext uri="{FF2B5EF4-FFF2-40B4-BE49-F238E27FC236}">
                    <a16:creationId xmlns:a16="http://schemas.microsoft.com/office/drawing/2014/main" id="{3A096E3D-E60F-F0FE-CF19-3FF4CDB60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257" y="7264908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8" name="Rectangle 1066">
                <a:extLst>
                  <a:ext uri="{FF2B5EF4-FFF2-40B4-BE49-F238E27FC236}">
                    <a16:creationId xmlns:a16="http://schemas.microsoft.com/office/drawing/2014/main" id="{B0A49F15-E7EE-58CB-A8E0-7B7E2BAFA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31307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" name="Freeform 1067">
                <a:extLst>
                  <a:ext uri="{FF2B5EF4-FFF2-40B4-BE49-F238E27FC236}">
                    <a16:creationId xmlns:a16="http://schemas.microsoft.com/office/drawing/2014/main" id="{143022C9-AC9C-FF14-E94F-EF59C1C7D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579" y="7314016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" name="Rectangle 1068">
                <a:extLst>
                  <a:ext uri="{FF2B5EF4-FFF2-40B4-BE49-F238E27FC236}">
                    <a16:creationId xmlns:a16="http://schemas.microsoft.com/office/drawing/2014/main" id="{492F933F-3DEA-EB7B-310B-10AC0F92F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31307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" name="Freeform 1069">
                <a:extLst>
                  <a:ext uri="{FF2B5EF4-FFF2-40B4-BE49-F238E27FC236}">
                    <a16:creationId xmlns:a16="http://schemas.microsoft.com/office/drawing/2014/main" id="{AF7AAC2C-6025-A7BF-3DA2-C51335128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579" y="7314016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" name="Rectangle 1070">
                <a:extLst>
                  <a:ext uri="{FF2B5EF4-FFF2-40B4-BE49-F238E27FC236}">
                    <a16:creationId xmlns:a16="http://schemas.microsoft.com/office/drawing/2014/main" id="{6898C8C4-2F4F-31A8-96B1-13B0F430C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177" y="7301739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3" name="Freeform 1071">
                <a:extLst>
                  <a:ext uri="{FF2B5EF4-FFF2-40B4-BE49-F238E27FC236}">
                    <a16:creationId xmlns:a16="http://schemas.microsoft.com/office/drawing/2014/main" id="{8D28B906-7B4B-3F2F-B0DD-052BEBEA3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611" y="7302683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" name="Rectangle 1072">
                <a:extLst>
                  <a:ext uri="{FF2B5EF4-FFF2-40B4-BE49-F238E27FC236}">
                    <a16:creationId xmlns:a16="http://schemas.microsoft.com/office/drawing/2014/main" id="{35E1D8A6-B227-187E-1A7C-780E6E356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177" y="7301739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5" name="Freeform 1073">
                <a:extLst>
                  <a:ext uri="{FF2B5EF4-FFF2-40B4-BE49-F238E27FC236}">
                    <a16:creationId xmlns:a16="http://schemas.microsoft.com/office/drawing/2014/main" id="{BB1B22F7-D690-DA70-E205-3FFA22767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611" y="7302683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" name="Rectangle 1074">
                <a:extLst>
                  <a:ext uri="{FF2B5EF4-FFF2-40B4-BE49-F238E27FC236}">
                    <a16:creationId xmlns:a16="http://schemas.microsoft.com/office/drawing/2014/main" id="{6FC91603-2379-6726-5E7D-3D878511B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934" y="7068476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" name="Freeform 1075">
                <a:extLst>
                  <a:ext uri="{FF2B5EF4-FFF2-40B4-BE49-F238E27FC236}">
                    <a16:creationId xmlns:a16="http://schemas.microsoft.com/office/drawing/2014/main" id="{FE403CF8-B05A-9F55-2E41-1F43E1907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369" y="7073197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" name="Rectangle 1076">
                <a:extLst>
                  <a:ext uri="{FF2B5EF4-FFF2-40B4-BE49-F238E27FC236}">
                    <a16:creationId xmlns:a16="http://schemas.microsoft.com/office/drawing/2014/main" id="{64FEF451-5F5F-43B0-6BF4-3984B519C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934" y="7068476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" name="Freeform 1077">
                <a:extLst>
                  <a:ext uri="{FF2B5EF4-FFF2-40B4-BE49-F238E27FC236}">
                    <a16:creationId xmlns:a16="http://schemas.microsoft.com/office/drawing/2014/main" id="{D9A0F258-32AA-03ED-E24B-2C15BBD86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369" y="7073197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0" name="Rectangle 1078">
                <a:extLst>
                  <a:ext uri="{FF2B5EF4-FFF2-40B4-BE49-F238E27FC236}">
                    <a16:creationId xmlns:a16="http://schemas.microsoft.com/office/drawing/2014/main" id="{D2955AC1-8454-0906-EA7E-98AAEC3E5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1327" y="714780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1" name="Freeform 1079">
                <a:extLst>
                  <a:ext uri="{FF2B5EF4-FFF2-40B4-BE49-F238E27FC236}">
                    <a16:creationId xmlns:a16="http://schemas.microsoft.com/office/drawing/2014/main" id="{D623D8D7-949C-5EEA-0CF2-7589095E7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701" y="7151582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2" name="Rectangle 1080">
                <a:extLst>
                  <a:ext uri="{FF2B5EF4-FFF2-40B4-BE49-F238E27FC236}">
                    <a16:creationId xmlns:a16="http://schemas.microsoft.com/office/drawing/2014/main" id="{07472398-3228-601D-254F-FF50F8370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1327" y="714780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3" name="Freeform 1081">
                <a:extLst>
                  <a:ext uri="{FF2B5EF4-FFF2-40B4-BE49-F238E27FC236}">
                    <a16:creationId xmlns:a16="http://schemas.microsoft.com/office/drawing/2014/main" id="{FB3A7B3E-BE97-C66A-6F2D-C2581DF2A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701" y="7151582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4" name="Rectangle 1082">
                <a:extLst>
                  <a:ext uri="{FF2B5EF4-FFF2-40B4-BE49-F238E27FC236}">
                    <a16:creationId xmlns:a16="http://schemas.microsoft.com/office/drawing/2014/main" id="{C06A8B30-0872-8D06-65DF-8D0825F5F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692" y="725640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5" name="Freeform 1083">
                <a:extLst>
                  <a:ext uri="{FF2B5EF4-FFF2-40B4-BE49-F238E27FC236}">
                    <a16:creationId xmlns:a16="http://schemas.microsoft.com/office/drawing/2014/main" id="{A45A55E5-A31E-FB35-3C65-7DA96FCA7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439" y="7261131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6" name="Rectangle 1084">
                <a:extLst>
                  <a:ext uri="{FF2B5EF4-FFF2-40B4-BE49-F238E27FC236}">
                    <a16:creationId xmlns:a16="http://schemas.microsoft.com/office/drawing/2014/main" id="{261B41F5-CC73-C04F-6F09-AF402277F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692" y="725640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7" name="Freeform 1085">
                <a:extLst>
                  <a:ext uri="{FF2B5EF4-FFF2-40B4-BE49-F238E27FC236}">
                    <a16:creationId xmlns:a16="http://schemas.microsoft.com/office/drawing/2014/main" id="{461693DB-F5F4-7CB5-E071-182A05BB4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439" y="7261131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8" name="Rectangle 1086">
                <a:extLst>
                  <a:ext uri="{FF2B5EF4-FFF2-40B4-BE49-F238E27FC236}">
                    <a16:creationId xmlns:a16="http://schemas.microsoft.com/office/drawing/2014/main" id="{01BD7D31-BCFB-933F-569F-22657C6B9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056" y="726207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9" name="Freeform 1087">
                <a:extLst>
                  <a:ext uri="{FF2B5EF4-FFF2-40B4-BE49-F238E27FC236}">
                    <a16:creationId xmlns:a16="http://schemas.microsoft.com/office/drawing/2014/main" id="{AB04D3A4-51F8-93A7-5356-4BDD44F29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177" y="7266797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0" name="Rectangle 1088">
                <a:extLst>
                  <a:ext uri="{FF2B5EF4-FFF2-40B4-BE49-F238E27FC236}">
                    <a16:creationId xmlns:a16="http://schemas.microsoft.com/office/drawing/2014/main" id="{4880FF1F-80C2-FDC7-4104-1BBBF4783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056" y="726207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1" name="Freeform 1089">
                <a:extLst>
                  <a:ext uri="{FF2B5EF4-FFF2-40B4-BE49-F238E27FC236}">
                    <a16:creationId xmlns:a16="http://schemas.microsoft.com/office/drawing/2014/main" id="{EA3E4BD8-2C24-7A8A-D35D-697CF92C7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177" y="7266797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2" name="Rectangle 1090">
                <a:extLst>
                  <a:ext uri="{FF2B5EF4-FFF2-40B4-BE49-F238E27FC236}">
                    <a16:creationId xmlns:a16="http://schemas.microsoft.com/office/drawing/2014/main" id="{525BB18F-50A7-36AE-09CC-B3F55CA79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934" y="7290406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3" name="Freeform 1091">
                <a:extLst>
                  <a:ext uri="{FF2B5EF4-FFF2-40B4-BE49-F238E27FC236}">
                    <a16:creationId xmlns:a16="http://schemas.microsoft.com/office/drawing/2014/main" id="{4C8E17F5-7289-8162-4C6E-441BFC23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369" y="7292295"/>
                <a:ext cx="33658" cy="51941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4" name="Rectangle 1092">
                <a:extLst>
                  <a:ext uri="{FF2B5EF4-FFF2-40B4-BE49-F238E27FC236}">
                    <a16:creationId xmlns:a16="http://schemas.microsoft.com/office/drawing/2014/main" id="{B1E2ABFA-94CA-D37B-FE8B-7645C6111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934" y="7290406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5" name="Freeform 1093">
                <a:extLst>
                  <a:ext uri="{FF2B5EF4-FFF2-40B4-BE49-F238E27FC236}">
                    <a16:creationId xmlns:a16="http://schemas.microsoft.com/office/drawing/2014/main" id="{D498D6E3-DB1A-60E5-7DDE-4E9CBA294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369" y="7292295"/>
                <a:ext cx="33658" cy="51941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6" name="Rectangle 1094">
                <a:extLst>
                  <a:ext uri="{FF2B5EF4-FFF2-40B4-BE49-F238E27FC236}">
                    <a16:creationId xmlns:a16="http://schemas.microsoft.com/office/drawing/2014/main" id="{24BE4EF9-4177-8056-A7EF-2B9186B89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813" y="726207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7" name="Freeform 1095">
                <a:extLst>
                  <a:ext uri="{FF2B5EF4-FFF2-40B4-BE49-F238E27FC236}">
                    <a16:creationId xmlns:a16="http://schemas.microsoft.com/office/drawing/2014/main" id="{3C930E91-C4E8-905C-6B26-023587BA0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187" y="7266797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8" name="Rectangle 1096">
                <a:extLst>
                  <a:ext uri="{FF2B5EF4-FFF2-40B4-BE49-F238E27FC236}">
                    <a16:creationId xmlns:a16="http://schemas.microsoft.com/office/drawing/2014/main" id="{B29A2FCC-7015-9142-1A29-A45D80154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813" y="726207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9" name="Freeform 1097">
                <a:extLst>
                  <a:ext uri="{FF2B5EF4-FFF2-40B4-BE49-F238E27FC236}">
                    <a16:creationId xmlns:a16="http://schemas.microsoft.com/office/drawing/2014/main" id="{E1128C0A-7547-3DF3-780D-F6BB8D9DC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187" y="7266797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0" name="Rectangle 1098">
                <a:extLst>
                  <a:ext uri="{FF2B5EF4-FFF2-40B4-BE49-F238E27FC236}">
                    <a16:creationId xmlns:a16="http://schemas.microsoft.com/office/drawing/2014/main" id="{EBA2D269-791F-9F59-9DAA-0F62F886A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056" y="703447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1" name="Freeform 1099">
                <a:extLst>
                  <a:ext uri="{FF2B5EF4-FFF2-40B4-BE49-F238E27FC236}">
                    <a16:creationId xmlns:a16="http://schemas.microsoft.com/office/drawing/2014/main" id="{535C5810-9373-9F2C-B9B4-16DB22150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430" y="7034478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2" name="Rectangle 1100">
                <a:extLst>
                  <a:ext uri="{FF2B5EF4-FFF2-40B4-BE49-F238E27FC236}">
                    <a16:creationId xmlns:a16="http://schemas.microsoft.com/office/drawing/2014/main" id="{D5EBBBE5-190F-376A-5BBC-7A39E6E94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056" y="703447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3" name="Freeform 1101">
                <a:extLst>
                  <a:ext uri="{FF2B5EF4-FFF2-40B4-BE49-F238E27FC236}">
                    <a16:creationId xmlns:a16="http://schemas.microsoft.com/office/drawing/2014/main" id="{9A6B4FB6-9913-894B-0EF8-B1A4047C1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430" y="7034478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4" name="Rectangle 1102">
                <a:extLst>
                  <a:ext uri="{FF2B5EF4-FFF2-40B4-BE49-F238E27FC236}">
                    <a16:creationId xmlns:a16="http://schemas.microsoft.com/office/drawing/2014/main" id="{38D12BB3-0D28-870B-1FA2-EA160B2E6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449" y="7170470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5" name="Freeform 1103">
                <a:extLst>
                  <a:ext uri="{FF2B5EF4-FFF2-40B4-BE49-F238E27FC236}">
                    <a16:creationId xmlns:a16="http://schemas.microsoft.com/office/drawing/2014/main" id="{1C273CED-31D6-3E43-681F-F9B7358DF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136" y="7175191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6" name="Rectangle 1104">
                <a:extLst>
                  <a:ext uri="{FF2B5EF4-FFF2-40B4-BE49-F238E27FC236}">
                    <a16:creationId xmlns:a16="http://schemas.microsoft.com/office/drawing/2014/main" id="{27CA2056-2168-3816-3FA8-5B452887D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449" y="7170470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7" name="Freeform 1105">
                <a:extLst>
                  <a:ext uri="{FF2B5EF4-FFF2-40B4-BE49-F238E27FC236}">
                    <a16:creationId xmlns:a16="http://schemas.microsoft.com/office/drawing/2014/main" id="{9A2B59E1-54D4-3094-10E1-6649C02EF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136" y="7175191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8" name="Rectangle 1106">
                <a:extLst>
                  <a:ext uri="{FF2B5EF4-FFF2-40B4-BE49-F238E27FC236}">
                    <a16:creationId xmlns:a16="http://schemas.microsoft.com/office/drawing/2014/main" id="{C19C9923-9815-B500-B1AA-E08451416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227133"/>
                <a:ext cx="37093" cy="632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9" name="Freeform 1107">
                <a:extLst>
                  <a:ext uri="{FF2B5EF4-FFF2-40B4-BE49-F238E27FC236}">
                    <a16:creationId xmlns:a16="http://schemas.microsoft.com/office/drawing/2014/main" id="{6CBE268A-7023-D13B-EF99-909F9F1B2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641" y="7232799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0" name="Rectangle 1108">
                <a:extLst>
                  <a:ext uri="{FF2B5EF4-FFF2-40B4-BE49-F238E27FC236}">
                    <a16:creationId xmlns:a16="http://schemas.microsoft.com/office/drawing/2014/main" id="{837D52CB-9B97-E83B-88B6-7A838BD84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227133"/>
                <a:ext cx="37093" cy="632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1" name="Freeform 1109">
                <a:extLst>
                  <a:ext uri="{FF2B5EF4-FFF2-40B4-BE49-F238E27FC236}">
                    <a16:creationId xmlns:a16="http://schemas.microsoft.com/office/drawing/2014/main" id="{1CCDA9AB-6208-5F9F-AAB8-F0DF3483C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641" y="7232799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2" name="Rectangle 1110">
                <a:extLst>
                  <a:ext uri="{FF2B5EF4-FFF2-40B4-BE49-F238E27FC236}">
                    <a16:creationId xmlns:a16="http://schemas.microsoft.com/office/drawing/2014/main" id="{C8E63BD2-FDA9-8575-B59D-B33E74A70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056" y="7221466"/>
                <a:ext cx="37093" cy="632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3" name="Freeform 1111">
                <a:extLst>
                  <a:ext uri="{FF2B5EF4-FFF2-40B4-BE49-F238E27FC236}">
                    <a16:creationId xmlns:a16="http://schemas.microsoft.com/office/drawing/2014/main" id="{41877614-F434-4632-8B57-3CD4C2D84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491" y="7225244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4" name="Rectangle 1112">
                <a:extLst>
                  <a:ext uri="{FF2B5EF4-FFF2-40B4-BE49-F238E27FC236}">
                    <a16:creationId xmlns:a16="http://schemas.microsoft.com/office/drawing/2014/main" id="{77B7721E-E65F-1573-FBB8-0466250AF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056" y="7221466"/>
                <a:ext cx="37093" cy="632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5" name="Freeform 1113">
                <a:extLst>
                  <a:ext uri="{FF2B5EF4-FFF2-40B4-BE49-F238E27FC236}">
                    <a16:creationId xmlns:a16="http://schemas.microsoft.com/office/drawing/2014/main" id="{B7B0847E-6E60-7F3E-5F9C-3569B6623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491" y="7225244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6" name="Rectangle 1114">
                <a:extLst>
                  <a:ext uri="{FF2B5EF4-FFF2-40B4-BE49-F238E27FC236}">
                    <a16:creationId xmlns:a16="http://schemas.microsoft.com/office/drawing/2014/main" id="{CF25A877-2102-0942-A5DF-645D2670A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25640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7" name="Freeform 1115">
                <a:extLst>
                  <a:ext uri="{FF2B5EF4-FFF2-40B4-BE49-F238E27FC236}">
                    <a16:creationId xmlns:a16="http://schemas.microsoft.com/office/drawing/2014/main" id="{569B64B4-D9E7-2624-3557-7EBBB259B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954" y="7256408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8" name="Rectangle 1116">
                <a:extLst>
                  <a:ext uri="{FF2B5EF4-FFF2-40B4-BE49-F238E27FC236}">
                    <a16:creationId xmlns:a16="http://schemas.microsoft.com/office/drawing/2014/main" id="{3CB35506-BBD0-B4C3-DDEC-6678EB608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25640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9" name="Freeform 1117">
                <a:extLst>
                  <a:ext uri="{FF2B5EF4-FFF2-40B4-BE49-F238E27FC236}">
                    <a16:creationId xmlns:a16="http://schemas.microsoft.com/office/drawing/2014/main" id="{D546E011-FF71-3D68-4ED0-40C9D2960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954" y="7256408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0" name="Rectangle 1118">
                <a:extLst>
                  <a:ext uri="{FF2B5EF4-FFF2-40B4-BE49-F238E27FC236}">
                    <a16:creationId xmlns:a16="http://schemas.microsoft.com/office/drawing/2014/main" id="{79D1BDDC-CBAE-A522-CE8F-9C7B10409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570" y="8334895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1" name="Freeform 1119">
                <a:extLst>
                  <a:ext uri="{FF2B5EF4-FFF2-40B4-BE49-F238E27FC236}">
                    <a16:creationId xmlns:a16="http://schemas.microsoft.com/office/drawing/2014/main" id="{CF419BE8-8E50-BA6E-641E-C9AA65CCC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631" y="8335839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2" name="Rectangle 1120">
                <a:extLst>
                  <a:ext uri="{FF2B5EF4-FFF2-40B4-BE49-F238E27FC236}">
                    <a16:creationId xmlns:a16="http://schemas.microsoft.com/office/drawing/2014/main" id="{DA1F48A3-7D58-FF3A-5E7B-8259FBBA3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570" y="8334895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3" name="Freeform 1121">
                <a:extLst>
                  <a:ext uri="{FF2B5EF4-FFF2-40B4-BE49-F238E27FC236}">
                    <a16:creationId xmlns:a16="http://schemas.microsoft.com/office/drawing/2014/main" id="{8DBA76DD-49BA-C18E-C6D4-217481FAC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631" y="8335839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4" name="Rectangle 1122">
                <a:extLst>
                  <a:ext uri="{FF2B5EF4-FFF2-40B4-BE49-F238E27FC236}">
                    <a16:creationId xmlns:a16="http://schemas.microsoft.com/office/drawing/2014/main" id="{5DD9B5FE-2A72-7C26-5484-8367F0C34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1327" y="7613385"/>
                <a:ext cx="37093" cy="632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5" name="Freeform 1123">
                <a:extLst>
                  <a:ext uri="{FF2B5EF4-FFF2-40B4-BE49-F238E27FC236}">
                    <a16:creationId xmlns:a16="http://schemas.microsoft.com/office/drawing/2014/main" id="{366D6D04-A283-2640-9292-A33824FD7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761" y="7614330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6" name="Rectangle 1124">
                <a:extLst>
                  <a:ext uri="{FF2B5EF4-FFF2-40B4-BE49-F238E27FC236}">
                    <a16:creationId xmlns:a16="http://schemas.microsoft.com/office/drawing/2014/main" id="{700A2A35-0939-AF7D-ECA3-ACE2CE287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1327" y="7613385"/>
                <a:ext cx="37093" cy="632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7" name="Freeform 1125">
                <a:extLst>
                  <a:ext uri="{FF2B5EF4-FFF2-40B4-BE49-F238E27FC236}">
                    <a16:creationId xmlns:a16="http://schemas.microsoft.com/office/drawing/2014/main" id="{B39A7544-C1F0-6840-AAA1-018E69877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761" y="7614330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8" name="Rectangle 1126">
                <a:extLst>
                  <a:ext uri="{FF2B5EF4-FFF2-40B4-BE49-F238E27FC236}">
                    <a16:creationId xmlns:a16="http://schemas.microsoft.com/office/drawing/2014/main" id="{C0112603-547B-5E7E-B94E-F1CE51AD5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3084" y="7347069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9" name="Freeform 1127">
                <a:extLst>
                  <a:ext uri="{FF2B5EF4-FFF2-40B4-BE49-F238E27FC236}">
                    <a16:creationId xmlns:a16="http://schemas.microsoft.com/office/drawing/2014/main" id="{5576064F-7631-0FCA-41F0-5B79EF984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459" y="7350847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0" name="Rectangle 1128">
                <a:extLst>
                  <a:ext uri="{FF2B5EF4-FFF2-40B4-BE49-F238E27FC236}">
                    <a16:creationId xmlns:a16="http://schemas.microsoft.com/office/drawing/2014/main" id="{33EB5CB0-FAC5-468E-2965-EA37F2F7F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3084" y="7347069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1" name="Freeform 1129">
                <a:extLst>
                  <a:ext uri="{FF2B5EF4-FFF2-40B4-BE49-F238E27FC236}">
                    <a16:creationId xmlns:a16="http://schemas.microsoft.com/office/drawing/2014/main" id="{9E159A6E-BA40-787C-E950-6886D59F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459" y="7350847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2" name="Rectangle 1130">
                <a:extLst>
                  <a:ext uri="{FF2B5EF4-FFF2-40B4-BE49-F238E27FC236}">
                    <a16:creationId xmlns:a16="http://schemas.microsoft.com/office/drawing/2014/main" id="{DAE0C95F-C7DE-E5EA-E66B-E3C8C051C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937310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3" name="Freeform 1131">
                <a:extLst>
                  <a:ext uri="{FF2B5EF4-FFF2-40B4-BE49-F238E27FC236}">
                    <a16:creationId xmlns:a16="http://schemas.microsoft.com/office/drawing/2014/main" id="{CC6C5B2F-131C-E61C-8314-4E9FDB408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641" y="7939198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4" name="Rectangle 1132">
                <a:extLst>
                  <a:ext uri="{FF2B5EF4-FFF2-40B4-BE49-F238E27FC236}">
                    <a16:creationId xmlns:a16="http://schemas.microsoft.com/office/drawing/2014/main" id="{2F4A2EC0-0739-1D2B-05CA-789695CAC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937310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5" name="Freeform 1133">
                <a:extLst>
                  <a:ext uri="{FF2B5EF4-FFF2-40B4-BE49-F238E27FC236}">
                    <a16:creationId xmlns:a16="http://schemas.microsoft.com/office/drawing/2014/main" id="{1F1BBD06-C2F0-FE85-D7E5-9929E6228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641" y="7939198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6" name="Rectangle 1134">
                <a:extLst>
                  <a:ext uri="{FF2B5EF4-FFF2-40B4-BE49-F238E27FC236}">
                    <a16:creationId xmlns:a16="http://schemas.microsoft.com/office/drawing/2014/main" id="{A3209141-642B-1B1B-43A7-6489C7E65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934" y="7398066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" name="Freeform 1135">
                <a:extLst>
                  <a:ext uri="{FF2B5EF4-FFF2-40B4-BE49-F238E27FC236}">
                    <a16:creationId xmlns:a16="http://schemas.microsoft.com/office/drawing/2014/main" id="{D1CE8BF5-7D10-2CD7-1F59-25D328C77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682" y="7398066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8" name="Rectangle 1136">
                <a:extLst>
                  <a:ext uri="{FF2B5EF4-FFF2-40B4-BE49-F238E27FC236}">
                    <a16:creationId xmlns:a16="http://schemas.microsoft.com/office/drawing/2014/main" id="{DA295F99-FC66-EF45-85FA-4AAE53C72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934" y="7398066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9" name="Freeform 1137">
                <a:extLst>
                  <a:ext uri="{FF2B5EF4-FFF2-40B4-BE49-F238E27FC236}">
                    <a16:creationId xmlns:a16="http://schemas.microsoft.com/office/drawing/2014/main" id="{D2303F38-5351-6810-CD22-541580B13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682" y="7398066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0" name="Rectangle 1138">
                <a:extLst>
                  <a:ext uri="{FF2B5EF4-FFF2-40B4-BE49-F238E27FC236}">
                    <a16:creationId xmlns:a16="http://schemas.microsoft.com/office/drawing/2014/main" id="{633E7EFE-471B-86F6-0865-DB2723481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177" y="7335737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1" name="Freeform 1139">
                <a:extLst>
                  <a:ext uri="{FF2B5EF4-FFF2-40B4-BE49-F238E27FC236}">
                    <a16:creationId xmlns:a16="http://schemas.microsoft.com/office/drawing/2014/main" id="{250DAA63-82FD-14B9-3FC2-B0609AED8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611" y="7340458"/>
                <a:ext cx="33658" cy="52885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2" name="Rectangle 1140">
                <a:extLst>
                  <a:ext uri="{FF2B5EF4-FFF2-40B4-BE49-F238E27FC236}">
                    <a16:creationId xmlns:a16="http://schemas.microsoft.com/office/drawing/2014/main" id="{8E09FD08-E6D1-1C41-F7DB-360B9A3BA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177" y="7335737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3" name="Freeform 1141">
                <a:extLst>
                  <a:ext uri="{FF2B5EF4-FFF2-40B4-BE49-F238E27FC236}">
                    <a16:creationId xmlns:a16="http://schemas.microsoft.com/office/drawing/2014/main" id="{6CE418C2-D8F8-A9C2-04C2-4374DCDDA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611" y="7340458"/>
                <a:ext cx="33658" cy="52885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4" name="Rectangle 1142">
                <a:extLst>
                  <a:ext uri="{FF2B5EF4-FFF2-40B4-BE49-F238E27FC236}">
                    <a16:creationId xmlns:a16="http://schemas.microsoft.com/office/drawing/2014/main" id="{92D164EA-D855-2AE1-1419-021BC0369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177" y="7273407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5" name="Freeform 1143">
                <a:extLst>
                  <a:ext uri="{FF2B5EF4-FFF2-40B4-BE49-F238E27FC236}">
                    <a16:creationId xmlns:a16="http://schemas.microsoft.com/office/drawing/2014/main" id="{E2904925-D868-26E7-2BB6-77821D39D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611" y="7275295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6" name="Rectangle 1144">
                <a:extLst>
                  <a:ext uri="{FF2B5EF4-FFF2-40B4-BE49-F238E27FC236}">
                    <a16:creationId xmlns:a16="http://schemas.microsoft.com/office/drawing/2014/main" id="{6B636C47-8D7F-3C4C-9142-B38291E14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177" y="7273407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7" name="Freeform 1145">
                <a:extLst>
                  <a:ext uri="{FF2B5EF4-FFF2-40B4-BE49-F238E27FC236}">
                    <a16:creationId xmlns:a16="http://schemas.microsoft.com/office/drawing/2014/main" id="{DF855858-7FA1-CCA7-5959-D4CA949D1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611" y="7275295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8" name="Rectangle 1146">
                <a:extLst>
                  <a:ext uri="{FF2B5EF4-FFF2-40B4-BE49-F238E27FC236}">
                    <a16:creationId xmlns:a16="http://schemas.microsoft.com/office/drawing/2014/main" id="{4DD90B63-B407-5BE2-B454-784B9C943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692" y="7613385"/>
                <a:ext cx="37093" cy="632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9" name="Freeform 1147">
                <a:extLst>
                  <a:ext uri="{FF2B5EF4-FFF2-40B4-BE49-F238E27FC236}">
                    <a16:creationId xmlns:a16="http://schemas.microsoft.com/office/drawing/2014/main" id="{88562CE2-4FBE-7DDC-77F5-08B4591EF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066" y="7614330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0" name="Rectangle 1148">
                <a:extLst>
                  <a:ext uri="{FF2B5EF4-FFF2-40B4-BE49-F238E27FC236}">
                    <a16:creationId xmlns:a16="http://schemas.microsoft.com/office/drawing/2014/main" id="{35ECB6C9-F379-7E5B-45ED-82A6401F9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692" y="7613385"/>
                <a:ext cx="37093" cy="632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1" name="Freeform 1149">
                <a:extLst>
                  <a:ext uri="{FF2B5EF4-FFF2-40B4-BE49-F238E27FC236}">
                    <a16:creationId xmlns:a16="http://schemas.microsoft.com/office/drawing/2014/main" id="{5A52E110-C628-8C30-0504-F12375C72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066" y="7614330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2" name="Rectangle 1150">
                <a:extLst>
                  <a:ext uri="{FF2B5EF4-FFF2-40B4-BE49-F238E27FC236}">
                    <a16:creationId xmlns:a16="http://schemas.microsoft.com/office/drawing/2014/main" id="{2A73E102-F8AC-DEDF-D14E-40789270E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056" y="7250742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3" name="Freeform 1151">
                <a:extLst>
                  <a:ext uri="{FF2B5EF4-FFF2-40B4-BE49-F238E27FC236}">
                    <a16:creationId xmlns:a16="http://schemas.microsoft.com/office/drawing/2014/main" id="{EDBB6169-948B-FD96-C3FD-E4F48F421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430" y="7253575"/>
                <a:ext cx="33658" cy="52885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4" name="Rectangle 1152">
                <a:extLst>
                  <a:ext uri="{FF2B5EF4-FFF2-40B4-BE49-F238E27FC236}">
                    <a16:creationId xmlns:a16="http://schemas.microsoft.com/office/drawing/2014/main" id="{C70D0777-363E-23FF-D726-6155F6659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056" y="7250742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5" name="Freeform 1153">
                <a:extLst>
                  <a:ext uri="{FF2B5EF4-FFF2-40B4-BE49-F238E27FC236}">
                    <a16:creationId xmlns:a16="http://schemas.microsoft.com/office/drawing/2014/main" id="{68482ED8-5A0D-B5BF-4CB5-CE504677B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430" y="7253575"/>
                <a:ext cx="33658" cy="52885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6" name="Rectangle 1154">
                <a:extLst>
                  <a:ext uri="{FF2B5EF4-FFF2-40B4-BE49-F238E27FC236}">
                    <a16:creationId xmlns:a16="http://schemas.microsoft.com/office/drawing/2014/main" id="{3E391CF6-DE2F-8FBA-F7EE-7F55FD042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692" y="735840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7" name="Freeform 1155">
                <a:extLst>
                  <a:ext uri="{FF2B5EF4-FFF2-40B4-BE49-F238E27FC236}">
                    <a16:creationId xmlns:a16="http://schemas.microsoft.com/office/drawing/2014/main" id="{E815C1E7-B945-6B33-0B7C-747055311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126" y="7362179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8" name="Rectangle 1156">
                <a:extLst>
                  <a:ext uri="{FF2B5EF4-FFF2-40B4-BE49-F238E27FC236}">
                    <a16:creationId xmlns:a16="http://schemas.microsoft.com/office/drawing/2014/main" id="{98183244-A4FD-DD68-466F-83F5229FF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692" y="735840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9" name="Freeform 1157">
                <a:extLst>
                  <a:ext uri="{FF2B5EF4-FFF2-40B4-BE49-F238E27FC236}">
                    <a16:creationId xmlns:a16="http://schemas.microsoft.com/office/drawing/2014/main" id="{4EBDD59A-DE27-E7CE-B246-1D232EC84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126" y="7362179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0" name="Rectangle 1158">
                <a:extLst>
                  <a:ext uri="{FF2B5EF4-FFF2-40B4-BE49-F238E27FC236}">
                    <a16:creationId xmlns:a16="http://schemas.microsoft.com/office/drawing/2014/main" id="{035C1CFB-6129-5C7C-7EF0-E145B4A39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813" y="8551159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1" name="Freeform 1159">
                <a:extLst>
                  <a:ext uri="{FF2B5EF4-FFF2-40B4-BE49-F238E27FC236}">
                    <a16:creationId xmlns:a16="http://schemas.microsoft.com/office/drawing/2014/main" id="{0D45E3F0-D480-90D5-7A36-00FEDEBAF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561" y="8553048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2" name="Rectangle 1160">
                <a:extLst>
                  <a:ext uri="{FF2B5EF4-FFF2-40B4-BE49-F238E27FC236}">
                    <a16:creationId xmlns:a16="http://schemas.microsoft.com/office/drawing/2014/main" id="{A81BEF71-2E14-4F15-DDA9-EA85C6EF6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813" y="8551159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3" name="Freeform 1161">
                <a:extLst>
                  <a:ext uri="{FF2B5EF4-FFF2-40B4-BE49-F238E27FC236}">
                    <a16:creationId xmlns:a16="http://schemas.microsoft.com/office/drawing/2014/main" id="{F9AD23D8-1AE8-6CB4-6E32-E8D982424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561" y="8553048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4" name="Rectangle 1162">
                <a:extLst>
                  <a:ext uri="{FF2B5EF4-FFF2-40B4-BE49-F238E27FC236}">
                    <a16:creationId xmlns:a16="http://schemas.microsoft.com/office/drawing/2014/main" id="{5CA3BFEE-66E4-00E6-ED57-EC47D1251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42639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5" name="Freeform 1163">
                <a:extLst>
                  <a:ext uri="{FF2B5EF4-FFF2-40B4-BE49-F238E27FC236}">
                    <a16:creationId xmlns:a16="http://schemas.microsoft.com/office/drawing/2014/main" id="{F5CE8C0E-81AB-3378-C342-0015546B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579" y="7426398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6" name="Rectangle 1164">
                <a:extLst>
                  <a:ext uri="{FF2B5EF4-FFF2-40B4-BE49-F238E27FC236}">
                    <a16:creationId xmlns:a16="http://schemas.microsoft.com/office/drawing/2014/main" id="{7562A46C-EB9B-3771-29DA-49113B99B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7206" y="742639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7" name="Freeform 1165">
                <a:extLst>
                  <a:ext uri="{FF2B5EF4-FFF2-40B4-BE49-F238E27FC236}">
                    <a16:creationId xmlns:a16="http://schemas.microsoft.com/office/drawing/2014/main" id="{7DFC921D-F58A-1DF2-5017-DBCF1D36B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579" y="7426398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8" name="Rectangle 1166">
                <a:extLst>
                  <a:ext uri="{FF2B5EF4-FFF2-40B4-BE49-F238E27FC236}">
                    <a16:creationId xmlns:a16="http://schemas.microsoft.com/office/drawing/2014/main" id="{0CCE8CB3-B459-859E-B8AB-C462758AE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177" y="741506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9" name="Freeform 1167">
                <a:extLst>
                  <a:ext uri="{FF2B5EF4-FFF2-40B4-BE49-F238E27FC236}">
                    <a16:creationId xmlns:a16="http://schemas.microsoft.com/office/drawing/2014/main" id="{339C6CD4-D698-32CF-DAFB-92E34FA13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611" y="7415064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0" name="Rectangle 1168">
                <a:extLst>
                  <a:ext uri="{FF2B5EF4-FFF2-40B4-BE49-F238E27FC236}">
                    <a16:creationId xmlns:a16="http://schemas.microsoft.com/office/drawing/2014/main" id="{2253F4D5-3B87-9C60-19AF-A5089737A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177" y="741506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1" name="Freeform 1169">
                <a:extLst>
                  <a:ext uri="{FF2B5EF4-FFF2-40B4-BE49-F238E27FC236}">
                    <a16:creationId xmlns:a16="http://schemas.microsoft.com/office/drawing/2014/main" id="{3B08957F-DE13-B15E-53C3-A6FA8F4E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611" y="7415064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2" name="Rectangle 1170">
                <a:extLst>
                  <a:ext uri="{FF2B5EF4-FFF2-40B4-BE49-F238E27FC236}">
                    <a16:creationId xmlns:a16="http://schemas.microsoft.com/office/drawing/2014/main" id="{5EDD837B-5461-88E8-AD18-32763FF84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570" y="7307405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3" name="Freeform 1171">
                <a:extLst>
                  <a:ext uri="{FF2B5EF4-FFF2-40B4-BE49-F238E27FC236}">
                    <a16:creationId xmlns:a16="http://schemas.microsoft.com/office/drawing/2014/main" id="{FE068EEE-2BB2-06A1-7506-C784908F4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257" y="7312127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4" name="Rectangle 1172">
                <a:extLst>
                  <a:ext uri="{FF2B5EF4-FFF2-40B4-BE49-F238E27FC236}">
                    <a16:creationId xmlns:a16="http://schemas.microsoft.com/office/drawing/2014/main" id="{775937CA-7761-F8AD-C200-3DCFB8DB3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570" y="7307405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5" name="Freeform 1173">
                <a:extLst>
                  <a:ext uri="{FF2B5EF4-FFF2-40B4-BE49-F238E27FC236}">
                    <a16:creationId xmlns:a16="http://schemas.microsoft.com/office/drawing/2014/main" id="{7A0AE5B6-45C1-701D-82C9-58AE5333F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257" y="7312127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6" name="Rectangle 1174">
                <a:extLst>
                  <a:ext uri="{FF2B5EF4-FFF2-40B4-BE49-F238E27FC236}">
                    <a16:creationId xmlns:a16="http://schemas.microsoft.com/office/drawing/2014/main" id="{81EEDEFC-33BB-03D2-637E-2969797A3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1327" y="7164803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7" name="Freeform 1175">
                <a:extLst>
                  <a:ext uri="{FF2B5EF4-FFF2-40B4-BE49-F238E27FC236}">
                    <a16:creationId xmlns:a16="http://schemas.microsoft.com/office/drawing/2014/main" id="{A2B8118C-0EDD-28C3-08A5-8C282CE13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014" y="7165747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8" name="Rectangle 1176">
                <a:extLst>
                  <a:ext uri="{FF2B5EF4-FFF2-40B4-BE49-F238E27FC236}">
                    <a16:creationId xmlns:a16="http://schemas.microsoft.com/office/drawing/2014/main" id="{BF9B18FC-9BFD-0855-1F04-CA50ECE51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1327" y="7164803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9" name="Freeform 1177">
                <a:extLst>
                  <a:ext uri="{FF2B5EF4-FFF2-40B4-BE49-F238E27FC236}">
                    <a16:creationId xmlns:a16="http://schemas.microsoft.com/office/drawing/2014/main" id="{5E5FD57C-5EF6-F97E-F37C-9C8BE65BD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014" y="7165747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0" name="Rectangle 1178">
                <a:extLst>
                  <a:ext uri="{FF2B5EF4-FFF2-40B4-BE49-F238E27FC236}">
                    <a16:creationId xmlns:a16="http://schemas.microsoft.com/office/drawing/2014/main" id="{67137365-0D97-C895-110D-1E9E83EB3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3084" y="7284740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1" name="Freeform 1179">
                <a:extLst>
                  <a:ext uri="{FF2B5EF4-FFF2-40B4-BE49-F238E27FC236}">
                    <a16:creationId xmlns:a16="http://schemas.microsoft.com/office/drawing/2014/main" id="{5E4A34DA-FA81-0814-92E7-7F1A681D5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519" y="7285684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2" name="Rectangle 1180">
                <a:extLst>
                  <a:ext uri="{FF2B5EF4-FFF2-40B4-BE49-F238E27FC236}">
                    <a16:creationId xmlns:a16="http://schemas.microsoft.com/office/drawing/2014/main" id="{C4E432B5-F5D6-2D7C-C420-B6928100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3084" y="7284740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3" name="Freeform 1181">
                <a:extLst>
                  <a:ext uri="{FF2B5EF4-FFF2-40B4-BE49-F238E27FC236}">
                    <a16:creationId xmlns:a16="http://schemas.microsoft.com/office/drawing/2014/main" id="{B62E3288-F1D7-B762-A2FA-198284FE4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519" y="7285684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4" name="Rectangle 1182">
                <a:extLst>
                  <a:ext uri="{FF2B5EF4-FFF2-40B4-BE49-F238E27FC236}">
                    <a16:creationId xmlns:a16="http://schemas.microsoft.com/office/drawing/2014/main" id="{65106D5B-C194-F18B-9AD4-351708A0B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056" y="7296072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5" name="Freeform 1183">
                <a:extLst>
                  <a:ext uri="{FF2B5EF4-FFF2-40B4-BE49-F238E27FC236}">
                    <a16:creationId xmlns:a16="http://schemas.microsoft.com/office/drawing/2014/main" id="{43335F0D-EACB-B3A1-B079-55AD5066D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491" y="7297961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6" name="Rectangle 1184">
                <a:extLst>
                  <a:ext uri="{FF2B5EF4-FFF2-40B4-BE49-F238E27FC236}">
                    <a16:creationId xmlns:a16="http://schemas.microsoft.com/office/drawing/2014/main" id="{2657B132-813F-B61E-BDC3-15F1BB03C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056" y="7296072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7" name="Freeform 1185">
                <a:extLst>
                  <a:ext uri="{FF2B5EF4-FFF2-40B4-BE49-F238E27FC236}">
                    <a16:creationId xmlns:a16="http://schemas.microsoft.com/office/drawing/2014/main" id="{3DE1F604-1B8C-CF31-1865-E3F6064FF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491" y="7297961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8" name="Rectangle 1186">
                <a:extLst>
                  <a:ext uri="{FF2B5EF4-FFF2-40B4-BE49-F238E27FC236}">
                    <a16:creationId xmlns:a16="http://schemas.microsoft.com/office/drawing/2014/main" id="{D75ADCC5-8354-57F8-EAF4-E2CB226BE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813" y="7347069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9" name="Freeform 1187">
                <a:extLst>
                  <a:ext uri="{FF2B5EF4-FFF2-40B4-BE49-F238E27FC236}">
                    <a16:creationId xmlns:a16="http://schemas.microsoft.com/office/drawing/2014/main" id="{B2DB0D34-6E08-6B41-3390-5587ECFEF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187" y="7351791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0" name="Rectangle 1188">
                <a:extLst>
                  <a:ext uri="{FF2B5EF4-FFF2-40B4-BE49-F238E27FC236}">
                    <a16:creationId xmlns:a16="http://schemas.microsoft.com/office/drawing/2014/main" id="{E84AEDE4-442B-5E5E-F170-D067259B4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813" y="7347069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1" name="Freeform 1189">
                <a:extLst>
                  <a:ext uri="{FF2B5EF4-FFF2-40B4-BE49-F238E27FC236}">
                    <a16:creationId xmlns:a16="http://schemas.microsoft.com/office/drawing/2014/main" id="{3AC6CA46-92DA-7CB8-47B7-7FF6617E7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187" y="7351791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2" name="Rectangle 1190">
                <a:extLst>
                  <a:ext uri="{FF2B5EF4-FFF2-40B4-BE49-F238E27FC236}">
                    <a16:creationId xmlns:a16="http://schemas.microsoft.com/office/drawing/2014/main" id="{EA4CCDFD-E13A-FDC9-0ADA-593D839D3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570" y="7392400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3" name="Freeform 1191">
                <a:extLst>
                  <a:ext uri="{FF2B5EF4-FFF2-40B4-BE49-F238E27FC236}">
                    <a16:creationId xmlns:a16="http://schemas.microsoft.com/office/drawing/2014/main" id="{6569E7E5-D0FC-1BE1-07D2-A4A962D95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944" y="7392400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4" name="Rectangle 1192">
                <a:extLst>
                  <a:ext uri="{FF2B5EF4-FFF2-40B4-BE49-F238E27FC236}">
                    <a16:creationId xmlns:a16="http://schemas.microsoft.com/office/drawing/2014/main" id="{F29358A2-4DF8-5482-B7D8-EF96BF538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570" y="7392400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5" name="Freeform 1193">
                <a:extLst>
                  <a:ext uri="{FF2B5EF4-FFF2-40B4-BE49-F238E27FC236}">
                    <a16:creationId xmlns:a16="http://schemas.microsoft.com/office/drawing/2014/main" id="{7908B110-0895-D3FF-3924-730587CEA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944" y="7392400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6" name="Rectangle 1194">
                <a:extLst>
                  <a:ext uri="{FF2B5EF4-FFF2-40B4-BE49-F238E27FC236}">
                    <a16:creationId xmlns:a16="http://schemas.microsoft.com/office/drawing/2014/main" id="{CD73C52F-6B10-E6DB-2C2E-F3B28F7D6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570" y="7307405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7" name="Freeform 1195">
                <a:extLst>
                  <a:ext uri="{FF2B5EF4-FFF2-40B4-BE49-F238E27FC236}">
                    <a16:creationId xmlns:a16="http://schemas.microsoft.com/office/drawing/2014/main" id="{BF0A3796-8D51-15AE-19C1-66B29245F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318" y="7308349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8" name="Rectangle 1196">
                <a:extLst>
                  <a:ext uri="{FF2B5EF4-FFF2-40B4-BE49-F238E27FC236}">
                    <a16:creationId xmlns:a16="http://schemas.microsoft.com/office/drawing/2014/main" id="{6B4DAC0F-7C6A-9DFF-509D-4D51FA2BB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570" y="7307405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9" name="Freeform 1197">
                <a:extLst>
                  <a:ext uri="{FF2B5EF4-FFF2-40B4-BE49-F238E27FC236}">
                    <a16:creationId xmlns:a16="http://schemas.microsoft.com/office/drawing/2014/main" id="{0981B8FE-CCF3-B6FB-9382-6B5AC82C3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318" y="7308349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0" name="Rectangle 1198">
                <a:extLst>
                  <a:ext uri="{FF2B5EF4-FFF2-40B4-BE49-F238E27FC236}">
                    <a16:creationId xmlns:a16="http://schemas.microsoft.com/office/drawing/2014/main" id="{D036E6A0-762E-5317-93E7-C409A355A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813" y="7279073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1" name="Freeform 1199">
                <a:extLst>
                  <a:ext uri="{FF2B5EF4-FFF2-40B4-BE49-F238E27FC236}">
                    <a16:creationId xmlns:a16="http://schemas.microsoft.com/office/drawing/2014/main" id="{E1BF34F2-D753-C303-CB52-78B804B1B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187" y="7282851"/>
                <a:ext cx="33658" cy="52885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2" name="Rectangle 1200">
                <a:extLst>
                  <a:ext uri="{FF2B5EF4-FFF2-40B4-BE49-F238E27FC236}">
                    <a16:creationId xmlns:a16="http://schemas.microsoft.com/office/drawing/2014/main" id="{AC48E25A-C2E4-FC91-ADDD-788AFEAC9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813" y="7279073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3" name="Freeform 1201">
                <a:extLst>
                  <a:ext uri="{FF2B5EF4-FFF2-40B4-BE49-F238E27FC236}">
                    <a16:creationId xmlns:a16="http://schemas.microsoft.com/office/drawing/2014/main" id="{468779C9-D33B-B8F0-255B-666A8ED37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187" y="7282851"/>
                <a:ext cx="33658" cy="52885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4" name="Rectangle 1202">
                <a:extLst>
                  <a:ext uri="{FF2B5EF4-FFF2-40B4-BE49-F238E27FC236}">
                    <a16:creationId xmlns:a16="http://schemas.microsoft.com/office/drawing/2014/main" id="{BA2F12C2-A473-FA9E-EE03-07776C2C1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056" y="7273407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5" name="Freeform 1203">
                <a:extLst>
                  <a:ext uri="{FF2B5EF4-FFF2-40B4-BE49-F238E27FC236}">
                    <a16:creationId xmlns:a16="http://schemas.microsoft.com/office/drawing/2014/main" id="{0E91AC0F-01E7-3AD7-751C-55D5E400C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430" y="7278129"/>
                <a:ext cx="33658" cy="51941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6" name="Rectangle 1204">
                <a:extLst>
                  <a:ext uri="{FF2B5EF4-FFF2-40B4-BE49-F238E27FC236}">
                    <a16:creationId xmlns:a16="http://schemas.microsoft.com/office/drawing/2014/main" id="{3A722945-305E-0A61-46E2-52B61BFDF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056" y="7273407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7" name="Freeform 1205">
                <a:extLst>
                  <a:ext uri="{FF2B5EF4-FFF2-40B4-BE49-F238E27FC236}">
                    <a16:creationId xmlns:a16="http://schemas.microsoft.com/office/drawing/2014/main" id="{34BC8541-F096-7211-E466-164325026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430" y="7278129"/>
                <a:ext cx="33658" cy="51941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8" name="Rectangle 1206">
                <a:extLst>
                  <a:ext uri="{FF2B5EF4-FFF2-40B4-BE49-F238E27FC236}">
                    <a16:creationId xmlns:a16="http://schemas.microsoft.com/office/drawing/2014/main" id="{B128401C-B80B-D5DF-F8DA-B5A12D4FF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934" y="7381067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9" name="Freeform 1207">
                <a:extLst>
                  <a:ext uri="{FF2B5EF4-FFF2-40B4-BE49-F238E27FC236}">
                    <a16:creationId xmlns:a16="http://schemas.microsoft.com/office/drawing/2014/main" id="{20B9BED6-341A-D234-40FB-9844B9051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682" y="7382011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0" name="Rectangle 1208">
                <a:extLst>
                  <a:ext uri="{FF2B5EF4-FFF2-40B4-BE49-F238E27FC236}">
                    <a16:creationId xmlns:a16="http://schemas.microsoft.com/office/drawing/2014/main" id="{6104529E-3BF4-7A0C-C51D-04833497F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934" y="7381067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1" name="Freeform 1209">
                <a:extLst>
                  <a:ext uri="{FF2B5EF4-FFF2-40B4-BE49-F238E27FC236}">
                    <a16:creationId xmlns:a16="http://schemas.microsoft.com/office/drawing/2014/main" id="{D0A4A27E-0D12-4648-5DC0-2809405C2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682" y="7382011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2" name="Rectangle 1210">
                <a:extLst>
                  <a:ext uri="{FF2B5EF4-FFF2-40B4-BE49-F238E27FC236}">
                    <a16:creationId xmlns:a16="http://schemas.microsoft.com/office/drawing/2014/main" id="{5D725504-A96C-7EE2-355D-364C02289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692" y="7682325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3" name="Freeform 1211">
                <a:extLst>
                  <a:ext uri="{FF2B5EF4-FFF2-40B4-BE49-F238E27FC236}">
                    <a16:creationId xmlns:a16="http://schemas.microsoft.com/office/drawing/2014/main" id="{855AC4A5-F240-DD8A-4076-671843386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813" y="7687047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4" name="Rectangle 1212">
                <a:extLst>
                  <a:ext uri="{FF2B5EF4-FFF2-40B4-BE49-F238E27FC236}">
                    <a16:creationId xmlns:a16="http://schemas.microsoft.com/office/drawing/2014/main" id="{55226419-1C63-4170-1FFA-FBB456E04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692" y="7682325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5" name="Freeform 1213">
                <a:extLst>
                  <a:ext uri="{FF2B5EF4-FFF2-40B4-BE49-F238E27FC236}">
                    <a16:creationId xmlns:a16="http://schemas.microsoft.com/office/drawing/2014/main" id="{C698BA35-0E81-E01B-7AA9-A9A9F404D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813" y="7687047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6" name="Rectangle 1214">
                <a:extLst>
                  <a:ext uri="{FF2B5EF4-FFF2-40B4-BE49-F238E27FC236}">
                    <a16:creationId xmlns:a16="http://schemas.microsoft.com/office/drawing/2014/main" id="{34033CBA-4B2D-B9BE-28B8-9176548B2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449" y="7403732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grpSp>
            <p:nvGrpSpPr>
              <p:cNvPr id="397" name="Group 1416">
                <a:extLst>
                  <a:ext uri="{FF2B5EF4-FFF2-40B4-BE49-F238E27FC236}">
                    <a16:creationId xmlns:a16="http://schemas.microsoft.com/office/drawing/2014/main" id="{263A0908-E928-AD5D-E933-C0663EA88E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1327" y="7159137"/>
                <a:ext cx="879239" cy="1670615"/>
                <a:chOff x="1463" y="1328"/>
                <a:chExt cx="1280" cy="1769"/>
              </a:xfrm>
            </p:grpSpPr>
            <p:sp>
              <p:nvSpPr>
                <p:cNvPr id="504" name="Freeform 1216">
                  <a:extLst>
                    <a:ext uri="{FF2B5EF4-FFF2-40B4-BE49-F238E27FC236}">
                      <a16:creationId xmlns:a16="http://schemas.microsoft.com/office/drawing/2014/main" id="{72B9E583-1590-7D08-087F-1D72C4638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1587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5" name="Rectangle 1217">
                  <a:extLst>
                    <a:ext uri="{FF2B5EF4-FFF2-40B4-BE49-F238E27FC236}">
                      <a16:creationId xmlns:a16="http://schemas.microsoft.com/office/drawing/2014/main" id="{2078128C-DCC6-9ABD-8AE1-E9EE98843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1587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6" name="Freeform 1218">
                  <a:extLst>
                    <a:ext uri="{FF2B5EF4-FFF2-40B4-BE49-F238E27FC236}">
                      <a16:creationId xmlns:a16="http://schemas.microsoft.com/office/drawing/2014/main" id="{15F77D07-4904-70E6-3377-7137D13AE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1587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7" name="Rectangle 1219">
                  <a:extLst>
                    <a:ext uri="{FF2B5EF4-FFF2-40B4-BE49-F238E27FC236}">
                      <a16:creationId xmlns:a16="http://schemas.microsoft.com/office/drawing/2014/main" id="{2F98CC0C-3BE6-B3B8-7DA6-CFFBF10114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3" y="1346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8" name="Freeform 1220">
                  <a:extLst>
                    <a:ext uri="{FF2B5EF4-FFF2-40B4-BE49-F238E27FC236}">
                      <a16:creationId xmlns:a16="http://schemas.microsoft.com/office/drawing/2014/main" id="{C2042257-1854-7F70-4DD7-2CA3B8DFE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7" y="1352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9" name="Rectangle 1221">
                  <a:extLst>
                    <a:ext uri="{FF2B5EF4-FFF2-40B4-BE49-F238E27FC236}">
                      <a16:creationId xmlns:a16="http://schemas.microsoft.com/office/drawing/2014/main" id="{3BA30668-5C30-A657-2480-57D962FAB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3" y="1346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10" name="Freeform 1222">
                  <a:extLst>
                    <a:ext uri="{FF2B5EF4-FFF2-40B4-BE49-F238E27FC236}">
                      <a16:creationId xmlns:a16="http://schemas.microsoft.com/office/drawing/2014/main" id="{9F553E2E-1CDF-7BB7-0CAE-B800A3D9D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7" y="1352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11" name="Rectangle 1223">
                  <a:extLst>
                    <a:ext uri="{FF2B5EF4-FFF2-40B4-BE49-F238E27FC236}">
                      <a16:creationId xmlns:a16="http://schemas.microsoft.com/office/drawing/2014/main" id="{E819E86C-ED75-1407-E805-71CF102DD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3" y="172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12" name="Freeform 1224">
                  <a:extLst>
                    <a:ext uri="{FF2B5EF4-FFF2-40B4-BE49-F238E27FC236}">
                      <a16:creationId xmlns:a16="http://schemas.microsoft.com/office/drawing/2014/main" id="{A6D03F2E-2572-FC06-FF1E-9C18DD1FE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4" y="1726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13" name="Rectangle 1225">
                  <a:extLst>
                    <a:ext uri="{FF2B5EF4-FFF2-40B4-BE49-F238E27FC236}">
                      <a16:creationId xmlns:a16="http://schemas.microsoft.com/office/drawing/2014/main" id="{56F26CAF-9C78-7C6D-FBE7-85459AA74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3" y="172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14" name="Freeform 1226">
                  <a:extLst>
                    <a:ext uri="{FF2B5EF4-FFF2-40B4-BE49-F238E27FC236}">
                      <a16:creationId xmlns:a16="http://schemas.microsoft.com/office/drawing/2014/main" id="{B0378B46-6528-44A0-403A-E4EB270AD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4" y="1726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15" name="Rectangle 1227">
                  <a:extLst>
                    <a:ext uri="{FF2B5EF4-FFF2-40B4-BE49-F238E27FC236}">
                      <a16:creationId xmlns:a16="http://schemas.microsoft.com/office/drawing/2014/main" id="{02EFB2F9-D048-9838-5052-FC7F6615D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1" y="150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16" name="Freeform 1228">
                  <a:extLst>
                    <a:ext uri="{FF2B5EF4-FFF2-40B4-BE49-F238E27FC236}">
                      <a16:creationId xmlns:a16="http://schemas.microsoft.com/office/drawing/2014/main" id="{7890CFC2-8868-6A97-066C-1C4480826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7" y="1505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17" name="Rectangle 1229">
                  <a:extLst>
                    <a:ext uri="{FF2B5EF4-FFF2-40B4-BE49-F238E27FC236}">
                      <a16:creationId xmlns:a16="http://schemas.microsoft.com/office/drawing/2014/main" id="{55D170CF-4037-3A51-4922-CC9DDFC96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1" y="150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18" name="Freeform 1230">
                  <a:extLst>
                    <a:ext uri="{FF2B5EF4-FFF2-40B4-BE49-F238E27FC236}">
                      <a16:creationId xmlns:a16="http://schemas.microsoft.com/office/drawing/2014/main" id="{A2188882-510D-CA02-A67C-4CFC1369C2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7" y="1505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19" name="Rectangle 1231">
                  <a:extLst>
                    <a:ext uri="{FF2B5EF4-FFF2-40B4-BE49-F238E27FC236}">
                      <a16:creationId xmlns:a16="http://schemas.microsoft.com/office/drawing/2014/main" id="{A3BEA8E6-6727-F389-0798-2878D8B03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1497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20" name="Freeform 1232">
                  <a:extLst>
                    <a:ext uri="{FF2B5EF4-FFF2-40B4-BE49-F238E27FC236}">
                      <a16:creationId xmlns:a16="http://schemas.microsoft.com/office/drawing/2014/main" id="{E4CBD040-ECE7-6E66-8F58-46097BF87D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1502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21" name="Rectangle 1233">
                  <a:extLst>
                    <a:ext uri="{FF2B5EF4-FFF2-40B4-BE49-F238E27FC236}">
                      <a16:creationId xmlns:a16="http://schemas.microsoft.com/office/drawing/2014/main" id="{186A96DF-4B8C-7C3C-ED3E-CA7C4B494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1497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22" name="Freeform 1234">
                  <a:extLst>
                    <a:ext uri="{FF2B5EF4-FFF2-40B4-BE49-F238E27FC236}">
                      <a16:creationId xmlns:a16="http://schemas.microsoft.com/office/drawing/2014/main" id="{D6FCA767-9B17-81F8-C92E-7569913B1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1502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23" name="Rectangle 1235">
                  <a:extLst>
                    <a:ext uri="{FF2B5EF4-FFF2-40B4-BE49-F238E27FC236}">
                      <a16:creationId xmlns:a16="http://schemas.microsoft.com/office/drawing/2014/main" id="{0F258A6E-4CE5-9D39-07B9-1F73C004C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" y="169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24" name="Freeform 1236">
                  <a:extLst>
                    <a:ext uri="{FF2B5EF4-FFF2-40B4-BE49-F238E27FC236}">
                      <a16:creationId xmlns:a16="http://schemas.microsoft.com/office/drawing/2014/main" id="{A09E4D5E-F621-B250-8AE9-58C44162B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1700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25" name="Rectangle 1237">
                  <a:extLst>
                    <a:ext uri="{FF2B5EF4-FFF2-40B4-BE49-F238E27FC236}">
                      <a16:creationId xmlns:a16="http://schemas.microsoft.com/office/drawing/2014/main" id="{03FF14EE-2582-F604-6044-5D674D7A9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" y="169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26" name="Freeform 1238">
                  <a:extLst>
                    <a:ext uri="{FF2B5EF4-FFF2-40B4-BE49-F238E27FC236}">
                      <a16:creationId xmlns:a16="http://schemas.microsoft.com/office/drawing/2014/main" id="{3B1E765E-CFCE-B02E-571E-5B7F45F4E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1700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27" name="Rectangle 1239">
                  <a:extLst>
                    <a:ext uri="{FF2B5EF4-FFF2-40B4-BE49-F238E27FC236}">
                      <a16:creationId xmlns:a16="http://schemas.microsoft.com/office/drawing/2014/main" id="{A3D5DF95-1651-2E4C-40DD-7B3F4E367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" y="144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28" name="Freeform 1240">
                  <a:extLst>
                    <a:ext uri="{FF2B5EF4-FFF2-40B4-BE49-F238E27FC236}">
                      <a16:creationId xmlns:a16="http://schemas.microsoft.com/office/drawing/2014/main" id="{23EEB97F-0BF4-05B7-08F9-703CE5531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1443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29" name="Rectangle 1241">
                  <a:extLst>
                    <a:ext uri="{FF2B5EF4-FFF2-40B4-BE49-F238E27FC236}">
                      <a16:creationId xmlns:a16="http://schemas.microsoft.com/office/drawing/2014/main" id="{7A405564-E940-2883-DEB9-DAA5EFF85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" y="144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30" name="Freeform 1242">
                  <a:extLst>
                    <a:ext uri="{FF2B5EF4-FFF2-40B4-BE49-F238E27FC236}">
                      <a16:creationId xmlns:a16="http://schemas.microsoft.com/office/drawing/2014/main" id="{74235BD3-3EF6-F31D-6138-EA9FC36B27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1443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31" name="Rectangle 1243">
                  <a:extLst>
                    <a:ext uri="{FF2B5EF4-FFF2-40B4-BE49-F238E27FC236}">
                      <a16:creationId xmlns:a16="http://schemas.microsoft.com/office/drawing/2014/main" id="{C80BDA6A-A46F-4AD6-3096-C6FEC3DEA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152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32" name="Freeform 1244">
                  <a:extLst>
                    <a:ext uri="{FF2B5EF4-FFF2-40B4-BE49-F238E27FC236}">
                      <a16:creationId xmlns:a16="http://schemas.microsoft.com/office/drawing/2014/main" id="{DDE060C6-049E-222A-D42F-42D0014BA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6" y="1523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33" name="Rectangle 1245">
                  <a:extLst>
                    <a:ext uri="{FF2B5EF4-FFF2-40B4-BE49-F238E27FC236}">
                      <a16:creationId xmlns:a16="http://schemas.microsoft.com/office/drawing/2014/main" id="{0B8F3271-B3C3-8603-5DD3-B84F71AAE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152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34" name="Freeform 1246">
                  <a:extLst>
                    <a:ext uri="{FF2B5EF4-FFF2-40B4-BE49-F238E27FC236}">
                      <a16:creationId xmlns:a16="http://schemas.microsoft.com/office/drawing/2014/main" id="{026F7B53-0024-B5E5-7943-6E1DD3FD42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6" y="1523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35" name="Rectangle 1247">
                  <a:extLst>
                    <a:ext uri="{FF2B5EF4-FFF2-40B4-BE49-F238E27FC236}">
                      <a16:creationId xmlns:a16="http://schemas.microsoft.com/office/drawing/2014/main" id="{1C20462C-6106-E4E8-C04E-5B843B1E6C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" y="144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36" name="Freeform 1248">
                  <a:extLst>
                    <a:ext uri="{FF2B5EF4-FFF2-40B4-BE49-F238E27FC236}">
                      <a16:creationId xmlns:a16="http://schemas.microsoft.com/office/drawing/2014/main" id="{195D8E65-456B-0B73-3913-2C360C298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" y="1445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37" name="Rectangle 1249">
                  <a:extLst>
                    <a:ext uri="{FF2B5EF4-FFF2-40B4-BE49-F238E27FC236}">
                      <a16:creationId xmlns:a16="http://schemas.microsoft.com/office/drawing/2014/main" id="{5B96914C-DF11-5E6D-3786-C85E3D961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" y="144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38" name="Freeform 1250">
                  <a:extLst>
                    <a:ext uri="{FF2B5EF4-FFF2-40B4-BE49-F238E27FC236}">
                      <a16:creationId xmlns:a16="http://schemas.microsoft.com/office/drawing/2014/main" id="{4D64A630-9E07-A6C0-9BDC-9030622F4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" y="1445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39" name="Rectangle 1251">
                  <a:extLst>
                    <a:ext uri="{FF2B5EF4-FFF2-40B4-BE49-F238E27FC236}">
                      <a16:creationId xmlns:a16="http://schemas.microsoft.com/office/drawing/2014/main" id="{7BF0EA21-2F29-D1A4-6045-38B15FDFD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6" y="149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40" name="Freeform 1252">
                  <a:extLst>
                    <a:ext uri="{FF2B5EF4-FFF2-40B4-BE49-F238E27FC236}">
                      <a16:creationId xmlns:a16="http://schemas.microsoft.com/office/drawing/2014/main" id="{25E6A954-F30C-DD87-25A2-68A98130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1492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41" name="Rectangle 1253">
                  <a:extLst>
                    <a:ext uri="{FF2B5EF4-FFF2-40B4-BE49-F238E27FC236}">
                      <a16:creationId xmlns:a16="http://schemas.microsoft.com/office/drawing/2014/main" id="{ECCF5E36-114B-6477-22B1-11D7F46042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6" y="149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42" name="Freeform 1254">
                  <a:extLst>
                    <a:ext uri="{FF2B5EF4-FFF2-40B4-BE49-F238E27FC236}">
                      <a16:creationId xmlns:a16="http://schemas.microsoft.com/office/drawing/2014/main" id="{FE5A7EC9-F8D2-FD94-961D-657B1A640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1492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43" name="Rectangle 1255">
                  <a:extLst>
                    <a:ext uri="{FF2B5EF4-FFF2-40B4-BE49-F238E27FC236}">
                      <a16:creationId xmlns:a16="http://schemas.microsoft.com/office/drawing/2014/main" id="{A3377C5C-7ED5-2F8B-A8A1-1C40B5E05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2" y="174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44" name="Freeform 1256">
                  <a:extLst>
                    <a:ext uri="{FF2B5EF4-FFF2-40B4-BE49-F238E27FC236}">
                      <a16:creationId xmlns:a16="http://schemas.microsoft.com/office/drawing/2014/main" id="{AF2102A3-14DE-3656-FA06-A9B8B5C5C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1746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45" name="Rectangle 1257">
                  <a:extLst>
                    <a:ext uri="{FF2B5EF4-FFF2-40B4-BE49-F238E27FC236}">
                      <a16:creationId xmlns:a16="http://schemas.microsoft.com/office/drawing/2014/main" id="{7C1E5A12-938A-23E9-07D4-1666AFDEE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2" y="174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46" name="Freeform 1258">
                  <a:extLst>
                    <a:ext uri="{FF2B5EF4-FFF2-40B4-BE49-F238E27FC236}">
                      <a16:creationId xmlns:a16="http://schemas.microsoft.com/office/drawing/2014/main" id="{1C1BA2F7-A8AC-AF97-85A1-F20488A29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1746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47" name="Rectangle 1259">
                  <a:extLst>
                    <a:ext uri="{FF2B5EF4-FFF2-40B4-BE49-F238E27FC236}">
                      <a16:creationId xmlns:a16="http://schemas.microsoft.com/office/drawing/2014/main" id="{D24F5986-8803-78C4-C7A8-E68DB7374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" y="155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48" name="Freeform 1260">
                  <a:extLst>
                    <a:ext uri="{FF2B5EF4-FFF2-40B4-BE49-F238E27FC236}">
                      <a16:creationId xmlns:a16="http://schemas.microsoft.com/office/drawing/2014/main" id="{678BAC06-1482-E028-53DF-22ABEAC184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3" y="1552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49" name="Rectangle 1261">
                  <a:extLst>
                    <a:ext uri="{FF2B5EF4-FFF2-40B4-BE49-F238E27FC236}">
                      <a16:creationId xmlns:a16="http://schemas.microsoft.com/office/drawing/2014/main" id="{8C4CA2BD-F466-D032-1B2D-D8F002F553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" y="155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50" name="Freeform 1262">
                  <a:extLst>
                    <a:ext uri="{FF2B5EF4-FFF2-40B4-BE49-F238E27FC236}">
                      <a16:creationId xmlns:a16="http://schemas.microsoft.com/office/drawing/2014/main" id="{A34B550C-D79B-ACBF-C025-B080DDBC6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3" y="1552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51" name="Rectangle 1263">
                  <a:extLst>
                    <a:ext uri="{FF2B5EF4-FFF2-40B4-BE49-F238E27FC236}">
                      <a16:creationId xmlns:a16="http://schemas.microsoft.com/office/drawing/2014/main" id="{7E71F355-4FD9-C6CC-ACB7-B5CEE9DC01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2" y="1942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52" name="Freeform 1264">
                  <a:extLst>
                    <a:ext uri="{FF2B5EF4-FFF2-40B4-BE49-F238E27FC236}">
                      <a16:creationId xmlns:a16="http://schemas.microsoft.com/office/drawing/2014/main" id="{7567D06A-3695-3C65-B790-081479A8B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946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53" name="Rectangle 1265">
                  <a:extLst>
                    <a:ext uri="{FF2B5EF4-FFF2-40B4-BE49-F238E27FC236}">
                      <a16:creationId xmlns:a16="http://schemas.microsoft.com/office/drawing/2014/main" id="{03AF8930-A670-6C69-3AAE-CB263593FB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2" y="1942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54" name="Freeform 1266">
                  <a:extLst>
                    <a:ext uri="{FF2B5EF4-FFF2-40B4-BE49-F238E27FC236}">
                      <a16:creationId xmlns:a16="http://schemas.microsoft.com/office/drawing/2014/main" id="{B846F73D-272A-4B42-65A7-1DA2128A5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946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55" name="Rectangle 1267">
                  <a:extLst>
                    <a:ext uri="{FF2B5EF4-FFF2-40B4-BE49-F238E27FC236}">
                      <a16:creationId xmlns:a16="http://schemas.microsoft.com/office/drawing/2014/main" id="{CBD87981-1A83-6BD9-8CAF-A9AA1D8A9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160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56" name="Freeform 1268">
                  <a:extLst>
                    <a:ext uri="{FF2B5EF4-FFF2-40B4-BE49-F238E27FC236}">
                      <a16:creationId xmlns:a16="http://schemas.microsoft.com/office/drawing/2014/main" id="{EB20A1E3-019D-772E-C966-FE2522D5AA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1609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57" name="Rectangle 1269">
                  <a:extLst>
                    <a:ext uri="{FF2B5EF4-FFF2-40B4-BE49-F238E27FC236}">
                      <a16:creationId xmlns:a16="http://schemas.microsoft.com/office/drawing/2014/main" id="{BEABC815-4872-9C8A-FF68-2B22F67E1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160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58" name="Freeform 1270">
                  <a:extLst>
                    <a:ext uri="{FF2B5EF4-FFF2-40B4-BE49-F238E27FC236}">
                      <a16:creationId xmlns:a16="http://schemas.microsoft.com/office/drawing/2014/main" id="{42BDA2F4-CDD0-0845-6C8F-21864210E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1609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59" name="Rectangle 1271">
                  <a:extLst>
                    <a:ext uri="{FF2B5EF4-FFF2-40B4-BE49-F238E27FC236}">
                      <a16:creationId xmlns:a16="http://schemas.microsoft.com/office/drawing/2014/main" id="{FAA5C70E-B78C-4DAB-D36C-6A23ED336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0" y="1437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60" name="Freeform 1272">
                  <a:extLst>
                    <a:ext uri="{FF2B5EF4-FFF2-40B4-BE49-F238E27FC236}">
                      <a16:creationId xmlns:a16="http://schemas.microsoft.com/office/drawing/2014/main" id="{10B630DF-AFA4-D19F-D209-561F424CFD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1438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61" name="Rectangle 1273">
                  <a:extLst>
                    <a:ext uri="{FF2B5EF4-FFF2-40B4-BE49-F238E27FC236}">
                      <a16:creationId xmlns:a16="http://schemas.microsoft.com/office/drawing/2014/main" id="{D9F342B8-6D30-567C-2C85-37793A8AAE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0" y="1437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62" name="Freeform 1274">
                  <a:extLst>
                    <a:ext uri="{FF2B5EF4-FFF2-40B4-BE49-F238E27FC236}">
                      <a16:creationId xmlns:a16="http://schemas.microsoft.com/office/drawing/2014/main" id="{13D41371-6DBE-18C3-67C8-49451301E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1438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63" name="Rectangle 1275">
                  <a:extLst>
                    <a:ext uri="{FF2B5EF4-FFF2-40B4-BE49-F238E27FC236}">
                      <a16:creationId xmlns:a16="http://schemas.microsoft.com/office/drawing/2014/main" id="{6D891DDD-6348-9750-A257-2D27FD87D3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0" y="160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64" name="Freeform 1276">
                  <a:extLst>
                    <a:ext uri="{FF2B5EF4-FFF2-40B4-BE49-F238E27FC236}">
                      <a16:creationId xmlns:a16="http://schemas.microsoft.com/office/drawing/2014/main" id="{72D4EA08-020B-10CE-57CB-0E5453D34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4" y="1606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65" name="Rectangle 1277">
                  <a:extLst>
                    <a:ext uri="{FF2B5EF4-FFF2-40B4-BE49-F238E27FC236}">
                      <a16:creationId xmlns:a16="http://schemas.microsoft.com/office/drawing/2014/main" id="{F5B30938-0A69-F481-5083-7CD79E063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0" y="160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66" name="Freeform 1278">
                  <a:extLst>
                    <a:ext uri="{FF2B5EF4-FFF2-40B4-BE49-F238E27FC236}">
                      <a16:creationId xmlns:a16="http://schemas.microsoft.com/office/drawing/2014/main" id="{5517DEDF-1D0D-5100-52E6-009A2126D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4" y="1606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67" name="Rectangle 1279">
                  <a:extLst>
                    <a:ext uri="{FF2B5EF4-FFF2-40B4-BE49-F238E27FC236}">
                      <a16:creationId xmlns:a16="http://schemas.microsoft.com/office/drawing/2014/main" id="{3677C91E-F37C-7D58-36BA-DEBAAFB0B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8" y="173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68" name="Freeform 1280">
                  <a:extLst>
                    <a:ext uri="{FF2B5EF4-FFF2-40B4-BE49-F238E27FC236}">
                      <a16:creationId xmlns:a16="http://schemas.microsoft.com/office/drawing/2014/main" id="{20B8A92F-B29B-D327-C61E-CBBDDA1AA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735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69" name="Rectangle 1281">
                  <a:extLst>
                    <a:ext uri="{FF2B5EF4-FFF2-40B4-BE49-F238E27FC236}">
                      <a16:creationId xmlns:a16="http://schemas.microsoft.com/office/drawing/2014/main" id="{795FC667-802C-7824-A00A-0EB9D93C68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8" y="173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70" name="Freeform 1282">
                  <a:extLst>
                    <a:ext uri="{FF2B5EF4-FFF2-40B4-BE49-F238E27FC236}">
                      <a16:creationId xmlns:a16="http://schemas.microsoft.com/office/drawing/2014/main" id="{B28C28EF-F669-9C01-82AF-5479A13184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735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71" name="Rectangle 1283">
                  <a:extLst>
                    <a:ext uri="{FF2B5EF4-FFF2-40B4-BE49-F238E27FC236}">
                      <a16:creationId xmlns:a16="http://schemas.microsoft.com/office/drawing/2014/main" id="{BAD45787-55A0-A704-D364-E0B839FC9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5" y="1773"/>
                  <a:ext cx="54" cy="6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72" name="Freeform 1284">
                  <a:extLst>
                    <a:ext uri="{FF2B5EF4-FFF2-40B4-BE49-F238E27FC236}">
                      <a16:creationId xmlns:a16="http://schemas.microsoft.com/office/drawing/2014/main" id="{DBE67B50-8AA8-2959-F20A-29F1AE026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6" y="1779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73" name="Rectangle 1285">
                  <a:extLst>
                    <a:ext uri="{FF2B5EF4-FFF2-40B4-BE49-F238E27FC236}">
                      <a16:creationId xmlns:a16="http://schemas.microsoft.com/office/drawing/2014/main" id="{C3F4187F-86F4-BCCD-5394-D7F5F8F94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5" y="1773"/>
                  <a:ext cx="54" cy="6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74" name="Freeform 1286">
                  <a:extLst>
                    <a:ext uri="{FF2B5EF4-FFF2-40B4-BE49-F238E27FC236}">
                      <a16:creationId xmlns:a16="http://schemas.microsoft.com/office/drawing/2014/main" id="{56C1A468-7BF9-D41E-B7E5-A13602343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6" y="1779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75" name="Rectangle 1287">
                  <a:extLst>
                    <a:ext uri="{FF2B5EF4-FFF2-40B4-BE49-F238E27FC236}">
                      <a16:creationId xmlns:a16="http://schemas.microsoft.com/office/drawing/2014/main" id="{8E2AE312-C647-7EAA-1C87-E5409CC1CF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172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76" name="Freeform 1288">
                  <a:extLst>
                    <a:ext uri="{FF2B5EF4-FFF2-40B4-BE49-F238E27FC236}">
                      <a16:creationId xmlns:a16="http://schemas.microsoft.com/office/drawing/2014/main" id="{5B91B395-C949-9D75-250E-7AEF2ACD06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5" y="1727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77" name="Rectangle 1289">
                  <a:extLst>
                    <a:ext uri="{FF2B5EF4-FFF2-40B4-BE49-F238E27FC236}">
                      <a16:creationId xmlns:a16="http://schemas.microsoft.com/office/drawing/2014/main" id="{392069F2-B8F4-C33D-3ED7-E25DF2757C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172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78" name="Freeform 1290">
                  <a:extLst>
                    <a:ext uri="{FF2B5EF4-FFF2-40B4-BE49-F238E27FC236}">
                      <a16:creationId xmlns:a16="http://schemas.microsoft.com/office/drawing/2014/main" id="{A3C8A04C-1B19-AC28-7346-7B4055C27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5" y="1727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79" name="Rectangle 1291">
                  <a:extLst>
                    <a:ext uri="{FF2B5EF4-FFF2-40B4-BE49-F238E27FC236}">
                      <a16:creationId xmlns:a16="http://schemas.microsoft.com/office/drawing/2014/main" id="{E58A1975-4D4F-1FD5-2924-17793C770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155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80" name="Freeform 1292">
                  <a:extLst>
                    <a:ext uri="{FF2B5EF4-FFF2-40B4-BE49-F238E27FC236}">
                      <a16:creationId xmlns:a16="http://schemas.microsoft.com/office/drawing/2014/main" id="{97A743D0-5705-C592-9E1D-3AC676C438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" y="1552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81" name="Rectangle 1293">
                  <a:extLst>
                    <a:ext uri="{FF2B5EF4-FFF2-40B4-BE49-F238E27FC236}">
                      <a16:creationId xmlns:a16="http://schemas.microsoft.com/office/drawing/2014/main" id="{604F44D0-6D50-7038-D86B-06D20BAB9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155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82" name="Freeform 1294">
                  <a:extLst>
                    <a:ext uri="{FF2B5EF4-FFF2-40B4-BE49-F238E27FC236}">
                      <a16:creationId xmlns:a16="http://schemas.microsoft.com/office/drawing/2014/main" id="{4F96E3FD-2D3E-07DC-C2A9-D8BEF479B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" y="1552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83" name="Rectangle 1295">
                  <a:extLst>
                    <a:ext uri="{FF2B5EF4-FFF2-40B4-BE49-F238E27FC236}">
                      <a16:creationId xmlns:a16="http://schemas.microsoft.com/office/drawing/2014/main" id="{EC779F9F-A2D8-03E6-0F62-283D5C3E7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7" y="2068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84" name="Freeform 1296">
                  <a:extLst>
                    <a:ext uri="{FF2B5EF4-FFF2-40B4-BE49-F238E27FC236}">
                      <a16:creationId xmlns:a16="http://schemas.microsoft.com/office/drawing/2014/main" id="{AE93B13C-4744-B271-6D4F-F9A892424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1" y="2070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85" name="Rectangle 1297">
                  <a:extLst>
                    <a:ext uri="{FF2B5EF4-FFF2-40B4-BE49-F238E27FC236}">
                      <a16:creationId xmlns:a16="http://schemas.microsoft.com/office/drawing/2014/main" id="{31DD8C72-554C-C1B0-61D9-86A2B64F6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7" y="2068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86" name="Freeform 1298">
                  <a:extLst>
                    <a:ext uri="{FF2B5EF4-FFF2-40B4-BE49-F238E27FC236}">
                      <a16:creationId xmlns:a16="http://schemas.microsoft.com/office/drawing/2014/main" id="{F739605B-FE13-68D8-5FDB-8AD3F3569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1" y="2070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87" name="Rectangle 1299">
                  <a:extLst>
                    <a:ext uri="{FF2B5EF4-FFF2-40B4-BE49-F238E27FC236}">
                      <a16:creationId xmlns:a16="http://schemas.microsoft.com/office/drawing/2014/main" id="{A79792CA-F62E-3A63-E0C7-8C2D95688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7" y="1539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88" name="Freeform 1300">
                  <a:extLst>
                    <a:ext uri="{FF2B5EF4-FFF2-40B4-BE49-F238E27FC236}">
                      <a16:creationId xmlns:a16="http://schemas.microsoft.com/office/drawing/2014/main" id="{F5E7DB2C-4174-90D6-32A3-740F5E2D0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1" y="1543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89" name="Rectangle 1301">
                  <a:extLst>
                    <a:ext uri="{FF2B5EF4-FFF2-40B4-BE49-F238E27FC236}">
                      <a16:creationId xmlns:a16="http://schemas.microsoft.com/office/drawing/2014/main" id="{65994F00-0E91-3CB5-7D63-D8D4B980F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7" y="1539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90" name="Freeform 1302">
                  <a:extLst>
                    <a:ext uri="{FF2B5EF4-FFF2-40B4-BE49-F238E27FC236}">
                      <a16:creationId xmlns:a16="http://schemas.microsoft.com/office/drawing/2014/main" id="{9DD728D5-4718-8D55-FF49-FE5027F86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1" y="1543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91" name="Rectangle 1303">
                  <a:extLst>
                    <a:ext uri="{FF2B5EF4-FFF2-40B4-BE49-F238E27FC236}">
                      <a16:creationId xmlns:a16="http://schemas.microsoft.com/office/drawing/2014/main" id="{5A4303F8-6784-D777-5C69-13593C1E6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7" y="1737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92" name="Freeform 1304">
                  <a:extLst>
                    <a:ext uri="{FF2B5EF4-FFF2-40B4-BE49-F238E27FC236}">
                      <a16:creationId xmlns:a16="http://schemas.microsoft.com/office/drawing/2014/main" id="{50AF543B-DC5D-9559-311E-5B6757F37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1738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93" name="Rectangle 1305">
                  <a:extLst>
                    <a:ext uri="{FF2B5EF4-FFF2-40B4-BE49-F238E27FC236}">
                      <a16:creationId xmlns:a16="http://schemas.microsoft.com/office/drawing/2014/main" id="{3CB31506-155A-0553-BAF9-D9E6C6EBF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7" y="1737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94" name="Freeform 1306">
                  <a:extLst>
                    <a:ext uri="{FF2B5EF4-FFF2-40B4-BE49-F238E27FC236}">
                      <a16:creationId xmlns:a16="http://schemas.microsoft.com/office/drawing/2014/main" id="{8907BAE7-9CD4-D219-EA24-81D792C2A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1738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95" name="Rectangle 1307">
                  <a:extLst>
                    <a:ext uri="{FF2B5EF4-FFF2-40B4-BE49-F238E27FC236}">
                      <a16:creationId xmlns:a16="http://schemas.microsoft.com/office/drawing/2014/main" id="{65334E08-2A16-E6DC-FF8A-C56BF82A31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9" y="158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96" name="Freeform 1308">
                  <a:extLst>
                    <a:ext uri="{FF2B5EF4-FFF2-40B4-BE49-F238E27FC236}">
                      <a16:creationId xmlns:a16="http://schemas.microsoft.com/office/drawing/2014/main" id="{D2800322-F8B5-9C9C-8CFC-B588FEDCA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3" y="1587"/>
                  <a:ext cx="49" cy="55"/>
                </a:xfrm>
                <a:custGeom>
                  <a:avLst/>
                  <a:gdLst>
                    <a:gd name="T0" fmla="*/ 49 w 49"/>
                    <a:gd name="T1" fmla="*/ 27 h 55"/>
                    <a:gd name="T2" fmla="*/ 0 w 49"/>
                    <a:gd name="T3" fmla="*/ 0 h 55"/>
                    <a:gd name="T4" fmla="*/ 0 w 49"/>
                    <a:gd name="T5" fmla="*/ 55 h 55"/>
                    <a:gd name="T6" fmla="*/ 49 w 49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55">
                      <a:moveTo>
                        <a:pt x="49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9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97" name="Rectangle 1309">
                  <a:extLst>
                    <a:ext uri="{FF2B5EF4-FFF2-40B4-BE49-F238E27FC236}">
                      <a16:creationId xmlns:a16="http://schemas.microsoft.com/office/drawing/2014/main" id="{1C8C560C-A107-2A8F-C31E-CEB296ECE7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9" y="158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98" name="Freeform 1310">
                  <a:extLst>
                    <a:ext uri="{FF2B5EF4-FFF2-40B4-BE49-F238E27FC236}">
                      <a16:creationId xmlns:a16="http://schemas.microsoft.com/office/drawing/2014/main" id="{E045B601-7664-94D6-5CB6-96E8DB68B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3" y="1587"/>
                  <a:ext cx="49" cy="55"/>
                </a:xfrm>
                <a:custGeom>
                  <a:avLst/>
                  <a:gdLst>
                    <a:gd name="T0" fmla="*/ 49 w 49"/>
                    <a:gd name="T1" fmla="*/ 27 h 55"/>
                    <a:gd name="T2" fmla="*/ 0 w 49"/>
                    <a:gd name="T3" fmla="*/ 0 h 55"/>
                    <a:gd name="T4" fmla="*/ 0 w 49"/>
                    <a:gd name="T5" fmla="*/ 55 h 55"/>
                    <a:gd name="T6" fmla="*/ 49 w 49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55">
                      <a:moveTo>
                        <a:pt x="49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9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99" name="Rectangle 1311">
                  <a:extLst>
                    <a:ext uri="{FF2B5EF4-FFF2-40B4-BE49-F238E27FC236}">
                      <a16:creationId xmlns:a16="http://schemas.microsoft.com/office/drawing/2014/main" id="{90B04FFA-4D0F-56B9-D07D-80EF9E284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7" y="148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00" name="Freeform 1312">
                  <a:extLst>
                    <a:ext uri="{FF2B5EF4-FFF2-40B4-BE49-F238E27FC236}">
                      <a16:creationId xmlns:a16="http://schemas.microsoft.com/office/drawing/2014/main" id="{5383C8B3-4817-9F86-7B42-6AA743FF6C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0" y="1486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01" name="Rectangle 1313">
                  <a:extLst>
                    <a:ext uri="{FF2B5EF4-FFF2-40B4-BE49-F238E27FC236}">
                      <a16:creationId xmlns:a16="http://schemas.microsoft.com/office/drawing/2014/main" id="{D0FE7F82-5519-D664-67FB-EFF06C0A0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7" y="148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02" name="Freeform 1314">
                  <a:extLst>
                    <a:ext uri="{FF2B5EF4-FFF2-40B4-BE49-F238E27FC236}">
                      <a16:creationId xmlns:a16="http://schemas.microsoft.com/office/drawing/2014/main" id="{41F228FD-A1D5-FC2D-3D45-4D6230CF9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0" y="1486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03" name="Rectangle 1315">
                  <a:extLst>
                    <a:ext uri="{FF2B5EF4-FFF2-40B4-BE49-F238E27FC236}">
                      <a16:creationId xmlns:a16="http://schemas.microsoft.com/office/drawing/2014/main" id="{CA75C5C3-C26B-FDF2-FBA0-29B6E803D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7" y="1352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04" name="Freeform 1316">
                  <a:extLst>
                    <a:ext uri="{FF2B5EF4-FFF2-40B4-BE49-F238E27FC236}">
                      <a16:creationId xmlns:a16="http://schemas.microsoft.com/office/drawing/2014/main" id="{9F562AB5-E4A1-EA39-1F24-BEC4F49E9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8" y="1357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05" name="Rectangle 1317">
                  <a:extLst>
                    <a:ext uri="{FF2B5EF4-FFF2-40B4-BE49-F238E27FC236}">
                      <a16:creationId xmlns:a16="http://schemas.microsoft.com/office/drawing/2014/main" id="{D1E7A9C1-4381-E8FC-00D1-15DD57405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7" y="1352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06" name="Freeform 1318">
                  <a:extLst>
                    <a:ext uri="{FF2B5EF4-FFF2-40B4-BE49-F238E27FC236}">
                      <a16:creationId xmlns:a16="http://schemas.microsoft.com/office/drawing/2014/main" id="{CA1CF6B0-38AE-D866-3C62-3E9768274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8" y="1357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07" name="Rectangle 1319">
                  <a:extLst>
                    <a:ext uri="{FF2B5EF4-FFF2-40B4-BE49-F238E27FC236}">
                      <a16:creationId xmlns:a16="http://schemas.microsoft.com/office/drawing/2014/main" id="{ED0A0A7F-8CC6-D5DA-B0E8-659DB9263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3" y="1629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08" name="Freeform 1320">
                  <a:extLst>
                    <a:ext uri="{FF2B5EF4-FFF2-40B4-BE49-F238E27FC236}">
                      <a16:creationId xmlns:a16="http://schemas.microsoft.com/office/drawing/2014/main" id="{279202DA-52D7-8FAC-2520-372EB9E89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8" y="1635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09" name="Rectangle 1321">
                  <a:extLst>
                    <a:ext uri="{FF2B5EF4-FFF2-40B4-BE49-F238E27FC236}">
                      <a16:creationId xmlns:a16="http://schemas.microsoft.com/office/drawing/2014/main" id="{A3DD26F7-8631-8E81-4DAC-D2E5A8E90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3" y="1629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10" name="Freeform 1322">
                  <a:extLst>
                    <a:ext uri="{FF2B5EF4-FFF2-40B4-BE49-F238E27FC236}">
                      <a16:creationId xmlns:a16="http://schemas.microsoft.com/office/drawing/2014/main" id="{0CEA367E-BAA5-579C-2FCC-B4394A288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8" y="1635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11" name="Rectangle 1323">
                  <a:extLst>
                    <a:ext uri="{FF2B5EF4-FFF2-40B4-BE49-F238E27FC236}">
                      <a16:creationId xmlns:a16="http://schemas.microsoft.com/office/drawing/2014/main" id="{B6228D26-4779-B7C6-AE2B-B1FAC56C7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160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12" name="Freeform 1324">
                  <a:extLst>
                    <a:ext uri="{FF2B5EF4-FFF2-40B4-BE49-F238E27FC236}">
                      <a16:creationId xmlns:a16="http://schemas.microsoft.com/office/drawing/2014/main" id="{DFDC5260-F46A-30A4-CDA2-47F96AC6A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6" y="1605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13" name="Rectangle 1325">
                  <a:extLst>
                    <a:ext uri="{FF2B5EF4-FFF2-40B4-BE49-F238E27FC236}">
                      <a16:creationId xmlns:a16="http://schemas.microsoft.com/office/drawing/2014/main" id="{023C96FE-D1A7-D19B-ADBD-DDAC00F07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160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14" name="Freeform 1326">
                  <a:extLst>
                    <a:ext uri="{FF2B5EF4-FFF2-40B4-BE49-F238E27FC236}">
                      <a16:creationId xmlns:a16="http://schemas.microsoft.com/office/drawing/2014/main" id="{0A4F967F-7FB2-2406-B03E-E9666B381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6" y="1605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15" name="Rectangle 1327">
                  <a:extLst>
                    <a:ext uri="{FF2B5EF4-FFF2-40B4-BE49-F238E27FC236}">
                      <a16:creationId xmlns:a16="http://schemas.microsoft.com/office/drawing/2014/main" id="{2AD75655-BF7E-AE0D-BB72-D2064CE9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5" y="2309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16" name="Freeform 1328">
                  <a:extLst>
                    <a:ext uri="{FF2B5EF4-FFF2-40B4-BE49-F238E27FC236}">
                      <a16:creationId xmlns:a16="http://schemas.microsoft.com/office/drawing/2014/main" id="{D2DBF72E-F4DD-4FDC-0F1E-1E0866A0D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0" y="2309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17" name="Rectangle 1329">
                  <a:extLst>
                    <a:ext uri="{FF2B5EF4-FFF2-40B4-BE49-F238E27FC236}">
                      <a16:creationId xmlns:a16="http://schemas.microsoft.com/office/drawing/2014/main" id="{6C653590-0938-C52D-BF80-11B6CEE52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5" y="2309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18" name="Freeform 1330">
                  <a:extLst>
                    <a:ext uri="{FF2B5EF4-FFF2-40B4-BE49-F238E27FC236}">
                      <a16:creationId xmlns:a16="http://schemas.microsoft.com/office/drawing/2014/main" id="{F00C5431-AD0C-7CD0-4C43-9036F1E0E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0" y="2309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19" name="Rectangle 1331">
                  <a:extLst>
                    <a:ext uri="{FF2B5EF4-FFF2-40B4-BE49-F238E27FC236}">
                      <a16:creationId xmlns:a16="http://schemas.microsoft.com/office/drawing/2014/main" id="{279BFCB9-2A69-35CF-94D9-EC138BDD9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7" y="2309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20" name="Freeform 1332">
                  <a:extLst>
                    <a:ext uri="{FF2B5EF4-FFF2-40B4-BE49-F238E27FC236}">
                      <a16:creationId xmlns:a16="http://schemas.microsoft.com/office/drawing/2014/main" id="{1C1E4D3B-E583-9C6E-4129-96541A9D1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2312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21" name="Rectangle 1333">
                  <a:extLst>
                    <a:ext uri="{FF2B5EF4-FFF2-40B4-BE49-F238E27FC236}">
                      <a16:creationId xmlns:a16="http://schemas.microsoft.com/office/drawing/2014/main" id="{D0E0123C-B01C-DF56-8FC1-40AF6394E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7" y="2309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22" name="Freeform 1334">
                  <a:extLst>
                    <a:ext uri="{FF2B5EF4-FFF2-40B4-BE49-F238E27FC236}">
                      <a16:creationId xmlns:a16="http://schemas.microsoft.com/office/drawing/2014/main" id="{3849C4EA-2764-8D90-41DB-27961EAE94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2312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23" name="Rectangle 1335">
                  <a:extLst>
                    <a:ext uri="{FF2B5EF4-FFF2-40B4-BE49-F238E27FC236}">
                      <a16:creationId xmlns:a16="http://schemas.microsoft.com/office/drawing/2014/main" id="{D92B926F-4209-8E1F-BA0D-B1CABD14E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228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24" name="Freeform 1336">
                  <a:extLst>
                    <a:ext uri="{FF2B5EF4-FFF2-40B4-BE49-F238E27FC236}">
                      <a16:creationId xmlns:a16="http://schemas.microsoft.com/office/drawing/2014/main" id="{F4AE5D78-F4EA-11D4-0434-888EB6680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6" y="2289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25" name="Rectangle 1337">
                  <a:extLst>
                    <a:ext uri="{FF2B5EF4-FFF2-40B4-BE49-F238E27FC236}">
                      <a16:creationId xmlns:a16="http://schemas.microsoft.com/office/drawing/2014/main" id="{9A433650-4637-374D-5482-294E7A5D5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228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26" name="Freeform 1338">
                  <a:extLst>
                    <a:ext uri="{FF2B5EF4-FFF2-40B4-BE49-F238E27FC236}">
                      <a16:creationId xmlns:a16="http://schemas.microsoft.com/office/drawing/2014/main" id="{9F8BB75C-1461-5D2E-992A-B79570163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6" y="2289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27" name="Rectangle 1339">
                  <a:extLst>
                    <a:ext uri="{FF2B5EF4-FFF2-40B4-BE49-F238E27FC236}">
                      <a16:creationId xmlns:a16="http://schemas.microsoft.com/office/drawing/2014/main" id="{5E1B3320-D004-F6A4-B285-040CC85DF6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7" y="144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28" name="Freeform 1340">
                  <a:extLst>
                    <a:ext uri="{FF2B5EF4-FFF2-40B4-BE49-F238E27FC236}">
                      <a16:creationId xmlns:a16="http://schemas.microsoft.com/office/drawing/2014/main" id="{3485411E-EB7C-FE8E-6619-8416C9354A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0" y="1444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29" name="Rectangle 1341">
                  <a:extLst>
                    <a:ext uri="{FF2B5EF4-FFF2-40B4-BE49-F238E27FC236}">
                      <a16:creationId xmlns:a16="http://schemas.microsoft.com/office/drawing/2014/main" id="{EF82A3D9-2FB9-54F4-A96B-E876D204C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7" y="144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30" name="Freeform 1342">
                  <a:extLst>
                    <a:ext uri="{FF2B5EF4-FFF2-40B4-BE49-F238E27FC236}">
                      <a16:creationId xmlns:a16="http://schemas.microsoft.com/office/drawing/2014/main" id="{826B00C3-431F-B5FC-43BA-A5C1FB690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0" y="1444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31" name="Rectangle 1343">
                  <a:extLst>
                    <a:ext uri="{FF2B5EF4-FFF2-40B4-BE49-F238E27FC236}">
                      <a16:creationId xmlns:a16="http://schemas.microsoft.com/office/drawing/2014/main" id="{A8D04274-4860-F161-D9D4-BC3975D26F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3" y="1467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32" name="Freeform 1344">
                  <a:extLst>
                    <a:ext uri="{FF2B5EF4-FFF2-40B4-BE49-F238E27FC236}">
                      <a16:creationId xmlns:a16="http://schemas.microsoft.com/office/drawing/2014/main" id="{76AA1351-A18D-5E07-F0C0-74DAA2036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1467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33" name="Rectangle 1345">
                  <a:extLst>
                    <a:ext uri="{FF2B5EF4-FFF2-40B4-BE49-F238E27FC236}">
                      <a16:creationId xmlns:a16="http://schemas.microsoft.com/office/drawing/2014/main" id="{56D41642-C42F-6146-0EDD-DDA05BCD2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3" y="1467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34" name="Freeform 1346">
                  <a:extLst>
                    <a:ext uri="{FF2B5EF4-FFF2-40B4-BE49-F238E27FC236}">
                      <a16:creationId xmlns:a16="http://schemas.microsoft.com/office/drawing/2014/main" id="{AD13FEEB-BA6C-6FD1-72CF-BFC487F5E6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1467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35" name="Rectangle 1347">
                  <a:extLst>
                    <a:ext uri="{FF2B5EF4-FFF2-40B4-BE49-F238E27FC236}">
                      <a16:creationId xmlns:a16="http://schemas.microsoft.com/office/drawing/2014/main" id="{ECA4466B-8BD4-4CFE-D6F8-FED002920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5" y="156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36" name="Freeform 1348">
                  <a:extLst>
                    <a:ext uri="{FF2B5EF4-FFF2-40B4-BE49-F238E27FC236}">
                      <a16:creationId xmlns:a16="http://schemas.microsoft.com/office/drawing/2014/main" id="{3AE8747F-13EB-B608-7031-0CB8FE68B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6" y="1564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37" name="Rectangle 1349">
                  <a:extLst>
                    <a:ext uri="{FF2B5EF4-FFF2-40B4-BE49-F238E27FC236}">
                      <a16:creationId xmlns:a16="http://schemas.microsoft.com/office/drawing/2014/main" id="{A67DB8B2-5168-195A-5223-D72A2E5C6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5" y="156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38" name="Freeform 1350">
                  <a:extLst>
                    <a:ext uri="{FF2B5EF4-FFF2-40B4-BE49-F238E27FC236}">
                      <a16:creationId xmlns:a16="http://schemas.microsoft.com/office/drawing/2014/main" id="{11D475D7-C7EF-5471-D962-51BB3B95E9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6" y="1564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39" name="Rectangle 1351">
                  <a:extLst>
                    <a:ext uri="{FF2B5EF4-FFF2-40B4-BE49-F238E27FC236}">
                      <a16:creationId xmlns:a16="http://schemas.microsoft.com/office/drawing/2014/main" id="{FF1F52DC-EDDA-1753-BC7E-77317D8328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145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40" name="Freeform 1352">
                  <a:extLst>
                    <a:ext uri="{FF2B5EF4-FFF2-40B4-BE49-F238E27FC236}">
                      <a16:creationId xmlns:a16="http://schemas.microsoft.com/office/drawing/2014/main" id="{5427AB5A-D5F5-F2E6-A8CB-96E442E920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4" y="1460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41" name="Rectangle 1353">
                  <a:extLst>
                    <a:ext uri="{FF2B5EF4-FFF2-40B4-BE49-F238E27FC236}">
                      <a16:creationId xmlns:a16="http://schemas.microsoft.com/office/drawing/2014/main" id="{3B71051F-510D-58C4-4EAA-029AAAF96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145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42" name="Freeform 1354">
                  <a:extLst>
                    <a:ext uri="{FF2B5EF4-FFF2-40B4-BE49-F238E27FC236}">
                      <a16:creationId xmlns:a16="http://schemas.microsoft.com/office/drawing/2014/main" id="{F170242F-35DE-6F1A-A577-9A2665A765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4" y="1460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43" name="Rectangle 1355">
                  <a:extLst>
                    <a:ext uri="{FF2B5EF4-FFF2-40B4-BE49-F238E27FC236}">
                      <a16:creationId xmlns:a16="http://schemas.microsoft.com/office/drawing/2014/main" id="{234DD0F8-27D0-A9E8-CC0A-FF7641001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5" y="1328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44" name="Freeform 1356">
                  <a:extLst>
                    <a:ext uri="{FF2B5EF4-FFF2-40B4-BE49-F238E27FC236}">
                      <a16:creationId xmlns:a16="http://schemas.microsoft.com/office/drawing/2014/main" id="{34D9A95A-9105-631D-90E1-B8548E5D7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1330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45" name="Rectangle 1357">
                  <a:extLst>
                    <a:ext uri="{FF2B5EF4-FFF2-40B4-BE49-F238E27FC236}">
                      <a16:creationId xmlns:a16="http://schemas.microsoft.com/office/drawing/2014/main" id="{7642A5BA-9C41-1501-C019-500BB6E79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5" y="1328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46" name="Freeform 1358">
                  <a:extLst>
                    <a:ext uri="{FF2B5EF4-FFF2-40B4-BE49-F238E27FC236}">
                      <a16:creationId xmlns:a16="http://schemas.microsoft.com/office/drawing/2014/main" id="{E345119C-58BF-84E7-68CE-4D33BEE77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1330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47" name="Rectangle 1359">
                  <a:extLst>
                    <a:ext uri="{FF2B5EF4-FFF2-40B4-BE49-F238E27FC236}">
                      <a16:creationId xmlns:a16="http://schemas.microsoft.com/office/drawing/2014/main" id="{5CA15FC8-4F8D-E701-215F-23D7E6E29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9" y="1846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48" name="Freeform 1360">
                  <a:extLst>
                    <a:ext uri="{FF2B5EF4-FFF2-40B4-BE49-F238E27FC236}">
                      <a16:creationId xmlns:a16="http://schemas.microsoft.com/office/drawing/2014/main" id="{AC078889-1C76-4E7F-B829-D61DCB1B76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2" y="1851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49" name="Rectangle 1361">
                  <a:extLst>
                    <a:ext uri="{FF2B5EF4-FFF2-40B4-BE49-F238E27FC236}">
                      <a16:creationId xmlns:a16="http://schemas.microsoft.com/office/drawing/2014/main" id="{6BF7D881-41C3-0CE2-C0B1-C5019AA512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9" y="1846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50" name="Freeform 1362">
                  <a:extLst>
                    <a:ext uri="{FF2B5EF4-FFF2-40B4-BE49-F238E27FC236}">
                      <a16:creationId xmlns:a16="http://schemas.microsoft.com/office/drawing/2014/main" id="{F92737FE-1458-E88D-D932-8C32ECC380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2" y="1851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51" name="Rectangle 1363">
                  <a:extLst>
                    <a:ext uri="{FF2B5EF4-FFF2-40B4-BE49-F238E27FC236}">
                      <a16:creationId xmlns:a16="http://schemas.microsoft.com/office/drawing/2014/main" id="{09F65BB3-0A6E-4F80-82CF-F801A083A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1" y="1689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52" name="Freeform 1364">
                  <a:extLst>
                    <a:ext uri="{FF2B5EF4-FFF2-40B4-BE49-F238E27FC236}">
                      <a16:creationId xmlns:a16="http://schemas.microsoft.com/office/drawing/2014/main" id="{8C3808C4-5B40-1EE8-6A0B-647FA98532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5" y="1695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53" name="Rectangle 1365">
                  <a:extLst>
                    <a:ext uri="{FF2B5EF4-FFF2-40B4-BE49-F238E27FC236}">
                      <a16:creationId xmlns:a16="http://schemas.microsoft.com/office/drawing/2014/main" id="{A5FCEA7C-67CD-0E24-46CC-BFD103C2B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1" y="1689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54" name="Freeform 1366">
                  <a:extLst>
                    <a:ext uri="{FF2B5EF4-FFF2-40B4-BE49-F238E27FC236}">
                      <a16:creationId xmlns:a16="http://schemas.microsoft.com/office/drawing/2014/main" id="{55E24592-99E0-A9D0-A8BB-E22348111F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5" y="1695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55" name="Rectangle 1367">
                  <a:extLst>
                    <a:ext uri="{FF2B5EF4-FFF2-40B4-BE49-F238E27FC236}">
                      <a16:creationId xmlns:a16="http://schemas.microsoft.com/office/drawing/2014/main" id="{15529DE4-C195-B9EA-4342-3B41695F2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154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56" name="Freeform 1368">
                  <a:extLst>
                    <a:ext uri="{FF2B5EF4-FFF2-40B4-BE49-F238E27FC236}">
                      <a16:creationId xmlns:a16="http://schemas.microsoft.com/office/drawing/2014/main" id="{6BB367EF-46B0-4AC8-CC53-955A97CDD3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7" y="1549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57" name="Rectangle 1369">
                  <a:extLst>
                    <a:ext uri="{FF2B5EF4-FFF2-40B4-BE49-F238E27FC236}">
                      <a16:creationId xmlns:a16="http://schemas.microsoft.com/office/drawing/2014/main" id="{B3E93FC4-C3FF-3841-FACD-2789393890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1545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58" name="Freeform 1370">
                  <a:extLst>
                    <a:ext uri="{FF2B5EF4-FFF2-40B4-BE49-F238E27FC236}">
                      <a16:creationId xmlns:a16="http://schemas.microsoft.com/office/drawing/2014/main" id="{E0A43FB4-6A04-ED7C-9033-71939AEFB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7" y="1549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59" name="Rectangle 1371">
                  <a:extLst>
                    <a:ext uri="{FF2B5EF4-FFF2-40B4-BE49-F238E27FC236}">
                      <a16:creationId xmlns:a16="http://schemas.microsoft.com/office/drawing/2014/main" id="{90E4A916-C496-5027-D75E-95C4AF0D9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3" y="158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60" name="Freeform 1372">
                  <a:extLst>
                    <a:ext uri="{FF2B5EF4-FFF2-40B4-BE49-F238E27FC236}">
                      <a16:creationId xmlns:a16="http://schemas.microsoft.com/office/drawing/2014/main" id="{D6BD3E47-AA14-E64D-2764-902054515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3" y="1585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61" name="Rectangle 1373">
                  <a:extLst>
                    <a:ext uri="{FF2B5EF4-FFF2-40B4-BE49-F238E27FC236}">
                      <a16:creationId xmlns:a16="http://schemas.microsoft.com/office/drawing/2014/main" id="{B4D79815-6654-ACB7-66FE-E49688610B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3" y="158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62" name="Freeform 1374">
                  <a:extLst>
                    <a:ext uri="{FF2B5EF4-FFF2-40B4-BE49-F238E27FC236}">
                      <a16:creationId xmlns:a16="http://schemas.microsoft.com/office/drawing/2014/main" id="{E857A146-24E9-7FE8-6E1F-FDC304488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3" y="1585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63" name="Rectangle 1375">
                  <a:extLst>
                    <a:ext uri="{FF2B5EF4-FFF2-40B4-BE49-F238E27FC236}">
                      <a16:creationId xmlns:a16="http://schemas.microsoft.com/office/drawing/2014/main" id="{BEC0CBB7-9F69-B4AD-DBFD-DDD5F9EBD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7" y="1737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64" name="Freeform 1376">
                  <a:extLst>
                    <a:ext uri="{FF2B5EF4-FFF2-40B4-BE49-F238E27FC236}">
                      <a16:creationId xmlns:a16="http://schemas.microsoft.com/office/drawing/2014/main" id="{23F9EA81-65C6-20FE-4894-FCDE5AEDE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1" y="1741"/>
                  <a:ext cx="49" cy="56"/>
                </a:xfrm>
                <a:custGeom>
                  <a:avLst/>
                  <a:gdLst>
                    <a:gd name="T0" fmla="*/ 49 w 49"/>
                    <a:gd name="T1" fmla="*/ 28 h 56"/>
                    <a:gd name="T2" fmla="*/ 0 w 49"/>
                    <a:gd name="T3" fmla="*/ 0 h 56"/>
                    <a:gd name="T4" fmla="*/ 0 w 49"/>
                    <a:gd name="T5" fmla="*/ 56 h 56"/>
                    <a:gd name="T6" fmla="*/ 49 w 49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56">
                      <a:moveTo>
                        <a:pt x="49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9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65" name="Rectangle 1377">
                  <a:extLst>
                    <a:ext uri="{FF2B5EF4-FFF2-40B4-BE49-F238E27FC236}">
                      <a16:creationId xmlns:a16="http://schemas.microsoft.com/office/drawing/2014/main" id="{C1925BC2-E718-2F3A-FBB2-8C421ABBF9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7" y="1737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66" name="Freeform 1378">
                  <a:extLst>
                    <a:ext uri="{FF2B5EF4-FFF2-40B4-BE49-F238E27FC236}">
                      <a16:creationId xmlns:a16="http://schemas.microsoft.com/office/drawing/2014/main" id="{C114FDD2-4DB9-C8B3-E087-3CDAFF78F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1" y="1741"/>
                  <a:ext cx="49" cy="56"/>
                </a:xfrm>
                <a:custGeom>
                  <a:avLst/>
                  <a:gdLst>
                    <a:gd name="T0" fmla="*/ 49 w 49"/>
                    <a:gd name="T1" fmla="*/ 28 h 56"/>
                    <a:gd name="T2" fmla="*/ 0 w 49"/>
                    <a:gd name="T3" fmla="*/ 0 h 56"/>
                    <a:gd name="T4" fmla="*/ 0 w 49"/>
                    <a:gd name="T5" fmla="*/ 56 h 56"/>
                    <a:gd name="T6" fmla="*/ 49 w 49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56">
                      <a:moveTo>
                        <a:pt x="49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9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67" name="Rectangle 1379">
                  <a:extLst>
                    <a:ext uri="{FF2B5EF4-FFF2-40B4-BE49-F238E27FC236}">
                      <a16:creationId xmlns:a16="http://schemas.microsoft.com/office/drawing/2014/main" id="{A1A011A1-05A9-16DC-53E0-38DA6433B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9" y="2230"/>
                  <a:ext cx="54" cy="6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68" name="Freeform 1380">
                  <a:extLst>
                    <a:ext uri="{FF2B5EF4-FFF2-40B4-BE49-F238E27FC236}">
                      <a16:creationId xmlns:a16="http://schemas.microsoft.com/office/drawing/2014/main" id="{69D62589-CC8F-3A5C-0304-1A5FAA8B0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0" y="2230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69" name="Rectangle 1381">
                  <a:extLst>
                    <a:ext uri="{FF2B5EF4-FFF2-40B4-BE49-F238E27FC236}">
                      <a16:creationId xmlns:a16="http://schemas.microsoft.com/office/drawing/2014/main" id="{8266BFED-2D19-2DDC-378C-64680497F3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9" y="2230"/>
                  <a:ext cx="54" cy="6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70" name="Freeform 1382">
                  <a:extLst>
                    <a:ext uri="{FF2B5EF4-FFF2-40B4-BE49-F238E27FC236}">
                      <a16:creationId xmlns:a16="http://schemas.microsoft.com/office/drawing/2014/main" id="{50D844BB-2353-3C90-3661-FA63BD1EE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0" y="2230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71" name="Rectangle 1383">
                  <a:extLst>
                    <a:ext uri="{FF2B5EF4-FFF2-40B4-BE49-F238E27FC236}">
                      <a16:creationId xmlns:a16="http://schemas.microsoft.com/office/drawing/2014/main" id="{C46E72F4-F32B-E24B-AE16-ECA81B5EC0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9" y="3030"/>
                  <a:ext cx="54" cy="6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72" name="Freeform 1384">
                  <a:extLst>
                    <a:ext uri="{FF2B5EF4-FFF2-40B4-BE49-F238E27FC236}">
                      <a16:creationId xmlns:a16="http://schemas.microsoft.com/office/drawing/2014/main" id="{C92C2360-B376-532E-81EE-2F527828AE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4" y="3033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73" name="Rectangle 1385">
                  <a:extLst>
                    <a:ext uri="{FF2B5EF4-FFF2-40B4-BE49-F238E27FC236}">
                      <a16:creationId xmlns:a16="http://schemas.microsoft.com/office/drawing/2014/main" id="{63CC5D70-8CDE-8342-74AF-E13FF0DC93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9" y="3030"/>
                  <a:ext cx="54" cy="6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74" name="Freeform 1386">
                  <a:extLst>
                    <a:ext uri="{FF2B5EF4-FFF2-40B4-BE49-F238E27FC236}">
                      <a16:creationId xmlns:a16="http://schemas.microsoft.com/office/drawing/2014/main" id="{7A737045-2362-4661-86C3-7D42D2F23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4" y="3033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75" name="Rectangle 1387">
                  <a:extLst>
                    <a:ext uri="{FF2B5EF4-FFF2-40B4-BE49-F238E27FC236}">
                      <a16:creationId xmlns:a16="http://schemas.microsoft.com/office/drawing/2014/main" id="{84C50A3B-B7B2-3483-D6D0-6DF431A38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5" y="173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76" name="Freeform 1388">
                  <a:extLst>
                    <a:ext uri="{FF2B5EF4-FFF2-40B4-BE49-F238E27FC236}">
                      <a16:creationId xmlns:a16="http://schemas.microsoft.com/office/drawing/2014/main" id="{0666159D-E485-B18F-E116-2859BDE8D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1734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77" name="Rectangle 1389">
                  <a:extLst>
                    <a:ext uri="{FF2B5EF4-FFF2-40B4-BE49-F238E27FC236}">
                      <a16:creationId xmlns:a16="http://schemas.microsoft.com/office/drawing/2014/main" id="{FA4EEF50-1A4F-71F7-6D8A-FF951BC9FA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5" y="1731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78" name="Freeform 1390">
                  <a:extLst>
                    <a:ext uri="{FF2B5EF4-FFF2-40B4-BE49-F238E27FC236}">
                      <a16:creationId xmlns:a16="http://schemas.microsoft.com/office/drawing/2014/main" id="{BC8BA2D7-8F9E-0259-EE03-F71168DE1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1734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79" name="Rectangle 1391">
                  <a:extLst>
                    <a:ext uri="{FF2B5EF4-FFF2-40B4-BE49-F238E27FC236}">
                      <a16:creationId xmlns:a16="http://schemas.microsoft.com/office/drawing/2014/main" id="{398E87F6-3B59-9AE3-9652-36F90BE727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9" y="2110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80" name="Freeform 1392">
                  <a:extLst>
                    <a:ext uri="{FF2B5EF4-FFF2-40B4-BE49-F238E27FC236}">
                      <a16:creationId xmlns:a16="http://schemas.microsoft.com/office/drawing/2014/main" id="{9EBE54C0-EF69-6397-5B97-919B4FB11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3" y="2116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81" name="Rectangle 1393">
                  <a:extLst>
                    <a:ext uri="{FF2B5EF4-FFF2-40B4-BE49-F238E27FC236}">
                      <a16:creationId xmlns:a16="http://schemas.microsoft.com/office/drawing/2014/main" id="{6EF73453-653D-F602-4747-354E004C5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9" y="2110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82" name="Freeform 1394">
                  <a:extLst>
                    <a:ext uri="{FF2B5EF4-FFF2-40B4-BE49-F238E27FC236}">
                      <a16:creationId xmlns:a16="http://schemas.microsoft.com/office/drawing/2014/main" id="{A80FEDD8-06C6-26CC-E5EC-ABDD14CA4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3" y="2116"/>
                  <a:ext cx="48" cy="55"/>
                </a:xfrm>
                <a:custGeom>
                  <a:avLst/>
                  <a:gdLst>
                    <a:gd name="T0" fmla="*/ 48 w 48"/>
                    <a:gd name="T1" fmla="*/ 28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83" name="Rectangle 1395">
                  <a:extLst>
                    <a:ext uri="{FF2B5EF4-FFF2-40B4-BE49-F238E27FC236}">
                      <a16:creationId xmlns:a16="http://schemas.microsoft.com/office/drawing/2014/main" id="{CD75C29B-2F32-DECB-9EFD-D0B19E35B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1" y="2194"/>
                  <a:ext cx="54" cy="6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84" name="Freeform 1396">
                  <a:extLst>
                    <a:ext uri="{FF2B5EF4-FFF2-40B4-BE49-F238E27FC236}">
                      <a16:creationId xmlns:a16="http://schemas.microsoft.com/office/drawing/2014/main" id="{9DD8610A-4105-24C0-A6E9-3A2B1F557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2" y="2197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85" name="Rectangle 1397">
                  <a:extLst>
                    <a:ext uri="{FF2B5EF4-FFF2-40B4-BE49-F238E27FC236}">
                      <a16:creationId xmlns:a16="http://schemas.microsoft.com/office/drawing/2014/main" id="{A2E69F4C-4390-C7BE-AF50-5E8D4C8A2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1" y="2194"/>
                  <a:ext cx="54" cy="6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86" name="Freeform 1398">
                  <a:extLst>
                    <a:ext uri="{FF2B5EF4-FFF2-40B4-BE49-F238E27FC236}">
                      <a16:creationId xmlns:a16="http://schemas.microsoft.com/office/drawing/2014/main" id="{CECA6D30-04DB-E3A8-29E6-F923ACA2D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2" y="2197"/>
                  <a:ext cx="48" cy="55"/>
                </a:xfrm>
                <a:custGeom>
                  <a:avLst/>
                  <a:gdLst>
                    <a:gd name="T0" fmla="*/ 48 w 48"/>
                    <a:gd name="T1" fmla="*/ 27 h 55"/>
                    <a:gd name="T2" fmla="*/ 0 w 48"/>
                    <a:gd name="T3" fmla="*/ 0 h 55"/>
                    <a:gd name="T4" fmla="*/ 0 w 48"/>
                    <a:gd name="T5" fmla="*/ 55 h 55"/>
                    <a:gd name="T6" fmla="*/ 48 w 48"/>
                    <a:gd name="T7" fmla="*/ 2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5">
                      <a:moveTo>
                        <a:pt x="48" y="27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87" name="Rectangle 1399">
                  <a:extLst>
                    <a:ext uri="{FF2B5EF4-FFF2-40B4-BE49-F238E27FC236}">
                      <a16:creationId xmlns:a16="http://schemas.microsoft.com/office/drawing/2014/main" id="{46DC3CFB-9BF7-D987-BD1D-2F258F049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5" y="2008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88" name="Freeform 1400">
                  <a:extLst>
                    <a:ext uri="{FF2B5EF4-FFF2-40B4-BE49-F238E27FC236}">
                      <a16:creationId xmlns:a16="http://schemas.microsoft.com/office/drawing/2014/main" id="{591789FC-32F2-AE66-DF52-A63F94DE2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2012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89" name="Rectangle 1401">
                  <a:extLst>
                    <a:ext uri="{FF2B5EF4-FFF2-40B4-BE49-F238E27FC236}">
                      <a16:creationId xmlns:a16="http://schemas.microsoft.com/office/drawing/2014/main" id="{08527CBB-D560-950A-554B-5A15DBB42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5" y="2008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90" name="Freeform 1402">
                  <a:extLst>
                    <a:ext uri="{FF2B5EF4-FFF2-40B4-BE49-F238E27FC236}">
                      <a16:creationId xmlns:a16="http://schemas.microsoft.com/office/drawing/2014/main" id="{C6E55794-05A5-FAA0-FD7B-033437471E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2012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91" name="Rectangle 1403">
                  <a:extLst>
                    <a:ext uri="{FF2B5EF4-FFF2-40B4-BE49-F238E27FC236}">
                      <a16:creationId xmlns:a16="http://schemas.microsoft.com/office/drawing/2014/main" id="{A5793DE7-9D77-3208-5650-70E3088702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7" y="2742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92" name="Freeform 1404">
                  <a:extLst>
                    <a:ext uri="{FF2B5EF4-FFF2-40B4-BE49-F238E27FC236}">
                      <a16:creationId xmlns:a16="http://schemas.microsoft.com/office/drawing/2014/main" id="{B495F5ED-FA65-BEE7-D92E-8B1F442E8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1" y="2746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93" name="Rectangle 1405">
                  <a:extLst>
                    <a:ext uri="{FF2B5EF4-FFF2-40B4-BE49-F238E27FC236}">
                      <a16:creationId xmlns:a16="http://schemas.microsoft.com/office/drawing/2014/main" id="{4BA1B693-793D-099B-A4FA-CBD3BFE70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7" y="2742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94" name="Freeform 1406">
                  <a:extLst>
                    <a:ext uri="{FF2B5EF4-FFF2-40B4-BE49-F238E27FC236}">
                      <a16:creationId xmlns:a16="http://schemas.microsoft.com/office/drawing/2014/main" id="{BD24720A-E17C-4FAE-2DB2-2E99CD66B8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1" y="2746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95" name="Rectangle 1407">
                  <a:extLst>
                    <a:ext uri="{FF2B5EF4-FFF2-40B4-BE49-F238E27FC236}">
                      <a16:creationId xmlns:a16="http://schemas.microsoft.com/office/drawing/2014/main" id="{28F58CEC-7894-84BA-C8D2-8745554CB9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5" y="233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96" name="Freeform 1408">
                  <a:extLst>
                    <a:ext uri="{FF2B5EF4-FFF2-40B4-BE49-F238E27FC236}">
                      <a16:creationId xmlns:a16="http://schemas.microsoft.com/office/drawing/2014/main" id="{80BECB5B-5E3E-3D8A-B1B3-104F120B4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6" y="2337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97" name="Rectangle 1409">
                  <a:extLst>
                    <a:ext uri="{FF2B5EF4-FFF2-40B4-BE49-F238E27FC236}">
                      <a16:creationId xmlns:a16="http://schemas.microsoft.com/office/drawing/2014/main" id="{0EE7D25B-FCCB-C551-0CC8-FA4439AEB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5" y="2333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98" name="Freeform 1410">
                  <a:extLst>
                    <a:ext uri="{FF2B5EF4-FFF2-40B4-BE49-F238E27FC236}">
                      <a16:creationId xmlns:a16="http://schemas.microsoft.com/office/drawing/2014/main" id="{0B1E87F0-DB70-9254-5E75-4C00AC839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6" y="2337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699" name="Rectangle 1411">
                  <a:extLst>
                    <a:ext uri="{FF2B5EF4-FFF2-40B4-BE49-F238E27FC236}">
                      <a16:creationId xmlns:a16="http://schemas.microsoft.com/office/drawing/2014/main" id="{EE7BFBDC-18CB-C88C-A52F-DC6D47FAC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3" y="1749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00" name="Freeform 1412">
                  <a:extLst>
                    <a:ext uri="{FF2B5EF4-FFF2-40B4-BE49-F238E27FC236}">
                      <a16:creationId xmlns:a16="http://schemas.microsoft.com/office/drawing/2014/main" id="{C13664BB-F84C-60E6-A8A1-08645771C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749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01" name="Rectangle 1413">
                  <a:extLst>
                    <a:ext uri="{FF2B5EF4-FFF2-40B4-BE49-F238E27FC236}">
                      <a16:creationId xmlns:a16="http://schemas.microsoft.com/office/drawing/2014/main" id="{0A11D71F-39E2-5BF2-D052-8D4804BA5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3" y="1749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02" name="Freeform 1414">
                  <a:extLst>
                    <a:ext uri="{FF2B5EF4-FFF2-40B4-BE49-F238E27FC236}">
                      <a16:creationId xmlns:a16="http://schemas.microsoft.com/office/drawing/2014/main" id="{58A055C3-FC3E-45A3-7667-BF4F3D526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749"/>
                  <a:ext cx="48" cy="56"/>
                </a:xfrm>
                <a:custGeom>
                  <a:avLst/>
                  <a:gdLst>
                    <a:gd name="T0" fmla="*/ 48 w 48"/>
                    <a:gd name="T1" fmla="*/ 28 h 56"/>
                    <a:gd name="T2" fmla="*/ 0 w 48"/>
                    <a:gd name="T3" fmla="*/ 0 h 56"/>
                    <a:gd name="T4" fmla="*/ 0 w 48"/>
                    <a:gd name="T5" fmla="*/ 56 h 56"/>
                    <a:gd name="T6" fmla="*/ 48 w 48"/>
                    <a:gd name="T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6">
                      <a:moveTo>
                        <a:pt x="48" y="28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03" name="Rectangle 1415">
                  <a:extLst>
                    <a:ext uri="{FF2B5EF4-FFF2-40B4-BE49-F238E27FC236}">
                      <a16:creationId xmlns:a16="http://schemas.microsoft.com/office/drawing/2014/main" id="{CF6F35BE-B1C1-14DF-F216-5C500264B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9" y="1599"/>
                  <a:ext cx="54" cy="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398" name="Freeform 1417">
                <a:extLst>
                  <a:ext uri="{FF2B5EF4-FFF2-40B4-BE49-F238E27FC236}">
                    <a16:creationId xmlns:a16="http://schemas.microsoft.com/office/drawing/2014/main" id="{517D07EB-30A3-FD64-9574-83211CBAD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301" y="7419787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9" name="Rectangle 1418">
                <a:extLst>
                  <a:ext uri="{FF2B5EF4-FFF2-40B4-BE49-F238E27FC236}">
                    <a16:creationId xmlns:a16="http://schemas.microsoft.com/office/drawing/2014/main" id="{B4F0FA57-441C-74DF-B6CE-DDDC4522E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866" y="741506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0" name="Freeform 1419">
                <a:extLst>
                  <a:ext uri="{FF2B5EF4-FFF2-40B4-BE49-F238E27FC236}">
                    <a16:creationId xmlns:a16="http://schemas.microsoft.com/office/drawing/2014/main" id="{525873E0-ED18-038A-D7C6-F1AC494FD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301" y="7419787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1" name="Rectangle 1420">
                <a:extLst>
                  <a:ext uri="{FF2B5EF4-FFF2-40B4-BE49-F238E27FC236}">
                    <a16:creationId xmlns:a16="http://schemas.microsoft.com/office/drawing/2014/main" id="{DA6D5956-16A8-1804-D886-98F987CFE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501" y="726774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2" name="Freeform 1421">
                <a:extLst>
                  <a:ext uri="{FF2B5EF4-FFF2-40B4-BE49-F238E27FC236}">
                    <a16:creationId xmlns:a16="http://schemas.microsoft.com/office/drawing/2014/main" id="{1DB10659-594C-F3E8-A55B-9D59885F6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249" y="7267741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3" name="Rectangle 1422">
                <a:extLst>
                  <a:ext uri="{FF2B5EF4-FFF2-40B4-BE49-F238E27FC236}">
                    <a16:creationId xmlns:a16="http://schemas.microsoft.com/office/drawing/2014/main" id="{27516EFA-3C41-37ED-1C6F-95313027F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501" y="726774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4" name="Freeform 1423">
                <a:extLst>
                  <a:ext uri="{FF2B5EF4-FFF2-40B4-BE49-F238E27FC236}">
                    <a16:creationId xmlns:a16="http://schemas.microsoft.com/office/drawing/2014/main" id="{BE529082-522F-2C10-ECCF-6F59CC46F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249" y="7267741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5" name="Rectangle 1424">
                <a:extLst>
                  <a:ext uri="{FF2B5EF4-FFF2-40B4-BE49-F238E27FC236}">
                    <a16:creationId xmlns:a16="http://schemas.microsoft.com/office/drawing/2014/main" id="{275F9A61-EBFA-D1F3-AC17-5C5055BB4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7594" y="743206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6" name="Freeform 1425">
                <a:extLst>
                  <a:ext uri="{FF2B5EF4-FFF2-40B4-BE49-F238E27FC236}">
                    <a16:creationId xmlns:a16="http://schemas.microsoft.com/office/drawing/2014/main" id="{ED5F6E98-3583-F005-89E1-715D1CFFC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282" y="7433008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7" name="Rectangle 1426">
                <a:extLst>
                  <a:ext uri="{FF2B5EF4-FFF2-40B4-BE49-F238E27FC236}">
                    <a16:creationId xmlns:a16="http://schemas.microsoft.com/office/drawing/2014/main" id="{F8F36745-5DC2-3C4F-760E-77F9AA9D4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7594" y="7432064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8" name="Freeform 1427">
                <a:extLst>
                  <a:ext uri="{FF2B5EF4-FFF2-40B4-BE49-F238E27FC236}">
                    <a16:creationId xmlns:a16="http://schemas.microsoft.com/office/drawing/2014/main" id="{7A63C036-844E-CA6F-F8C8-0508A0CF4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282" y="7433008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" name="Rectangle 1428">
                <a:extLst>
                  <a:ext uri="{FF2B5EF4-FFF2-40B4-BE49-F238E27FC236}">
                    <a16:creationId xmlns:a16="http://schemas.microsoft.com/office/drawing/2014/main" id="{51097FDD-24B5-471C-4DAA-F2741032E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8744" y="7398066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" name="Freeform 1429">
                <a:extLst>
                  <a:ext uri="{FF2B5EF4-FFF2-40B4-BE49-F238E27FC236}">
                    <a16:creationId xmlns:a16="http://schemas.microsoft.com/office/drawing/2014/main" id="{3AB403BA-5A40-CE01-6819-B31A36523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179" y="7399954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" name="Rectangle 1430">
                <a:extLst>
                  <a:ext uri="{FF2B5EF4-FFF2-40B4-BE49-F238E27FC236}">
                    <a16:creationId xmlns:a16="http://schemas.microsoft.com/office/drawing/2014/main" id="{F6D35D71-96F1-F846-4EAF-9A2AC676F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8744" y="7398066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" name="Freeform 1431">
                <a:extLst>
                  <a:ext uri="{FF2B5EF4-FFF2-40B4-BE49-F238E27FC236}">
                    <a16:creationId xmlns:a16="http://schemas.microsoft.com/office/drawing/2014/main" id="{5829EE93-E819-14BF-F206-BFB400388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179" y="7399954"/>
                <a:ext cx="32972" cy="51941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" name="Rectangle 1432">
                <a:extLst>
                  <a:ext uri="{FF2B5EF4-FFF2-40B4-BE49-F238E27FC236}">
                    <a16:creationId xmlns:a16="http://schemas.microsoft.com/office/drawing/2014/main" id="{BF962FA1-95FB-B387-6756-AC463A368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987" y="7511392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" name="Freeform 1433">
                <a:extLst>
                  <a:ext uri="{FF2B5EF4-FFF2-40B4-BE49-F238E27FC236}">
                    <a16:creationId xmlns:a16="http://schemas.microsoft.com/office/drawing/2014/main" id="{441C0BA4-F00F-1694-DC23-F4159A755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048" y="7515169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" name="Rectangle 1434">
                <a:extLst>
                  <a:ext uri="{FF2B5EF4-FFF2-40B4-BE49-F238E27FC236}">
                    <a16:creationId xmlns:a16="http://schemas.microsoft.com/office/drawing/2014/main" id="{021D4B5E-4F53-86B5-E480-8982692D8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987" y="7511392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" name="Freeform 1435">
                <a:extLst>
                  <a:ext uri="{FF2B5EF4-FFF2-40B4-BE49-F238E27FC236}">
                    <a16:creationId xmlns:a16="http://schemas.microsoft.com/office/drawing/2014/main" id="{1F003AB1-79F6-AB2F-9433-52ADA7EEE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048" y="7515169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" name="Rectangle 1436">
                <a:extLst>
                  <a:ext uri="{FF2B5EF4-FFF2-40B4-BE49-F238E27FC236}">
                    <a16:creationId xmlns:a16="http://schemas.microsoft.com/office/drawing/2014/main" id="{C1E8A74D-35A0-696B-DE6A-176B200E8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623" y="737540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" name="Freeform 1437">
                <a:extLst>
                  <a:ext uri="{FF2B5EF4-FFF2-40B4-BE49-F238E27FC236}">
                    <a16:creationId xmlns:a16="http://schemas.microsoft.com/office/drawing/2014/main" id="{AE293225-C4E9-E9BF-4B7F-27EC8295F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058" y="7380123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" name="Rectangle 1438">
                <a:extLst>
                  <a:ext uri="{FF2B5EF4-FFF2-40B4-BE49-F238E27FC236}">
                    <a16:creationId xmlns:a16="http://schemas.microsoft.com/office/drawing/2014/main" id="{5DD8C533-87E5-FBA0-CEAA-E35812E3F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623" y="737540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" name="Freeform 1439">
                <a:extLst>
                  <a:ext uri="{FF2B5EF4-FFF2-40B4-BE49-F238E27FC236}">
                    <a16:creationId xmlns:a16="http://schemas.microsoft.com/office/drawing/2014/main" id="{41CF544F-DE9A-5C52-6A04-4B5C25903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058" y="7380123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1" name="Rectangle 1440">
                <a:extLst>
                  <a:ext uri="{FF2B5EF4-FFF2-40B4-BE49-F238E27FC236}">
                    <a16:creationId xmlns:a16="http://schemas.microsoft.com/office/drawing/2014/main" id="{41C7643C-1042-21D7-BFCF-52FB9DDC9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8744" y="735840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2" name="Freeform 1441">
                <a:extLst>
                  <a:ext uri="{FF2B5EF4-FFF2-40B4-BE49-F238E27FC236}">
                    <a16:creationId xmlns:a16="http://schemas.microsoft.com/office/drawing/2014/main" id="{2C13FCEE-3FE4-1FA4-4DCA-936482F3A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492" y="7360290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3" name="Rectangle 1442">
                <a:extLst>
                  <a:ext uri="{FF2B5EF4-FFF2-40B4-BE49-F238E27FC236}">
                    <a16:creationId xmlns:a16="http://schemas.microsoft.com/office/drawing/2014/main" id="{978FA12D-0D46-3594-77EE-8EFC061BF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8744" y="735840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4" name="Freeform 1443">
                <a:extLst>
                  <a:ext uri="{FF2B5EF4-FFF2-40B4-BE49-F238E27FC236}">
                    <a16:creationId xmlns:a16="http://schemas.microsoft.com/office/drawing/2014/main" id="{B19CBB3C-7B40-4338-401D-7BDB9BC25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492" y="7360290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" name="Rectangle 1444">
                <a:extLst>
                  <a:ext uri="{FF2B5EF4-FFF2-40B4-BE49-F238E27FC236}">
                    <a16:creationId xmlns:a16="http://schemas.microsoft.com/office/drawing/2014/main" id="{08AC7FCC-F550-3F71-FC8A-A45322C55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473" y="7443396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" name="Freeform 1445">
                <a:extLst>
                  <a:ext uri="{FF2B5EF4-FFF2-40B4-BE49-F238E27FC236}">
                    <a16:creationId xmlns:a16="http://schemas.microsoft.com/office/drawing/2014/main" id="{728FD7CE-5C12-0404-5FA2-1A8C617AA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160" y="7446229"/>
                <a:ext cx="33658" cy="51941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" name="Rectangle 1446">
                <a:extLst>
                  <a:ext uri="{FF2B5EF4-FFF2-40B4-BE49-F238E27FC236}">
                    <a16:creationId xmlns:a16="http://schemas.microsoft.com/office/drawing/2014/main" id="{F0CF0CB1-2C50-7DED-FD68-0E1C219BF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473" y="7443396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" name="Freeform 1447">
                <a:extLst>
                  <a:ext uri="{FF2B5EF4-FFF2-40B4-BE49-F238E27FC236}">
                    <a16:creationId xmlns:a16="http://schemas.microsoft.com/office/drawing/2014/main" id="{DD457580-7659-A4C8-C752-1197E957A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160" y="7446229"/>
                <a:ext cx="33658" cy="51941"/>
              </a:xfrm>
              <a:custGeom>
                <a:avLst/>
                <a:gdLst>
                  <a:gd name="T0" fmla="*/ 49 w 49"/>
                  <a:gd name="T1" fmla="*/ 28 h 55"/>
                  <a:gd name="T2" fmla="*/ 0 w 49"/>
                  <a:gd name="T3" fmla="*/ 0 h 55"/>
                  <a:gd name="T4" fmla="*/ 0 w 49"/>
                  <a:gd name="T5" fmla="*/ 55 h 55"/>
                  <a:gd name="T6" fmla="*/ 49 w 49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5">
                    <a:moveTo>
                      <a:pt x="49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" name="Rectangle 1448">
                <a:extLst>
                  <a:ext uri="{FF2B5EF4-FFF2-40B4-BE49-F238E27FC236}">
                    <a16:creationId xmlns:a16="http://schemas.microsoft.com/office/drawing/2014/main" id="{D9709434-74E8-ABA5-4C63-0F9B9430F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351" y="751705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" name="Freeform 1449">
                <a:extLst>
                  <a:ext uri="{FF2B5EF4-FFF2-40B4-BE49-F238E27FC236}">
                    <a16:creationId xmlns:a16="http://schemas.microsoft.com/office/drawing/2014/main" id="{554669EA-7546-F832-FD99-17391D700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473" y="7519892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" name="Rectangle 1450">
                <a:extLst>
                  <a:ext uri="{FF2B5EF4-FFF2-40B4-BE49-F238E27FC236}">
                    <a16:creationId xmlns:a16="http://schemas.microsoft.com/office/drawing/2014/main" id="{7BFA1586-8DAD-AB9C-88AF-E1680EC15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351" y="751705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" name="Freeform 1451">
                <a:extLst>
                  <a:ext uri="{FF2B5EF4-FFF2-40B4-BE49-F238E27FC236}">
                    <a16:creationId xmlns:a16="http://schemas.microsoft.com/office/drawing/2014/main" id="{8E0DEB7A-106D-3970-B20B-B3C5D9AC5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473" y="7519892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" name="Rectangle 1452">
                <a:extLst>
                  <a:ext uri="{FF2B5EF4-FFF2-40B4-BE49-F238E27FC236}">
                    <a16:creationId xmlns:a16="http://schemas.microsoft.com/office/drawing/2014/main" id="{FA32DB60-DFDD-8CBF-14C8-6F2CC938A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8744" y="7494393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" name="Freeform 1453">
                <a:extLst>
                  <a:ext uri="{FF2B5EF4-FFF2-40B4-BE49-F238E27FC236}">
                    <a16:creationId xmlns:a16="http://schemas.microsoft.com/office/drawing/2014/main" id="{C294FB41-6E16-8CE0-6791-0F6AC553F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492" y="7499115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" name="Rectangle 1454">
                <a:extLst>
                  <a:ext uri="{FF2B5EF4-FFF2-40B4-BE49-F238E27FC236}">
                    <a16:creationId xmlns:a16="http://schemas.microsoft.com/office/drawing/2014/main" id="{203A8D9A-BA2F-12BC-0C65-ECB3206BE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8744" y="7494393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" name="Freeform 1455">
                <a:extLst>
                  <a:ext uri="{FF2B5EF4-FFF2-40B4-BE49-F238E27FC236}">
                    <a16:creationId xmlns:a16="http://schemas.microsoft.com/office/drawing/2014/main" id="{2D25A5AA-F931-1BE7-8B41-EDE3C39A3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492" y="7499115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7" name="Rectangle 1456">
                <a:extLst>
                  <a:ext uri="{FF2B5EF4-FFF2-40B4-BE49-F238E27FC236}">
                    <a16:creationId xmlns:a16="http://schemas.microsoft.com/office/drawing/2014/main" id="{2180351A-CEA3-A0A2-70CF-EDA0D94B6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623" y="7454729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8" name="Freeform 1457">
                <a:extLst>
                  <a:ext uri="{FF2B5EF4-FFF2-40B4-BE49-F238E27FC236}">
                    <a16:creationId xmlns:a16="http://schemas.microsoft.com/office/drawing/2014/main" id="{29F2F496-E8DA-541F-F394-E169684DC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744" y="7456617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9" name="Rectangle 1458">
                <a:extLst>
                  <a:ext uri="{FF2B5EF4-FFF2-40B4-BE49-F238E27FC236}">
                    <a16:creationId xmlns:a16="http://schemas.microsoft.com/office/drawing/2014/main" id="{370604E8-911A-E992-9328-EBFB76F37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623" y="7454729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0" name="Freeform 1459">
                <a:extLst>
                  <a:ext uri="{FF2B5EF4-FFF2-40B4-BE49-F238E27FC236}">
                    <a16:creationId xmlns:a16="http://schemas.microsoft.com/office/drawing/2014/main" id="{DE7558FB-4D71-3BB4-6ADA-D22A16834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744" y="7456617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" name="Rectangle 1460">
                <a:extLst>
                  <a:ext uri="{FF2B5EF4-FFF2-40B4-BE49-F238E27FC236}">
                    <a16:creationId xmlns:a16="http://schemas.microsoft.com/office/drawing/2014/main" id="{C718682D-EC08-A8AB-C15B-7DB23AAF3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8744" y="7727656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" name="Freeform 1461">
                <a:extLst>
                  <a:ext uri="{FF2B5EF4-FFF2-40B4-BE49-F238E27FC236}">
                    <a16:creationId xmlns:a16="http://schemas.microsoft.com/office/drawing/2014/main" id="{1AD8CB32-98F2-4DE4-5B2A-31A7CEABD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492" y="7730489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" name="Rectangle 1462">
                <a:extLst>
                  <a:ext uri="{FF2B5EF4-FFF2-40B4-BE49-F238E27FC236}">
                    <a16:creationId xmlns:a16="http://schemas.microsoft.com/office/drawing/2014/main" id="{735B2157-3061-0EE8-F8B9-5E54AA7D1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8744" y="7727656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" name="Freeform 1463">
                <a:extLst>
                  <a:ext uri="{FF2B5EF4-FFF2-40B4-BE49-F238E27FC236}">
                    <a16:creationId xmlns:a16="http://schemas.microsoft.com/office/drawing/2014/main" id="{FC0EB2EE-ECDC-656C-81BF-8E96A2DF6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492" y="7730489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" name="Rectangle 1464">
                <a:extLst>
                  <a:ext uri="{FF2B5EF4-FFF2-40B4-BE49-F238E27FC236}">
                    <a16:creationId xmlns:a16="http://schemas.microsoft.com/office/drawing/2014/main" id="{544ADF33-DB62-65CB-ECA2-11CA7984F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351" y="742073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" name="Freeform 1465">
                <a:extLst>
                  <a:ext uri="{FF2B5EF4-FFF2-40B4-BE49-F238E27FC236}">
                    <a16:creationId xmlns:a16="http://schemas.microsoft.com/office/drawing/2014/main" id="{FC8F5DBF-4187-A668-91F0-795E2B132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039" y="7423564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" name="Rectangle 1466">
                <a:extLst>
                  <a:ext uri="{FF2B5EF4-FFF2-40B4-BE49-F238E27FC236}">
                    <a16:creationId xmlns:a16="http://schemas.microsoft.com/office/drawing/2014/main" id="{2E309356-477D-269D-D345-5D7E5EDB4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351" y="7420731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" name="Freeform 1467">
                <a:extLst>
                  <a:ext uri="{FF2B5EF4-FFF2-40B4-BE49-F238E27FC236}">
                    <a16:creationId xmlns:a16="http://schemas.microsoft.com/office/drawing/2014/main" id="{5F419B18-C9BC-5F1B-1218-4F2F03F1B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039" y="7423564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" name="Rectangle 1468">
                <a:extLst>
                  <a:ext uri="{FF2B5EF4-FFF2-40B4-BE49-F238E27FC236}">
                    <a16:creationId xmlns:a16="http://schemas.microsoft.com/office/drawing/2014/main" id="{924699EE-DD03-6248-2D7B-4D50584EC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230" y="764832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" name="Freeform 1469">
                <a:extLst>
                  <a:ext uri="{FF2B5EF4-FFF2-40B4-BE49-F238E27FC236}">
                    <a16:creationId xmlns:a16="http://schemas.microsoft.com/office/drawing/2014/main" id="{7A2C035B-5EA1-41D9-8668-4BEFB9C4F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917" y="7649272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" name="Rectangle 1470">
                <a:extLst>
                  <a:ext uri="{FF2B5EF4-FFF2-40B4-BE49-F238E27FC236}">
                    <a16:creationId xmlns:a16="http://schemas.microsoft.com/office/drawing/2014/main" id="{5AF30D09-30DE-D156-4148-2B6893D3F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230" y="7648328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" name="Freeform 1471">
                <a:extLst>
                  <a:ext uri="{FF2B5EF4-FFF2-40B4-BE49-F238E27FC236}">
                    <a16:creationId xmlns:a16="http://schemas.microsoft.com/office/drawing/2014/main" id="{2AE56FD7-392B-B0A8-2E88-A22793739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917" y="7649272"/>
                <a:ext cx="32972" cy="52885"/>
              </a:xfrm>
              <a:custGeom>
                <a:avLst/>
                <a:gdLst>
                  <a:gd name="T0" fmla="*/ 48 w 48"/>
                  <a:gd name="T1" fmla="*/ 28 h 56"/>
                  <a:gd name="T2" fmla="*/ 0 w 48"/>
                  <a:gd name="T3" fmla="*/ 0 h 56"/>
                  <a:gd name="T4" fmla="*/ 0 w 48"/>
                  <a:gd name="T5" fmla="*/ 56 h 56"/>
                  <a:gd name="T6" fmla="*/ 48 w 48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8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3" name="Rectangle 1472">
                <a:extLst>
                  <a:ext uri="{FF2B5EF4-FFF2-40B4-BE49-F238E27FC236}">
                    <a16:creationId xmlns:a16="http://schemas.microsoft.com/office/drawing/2014/main" id="{E641EB76-F646-A291-575B-06DCCDD89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501" y="7823983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4" name="Freeform 1473">
                <a:extLst>
                  <a:ext uri="{FF2B5EF4-FFF2-40B4-BE49-F238E27FC236}">
                    <a16:creationId xmlns:a16="http://schemas.microsoft.com/office/drawing/2014/main" id="{360241A6-0C8C-1AC8-FAAB-A40FD0774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876" y="7824927"/>
                <a:ext cx="33658" cy="52885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5" name="Rectangle 1474">
                <a:extLst>
                  <a:ext uri="{FF2B5EF4-FFF2-40B4-BE49-F238E27FC236}">
                    <a16:creationId xmlns:a16="http://schemas.microsoft.com/office/drawing/2014/main" id="{0797D3A1-1F01-4FEB-B5BD-BBF5AD128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501" y="7823983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6" name="Freeform 1475">
                <a:extLst>
                  <a:ext uri="{FF2B5EF4-FFF2-40B4-BE49-F238E27FC236}">
                    <a16:creationId xmlns:a16="http://schemas.microsoft.com/office/drawing/2014/main" id="{BEBBE7A2-3FD6-7AAD-F556-95EA70F0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876" y="7824927"/>
                <a:ext cx="33658" cy="52885"/>
              </a:xfrm>
              <a:custGeom>
                <a:avLst/>
                <a:gdLst>
                  <a:gd name="T0" fmla="*/ 49 w 49"/>
                  <a:gd name="T1" fmla="*/ 28 h 56"/>
                  <a:gd name="T2" fmla="*/ 0 w 49"/>
                  <a:gd name="T3" fmla="*/ 0 h 56"/>
                  <a:gd name="T4" fmla="*/ 0 w 49"/>
                  <a:gd name="T5" fmla="*/ 56 h 56"/>
                  <a:gd name="T6" fmla="*/ 49 w 49"/>
                  <a:gd name="T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6">
                    <a:moveTo>
                      <a:pt x="49" y="28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9" y="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" name="Rectangle 1476">
                <a:extLst>
                  <a:ext uri="{FF2B5EF4-FFF2-40B4-BE49-F238E27FC236}">
                    <a16:creationId xmlns:a16="http://schemas.microsoft.com/office/drawing/2014/main" id="{0B5B2EDF-4B6A-ED0F-FFA9-622513175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380" y="7556722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" name="Freeform 1477">
                <a:extLst>
                  <a:ext uri="{FF2B5EF4-FFF2-40B4-BE49-F238E27FC236}">
                    <a16:creationId xmlns:a16="http://schemas.microsoft.com/office/drawing/2014/main" id="{168BACFF-F853-7831-71B2-E05ECEF36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128" y="7559556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" name="Rectangle 1478">
                <a:extLst>
                  <a:ext uri="{FF2B5EF4-FFF2-40B4-BE49-F238E27FC236}">
                    <a16:creationId xmlns:a16="http://schemas.microsoft.com/office/drawing/2014/main" id="{35FC07C8-474E-EC66-C850-0DFA01612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380" y="7556722"/>
                <a:ext cx="37093" cy="623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" name="Freeform 1479">
                <a:extLst>
                  <a:ext uri="{FF2B5EF4-FFF2-40B4-BE49-F238E27FC236}">
                    <a16:creationId xmlns:a16="http://schemas.microsoft.com/office/drawing/2014/main" id="{1C0C23FF-250C-1EC7-9609-BE15E4693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128" y="7559556"/>
                <a:ext cx="32972" cy="51941"/>
              </a:xfrm>
              <a:custGeom>
                <a:avLst/>
                <a:gdLst>
                  <a:gd name="T0" fmla="*/ 48 w 48"/>
                  <a:gd name="T1" fmla="*/ 27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" name="Line 1482">
                <a:extLst>
                  <a:ext uri="{FF2B5EF4-FFF2-40B4-BE49-F238E27FC236}">
                    <a16:creationId xmlns:a16="http://schemas.microsoft.com/office/drawing/2014/main" id="{51EF4275-747D-1DB7-D3DE-13E30B01B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7799" y="8985382"/>
                <a:ext cx="0" cy="2361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" name="Line 1483">
                <a:extLst>
                  <a:ext uri="{FF2B5EF4-FFF2-40B4-BE49-F238E27FC236}">
                    <a16:creationId xmlns:a16="http://schemas.microsoft.com/office/drawing/2014/main" id="{83DF7235-9F5F-17AA-927B-C67C90C55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5134" y="8985372"/>
                <a:ext cx="0" cy="2361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" name="Line 1484">
                <a:extLst>
                  <a:ext uri="{FF2B5EF4-FFF2-40B4-BE49-F238E27FC236}">
                    <a16:creationId xmlns:a16="http://schemas.microsoft.com/office/drawing/2014/main" id="{B4A9D19A-9110-6DD3-F5AB-09B7F12DA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2469" y="8116639"/>
                <a:ext cx="0" cy="2361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" name="Rectangle 1488">
                <a:extLst>
                  <a:ext uri="{FF2B5EF4-FFF2-40B4-BE49-F238E27FC236}">
                    <a16:creationId xmlns:a16="http://schemas.microsoft.com/office/drawing/2014/main" id="{1F1D9227-9E7C-9028-DA13-A419F5535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443" y="9018769"/>
                <a:ext cx="34624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DIV&lt;40</a:t>
                </a:r>
                <a:endPara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1489">
                <a:extLst>
                  <a:ext uri="{FF2B5EF4-FFF2-40B4-BE49-F238E27FC236}">
                    <a16:creationId xmlns:a16="http://schemas.microsoft.com/office/drawing/2014/main" id="{81FC9663-ECA3-46D7-AA7D-F57ECA662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742" y="9018769"/>
                <a:ext cx="43601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altLang="it-IT" sz="800" dirty="0">
                    <a:solidFill>
                      <a:srgbClr val="262626"/>
                    </a:solidFill>
                  </a:rPr>
                  <a:t>DIV40-8</a:t>
                </a:r>
                <a:r>
                  <a:rPr kumimoji="0" lang="it-IT" altLang="it-IT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</a:rPr>
                  <a:t>0</a:t>
                </a:r>
                <a:endPara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Rectangle 1490">
                <a:extLst>
                  <a:ext uri="{FF2B5EF4-FFF2-40B4-BE49-F238E27FC236}">
                    <a16:creationId xmlns:a16="http://schemas.microsoft.com/office/drawing/2014/main" id="{9E4BC898-6B65-7AB0-AC9E-492F26D95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809" y="9021417"/>
                <a:ext cx="34624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altLang="it-IT" sz="800" dirty="0">
                    <a:solidFill>
                      <a:srgbClr val="262626"/>
                    </a:solidFill>
                  </a:rPr>
                  <a:t>DIV&gt;8</a:t>
                </a:r>
                <a:r>
                  <a:rPr kumimoji="0" lang="it-IT" altLang="it-IT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</a:rPr>
                  <a:t>0</a:t>
                </a:r>
                <a:endParaRPr kumimoji="0" lang="it-IT" altLang="it-IT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67" name="Line 1491">
                <a:extLst>
                  <a:ext uri="{FF2B5EF4-FFF2-40B4-BE49-F238E27FC236}">
                    <a16:creationId xmlns:a16="http://schemas.microsoft.com/office/drawing/2014/main" id="{F0BEA8A9-3983-9318-DA6D-E80AFA870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3675" y="7067525"/>
                <a:ext cx="0" cy="1948264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" name="Line 1493">
                <a:extLst>
                  <a:ext uri="{FF2B5EF4-FFF2-40B4-BE49-F238E27FC236}">
                    <a16:creationId xmlns:a16="http://schemas.microsoft.com/office/drawing/2014/main" id="{526A14EE-961F-BBFE-017B-5F3D6BD84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675" y="8794810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9" name="Line 1494">
                <a:extLst>
                  <a:ext uri="{FF2B5EF4-FFF2-40B4-BE49-F238E27FC236}">
                    <a16:creationId xmlns:a16="http://schemas.microsoft.com/office/drawing/2014/main" id="{3DAA931D-AB2F-DFCB-C1DD-220A33E7D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675" y="8579490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0" name="Line 1495">
                <a:extLst>
                  <a:ext uri="{FF2B5EF4-FFF2-40B4-BE49-F238E27FC236}">
                    <a16:creationId xmlns:a16="http://schemas.microsoft.com/office/drawing/2014/main" id="{36B42B75-4E57-B7D0-1F89-526DC700D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675" y="8362282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1" name="Line 1496">
                <a:extLst>
                  <a:ext uri="{FF2B5EF4-FFF2-40B4-BE49-F238E27FC236}">
                    <a16:creationId xmlns:a16="http://schemas.microsoft.com/office/drawing/2014/main" id="{99B01316-9069-A666-9E07-0EF7697F7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675" y="8146018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2" name="Line 1497">
                <a:extLst>
                  <a:ext uri="{FF2B5EF4-FFF2-40B4-BE49-F238E27FC236}">
                    <a16:creationId xmlns:a16="http://schemas.microsoft.com/office/drawing/2014/main" id="{0E7F90FB-0FD5-11DB-BBC7-AE4EA7B84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675" y="7929755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3" name="Line 1498">
                <a:extLst>
                  <a:ext uri="{FF2B5EF4-FFF2-40B4-BE49-F238E27FC236}">
                    <a16:creationId xmlns:a16="http://schemas.microsoft.com/office/drawing/2014/main" id="{7E8B550E-2C6A-42A5-B996-20CE73B78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675" y="7713490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4" name="Line 1499">
                <a:extLst>
                  <a:ext uri="{FF2B5EF4-FFF2-40B4-BE49-F238E27FC236}">
                    <a16:creationId xmlns:a16="http://schemas.microsoft.com/office/drawing/2014/main" id="{371B41B7-877D-6CC5-DD7A-73B4DB025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675" y="7496282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5" name="Line 1500">
                <a:extLst>
                  <a:ext uri="{FF2B5EF4-FFF2-40B4-BE49-F238E27FC236}">
                    <a16:creationId xmlns:a16="http://schemas.microsoft.com/office/drawing/2014/main" id="{C8801CC4-D88B-D8CA-C1B5-65866D9C9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675" y="7280018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6" name="Line 1501">
                <a:extLst>
                  <a:ext uri="{FF2B5EF4-FFF2-40B4-BE49-F238E27FC236}">
                    <a16:creationId xmlns:a16="http://schemas.microsoft.com/office/drawing/2014/main" id="{753E38F4-BAA9-8E15-49D0-589D2FBC6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675" y="7063754"/>
                <a:ext cx="17860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7" name="Rectangle 1513">
                <a:extLst>
                  <a:ext uri="{FF2B5EF4-FFF2-40B4-BE49-F238E27FC236}">
                    <a16:creationId xmlns:a16="http://schemas.microsoft.com/office/drawing/2014/main" id="{C13CC3EE-2D3D-847F-C261-9A5D42540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5899" y="8756090"/>
                <a:ext cx="9137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-3</a:t>
                </a:r>
                <a:endPara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8" name="Rectangle 1514">
                <a:extLst>
                  <a:ext uri="{FF2B5EF4-FFF2-40B4-BE49-F238E27FC236}">
                    <a16:creationId xmlns:a16="http://schemas.microsoft.com/office/drawing/2014/main" id="{E1715B2A-CE2B-E408-D5EE-3A1A60ACE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5899" y="8539826"/>
                <a:ext cx="9137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9" name="Rectangle 1515">
                <a:extLst>
                  <a:ext uri="{FF2B5EF4-FFF2-40B4-BE49-F238E27FC236}">
                    <a16:creationId xmlns:a16="http://schemas.microsoft.com/office/drawing/2014/main" id="{1AAD1764-26F4-23F1-C643-500E1A3DC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5899" y="8323562"/>
                <a:ext cx="9137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it-IT" altLang="it-IT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0" name="Rectangle 1516">
                <a:extLst>
                  <a:ext uri="{FF2B5EF4-FFF2-40B4-BE49-F238E27FC236}">
                    <a16:creationId xmlns:a16="http://schemas.microsoft.com/office/drawing/2014/main" id="{CE0B776D-8883-1FA3-43FF-B8C3B7B37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385" y="8108243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1" name="Rectangle 1517">
                <a:extLst>
                  <a:ext uri="{FF2B5EF4-FFF2-40B4-BE49-F238E27FC236}">
                    <a16:creationId xmlns:a16="http://schemas.microsoft.com/office/drawing/2014/main" id="{DA16954C-2192-B2CC-4174-33BC8217A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385" y="7891979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it-IT" altLang="it-IT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Rectangle 1518">
                <a:extLst>
                  <a:ext uri="{FF2B5EF4-FFF2-40B4-BE49-F238E27FC236}">
                    <a16:creationId xmlns:a16="http://schemas.microsoft.com/office/drawing/2014/main" id="{759FFBC2-C3BF-2839-8E6A-68FA71B3E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385" y="7670993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it-IT" altLang="it-IT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3" name="Rectangle 1519">
                <a:extLst>
                  <a:ext uri="{FF2B5EF4-FFF2-40B4-BE49-F238E27FC236}">
                    <a16:creationId xmlns:a16="http://schemas.microsoft.com/office/drawing/2014/main" id="{56B90BB1-C276-C17C-D39E-F0397F207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385" y="7454729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it-IT" altLang="it-IT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4" name="Rectangle 1520">
                <a:extLst>
                  <a:ext uri="{FF2B5EF4-FFF2-40B4-BE49-F238E27FC236}">
                    <a16:creationId xmlns:a16="http://schemas.microsoft.com/office/drawing/2014/main" id="{4FC5F915-7193-1B1E-4203-D112A0C4A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385" y="7239409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it-IT" altLang="it-IT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5" name="Rectangle 1521">
                <a:extLst>
                  <a:ext uri="{FF2B5EF4-FFF2-40B4-BE49-F238E27FC236}">
                    <a16:creationId xmlns:a16="http://schemas.microsoft.com/office/drawing/2014/main" id="{B4E42117-388B-A46E-44A8-61FD2EEB1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385" y="7023146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2A4C96F1-1A97-AEF3-6425-E111AC9AA999}"/>
                  </a:ext>
                </a:extLst>
              </p:cNvPr>
              <p:cNvGrpSpPr/>
              <p:nvPr/>
            </p:nvGrpSpPr>
            <p:grpSpPr>
              <a:xfrm>
                <a:off x="3603571" y="7124194"/>
                <a:ext cx="858631" cy="828225"/>
                <a:chOff x="2208214" y="2049463"/>
                <a:chExt cx="1984375" cy="1392238"/>
              </a:xfrm>
            </p:grpSpPr>
            <p:sp>
              <p:nvSpPr>
                <p:cNvPr id="489" name="Line 1023">
                  <a:extLst>
                    <a:ext uri="{FF2B5EF4-FFF2-40B4-BE49-F238E27FC236}">
                      <a16:creationId xmlns:a16="http://schemas.microsoft.com/office/drawing/2014/main" id="{8C6C41E8-C85B-4143-7F61-00F1F38565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9014" y="2513013"/>
                  <a:ext cx="0" cy="46355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0" name="Line 1024">
                  <a:extLst>
                    <a:ext uri="{FF2B5EF4-FFF2-40B4-BE49-F238E27FC236}">
                      <a16:creationId xmlns:a16="http://schemas.microsoft.com/office/drawing/2014/main" id="{64B97B64-BEF6-40C4-985F-DF8C6EC7C3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00401" y="2576513"/>
                  <a:ext cx="0" cy="239713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1" name="Line 1025">
                  <a:extLst>
                    <a:ext uri="{FF2B5EF4-FFF2-40B4-BE49-F238E27FC236}">
                      <a16:creationId xmlns:a16="http://schemas.microsoft.com/office/drawing/2014/main" id="{7F141DE2-B75E-0D88-5B28-7875874C5D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41789" y="2886076"/>
                  <a:ext cx="0" cy="555625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2" name="Line 1026">
                  <a:extLst>
                    <a:ext uri="{FF2B5EF4-FFF2-40B4-BE49-F238E27FC236}">
                      <a16:creationId xmlns:a16="http://schemas.microsoft.com/office/drawing/2014/main" id="{6F46482C-49CB-33EF-EF36-617B92EB71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59014" y="2049463"/>
                  <a:ext cx="0" cy="46355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3" name="Line 1027">
                  <a:extLst>
                    <a:ext uri="{FF2B5EF4-FFF2-40B4-BE49-F238E27FC236}">
                      <a16:creationId xmlns:a16="http://schemas.microsoft.com/office/drawing/2014/main" id="{B98674C4-DE29-7BBD-BE29-08B2B8AAB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00401" y="2335213"/>
                  <a:ext cx="0" cy="24130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4" name="Line 1028">
                  <a:extLst>
                    <a:ext uri="{FF2B5EF4-FFF2-40B4-BE49-F238E27FC236}">
                      <a16:creationId xmlns:a16="http://schemas.microsoft.com/office/drawing/2014/main" id="{DB236E3C-3F44-B49A-3A2C-C415A002E5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41789" y="2330451"/>
                  <a:ext cx="0" cy="555625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5" name="Freeform 1029">
                  <a:extLst>
                    <a:ext uri="{FF2B5EF4-FFF2-40B4-BE49-F238E27FC236}">
                      <a16:creationId xmlns:a16="http://schemas.microsoft.com/office/drawing/2014/main" id="{ED95D6BF-0C36-C78C-8CCA-298C777FB2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08214" y="2462213"/>
                  <a:ext cx="103188" cy="101600"/>
                </a:xfrm>
                <a:custGeom>
                  <a:avLst/>
                  <a:gdLst>
                    <a:gd name="T0" fmla="*/ 85 w 171"/>
                    <a:gd name="T1" fmla="*/ 43 h 171"/>
                    <a:gd name="T2" fmla="*/ 128 w 171"/>
                    <a:gd name="T3" fmla="*/ 85 h 171"/>
                    <a:gd name="T4" fmla="*/ 128 w 171"/>
                    <a:gd name="T5" fmla="*/ 85 h 171"/>
                    <a:gd name="T6" fmla="*/ 85 w 171"/>
                    <a:gd name="T7" fmla="*/ 128 h 171"/>
                    <a:gd name="T8" fmla="*/ 43 w 171"/>
                    <a:gd name="T9" fmla="*/ 85 h 171"/>
                    <a:gd name="T10" fmla="*/ 85 w 171"/>
                    <a:gd name="T11" fmla="*/ 43 h 171"/>
                    <a:gd name="T12" fmla="*/ 85 w 171"/>
                    <a:gd name="T13" fmla="*/ 0 h 171"/>
                    <a:gd name="T14" fmla="*/ 0 w 171"/>
                    <a:gd name="T15" fmla="*/ 85 h 171"/>
                    <a:gd name="T16" fmla="*/ 85 w 171"/>
                    <a:gd name="T17" fmla="*/ 171 h 171"/>
                    <a:gd name="T18" fmla="*/ 171 w 171"/>
                    <a:gd name="T19" fmla="*/ 85 h 171"/>
                    <a:gd name="T20" fmla="*/ 171 w 171"/>
                    <a:gd name="T21" fmla="*/ 85 h 171"/>
                    <a:gd name="T22" fmla="*/ 85 w 171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71">
                      <a:moveTo>
                        <a:pt x="85" y="43"/>
                      </a:moveTo>
                      <a:cubicBezTo>
                        <a:pt x="109" y="43"/>
                        <a:pt x="128" y="62"/>
                        <a:pt x="128" y="85"/>
                      </a:cubicBezTo>
                      <a:lnTo>
                        <a:pt x="128" y="85"/>
                      </a:lnTo>
                      <a:cubicBezTo>
                        <a:pt x="128" y="109"/>
                        <a:pt x="109" y="128"/>
                        <a:pt x="85" y="128"/>
                      </a:cubicBezTo>
                      <a:cubicBezTo>
                        <a:pt x="62" y="128"/>
                        <a:pt x="43" y="109"/>
                        <a:pt x="43" y="85"/>
                      </a:cubicBezTo>
                      <a:cubicBezTo>
                        <a:pt x="43" y="62"/>
                        <a:pt x="62" y="43"/>
                        <a:pt x="85" y="43"/>
                      </a:cubicBezTo>
                      <a:close/>
                      <a:moveTo>
                        <a:pt x="85" y="0"/>
                      </a:moveTo>
                      <a:cubicBezTo>
                        <a:pt x="38" y="0"/>
                        <a:pt x="0" y="38"/>
                        <a:pt x="0" y="85"/>
                      </a:cubicBezTo>
                      <a:cubicBezTo>
                        <a:pt x="0" y="132"/>
                        <a:pt x="38" y="171"/>
                        <a:pt x="85" y="171"/>
                      </a:cubicBezTo>
                      <a:cubicBezTo>
                        <a:pt x="132" y="171"/>
                        <a:pt x="171" y="132"/>
                        <a:pt x="171" y="85"/>
                      </a:cubicBezTo>
                      <a:lnTo>
                        <a:pt x="171" y="85"/>
                      </a:lnTo>
                      <a:cubicBezTo>
                        <a:pt x="171" y="38"/>
                        <a:pt x="132" y="0"/>
                        <a:pt x="85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6" name="Freeform 1030">
                  <a:extLst>
                    <a:ext uri="{FF2B5EF4-FFF2-40B4-BE49-F238E27FC236}">
                      <a16:creationId xmlns:a16="http://schemas.microsoft.com/office/drawing/2014/main" id="{0A058267-9526-CD28-9A3B-FDE9850BC2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49601" y="2525713"/>
                  <a:ext cx="101600" cy="101600"/>
                </a:xfrm>
                <a:custGeom>
                  <a:avLst/>
                  <a:gdLst>
                    <a:gd name="T0" fmla="*/ 85 w 171"/>
                    <a:gd name="T1" fmla="*/ 43 h 171"/>
                    <a:gd name="T2" fmla="*/ 128 w 171"/>
                    <a:gd name="T3" fmla="*/ 86 h 171"/>
                    <a:gd name="T4" fmla="*/ 128 w 171"/>
                    <a:gd name="T5" fmla="*/ 86 h 171"/>
                    <a:gd name="T6" fmla="*/ 85 w 171"/>
                    <a:gd name="T7" fmla="*/ 128 h 171"/>
                    <a:gd name="T8" fmla="*/ 43 w 171"/>
                    <a:gd name="T9" fmla="*/ 86 h 171"/>
                    <a:gd name="T10" fmla="*/ 85 w 171"/>
                    <a:gd name="T11" fmla="*/ 43 h 171"/>
                    <a:gd name="T12" fmla="*/ 85 w 171"/>
                    <a:gd name="T13" fmla="*/ 0 h 171"/>
                    <a:gd name="T14" fmla="*/ 0 w 171"/>
                    <a:gd name="T15" fmla="*/ 86 h 171"/>
                    <a:gd name="T16" fmla="*/ 85 w 171"/>
                    <a:gd name="T17" fmla="*/ 171 h 171"/>
                    <a:gd name="T18" fmla="*/ 171 w 171"/>
                    <a:gd name="T19" fmla="*/ 86 h 171"/>
                    <a:gd name="T20" fmla="*/ 171 w 171"/>
                    <a:gd name="T21" fmla="*/ 86 h 171"/>
                    <a:gd name="T22" fmla="*/ 85 w 171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71">
                      <a:moveTo>
                        <a:pt x="85" y="43"/>
                      </a:moveTo>
                      <a:cubicBezTo>
                        <a:pt x="109" y="43"/>
                        <a:pt x="128" y="62"/>
                        <a:pt x="128" y="86"/>
                      </a:cubicBezTo>
                      <a:lnTo>
                        <a:pt x="128" y="86"/>
                      </a:lnTo>
                      <a:cubicBezTo>
                        <a:pt x="128" y="109"/>
                        <a:pt x="109" y="128"/>
                        <a:pt x="85" y="128"/>
                      </a:cubicBezTo>
                      <a:cubicBezTo>
                        <a:pt x="62" y="128"/>
                        <a:pt x="43" y="109"/>
                        <a:pt x="43" y="86"/>
                      </a:cubicBezTo>
                      <a:cubicBezTo>
                        <a:pt x="43" y="62"/>
                        <a:pt x="62" y="43"/>
                        <a:pt x="85" y="43"/>
                      </a:cubicBezTo>
                      <a:close/>
                      <a:moveTo>
                        <a:pt x="85" y="0"/>
                      </a:moveTo>
                      <a:cubicBezTo>
                        <a:pt x="38" y="0"/>
                        <a:pt x="0" y="39"/>
                        <a:pt x="0" y="86"/>
                      </a:cubicBezTo>
                      <a:cubicBezTo>
                        <a:pt x="0" y="133"/>
                        <a:pt x="38" y="171"/>
                        <a:pt x="85" y="171"/>
                      </a:cubicBezTo>
                      <a:cubicBezTo>
                        <a:pt x="133" y="171"/>
                        <a:pt x="171" y="133"/>
                        <a:pt x="171" y="86"/>
                      </a:cubicBezTo>
                      <a:lnTo>
                        <a:pt x="171" y="86"/>
                      </a:lnTo>
                      <a:cubicBezTo>
                        <a:pt x="171" y="39"/>
                        <a:pt x="133" y="0"/>
                        <a:pt x="85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7" name="Freeform 1031">
                  <a:extLst>
                    <a:ext uri="{FF2B5EF4-FFF2-40B4-BE49-F238E27FC236}">
                      <a16:creationId xmlns:a16="http://schemas.microsoft.com/office/drawing/2014/main" id="{7AE9AE6F-8BAD-DB0B-8432-3FBC9CC1DD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90989" y="2835276"/>
                  <a:ext cx="101600" cy="101600"/>
                </a:xfrm>
                <a:custGeom>
                  <a:avLst/>
                  <a:gdLst>
                    <a:gd name="T0" fmla="*/ 86 w 171"/>
                    <a:gd name="T1" fmla="*/ 43 h 171"/>
                    <a:gd name="T2" fmla="*/ 128 w 171"/>
                    <a:gd name="T3" fmla="*/ 85 h 171"/>
                    <a:gd name="T4" fmla="*/ 128 w 171"/>
                    <a:gd name="T5" fmla="*/ 85 h 171"/>
                    <a:gd name="T6" fmla="*/ 86 w 171"/>
                    <a:gd name="T7" fmla="*/ 128 h 171"/>
                    <a:gd name="T8" fmla="*/ 43 w 171"/>
                    <a:gd name="T9" fmla="*/ 85 h 171"/>
                    <a:gd name="T10" fmla="*/ 86 w 171"/>
                    <a:gd name="T11" fmla="*/ 43 h 171"/>
                    <a:gd name="T12" fmla="*/ 86 w 171"/>
                    <a:gd name="T13" fmla="*/ 0 h 171"/>
                    <a:gd name="T14" fmla="*/ 0 w 171"/>
                    <a:gd name="T15" fmla="*/ 85 h 171"/>
                    <a:gd name="T16" fmla="*/ 86 w 171"/>
                    <a:gd name="T17" fmla="*/ 171 h 171"/>
                    <a:gd name="T18" fmla="*/ 171 w 171"/>
                    <a:gd name="T19" fmla="*/ 85 h 171"/>
                    <a:gd name="T20" fmla="*/ 171 w 171"/>
                    <a:gd name="T21" fmla="*/ 85 h 171"/>
                    <a:gd name="T22" fmla="*/ 86 w 171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71">
                      <a:moveTo>
                        <a:pt x="86" y="43"/>
                      </a:moveTo>
                      <a:cubicBezTo>
                        <a:pt x="109" y="43"/>
                        <a:pt x="128" y="62"/>
                        <a:pt x="128" y="85"/>
                      </a:cubicBezTo>
                      <a:lnTo>
                        <a:pt x="128" y="85"/>
                      </a:lnTo>
                      <a:cubicBezTo>
                        <a:pt x="128" y="109"/>
                        <a:pt x="109" y="128"/>
                        <a:pt x="86" y="128"/>
                      </a:cubicBezTo>
                      <a:cubicBezTo>
                        <a:pt x="62" y="128"/>
                        <a:pt x="43" y="109"/>
                        <a:pt x="43" y="85"/>
                      </a:cubicBezTo>
                      <a:cubicBezTo>
                        <a:pt x="43" y="62"/>
                        <a:pt x="62" y="43"/>
                        <a:pt x="86" y="43"/>
                      </a:cubicBezTo>
                      <a:close/>
                      <a:moveTo>
                        <a:pt x="86" y="0"/>
                      </a:moveTo>
                      <a:cubicBezTo>
                        <a:pt x="39" y="0"/>
                        <a:pt x="0" y="38"/>
                        <a:pt x="0" y="85"/>
                      </a:cubicBezTo>
                      <a:cubicBezTo>
                        <a:pt x="0" y="132"/>
                        <a:pt x="39" y="171"/>
                        <a:pt x="86" y="171"/>
                      </a:cubicBezTo>
                      <a:cubicBezTo>
                        <a:pt x="133" y="171"/>
                        <a:pt x="171" y="132"/>
                        <a:pt x="171" y="85"/>
                      </a:cubicBezTo>
                      <a:lnTo>
                        <a:pt x="171" y="85"/>
                      </a:lnTo>
                      <a:cubicBezTo>
                        <a:pt x="171" y="38"/>
                        <a:pt x="133" y="0"/>
                        <a:pt x="86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8" name="Line 1032">
                  <a:extLst>
                    <a:ext uri="{FF2B5EF4-FFF2-40B4-BE49-F238E27FC236}">
                      <a16:creationId xmlns:a16="http://schemas.microsoft.com/office/drawing/2014/main" id="{2C123A5F-D9AD-2605-1D15-66943CAB89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20914" y="2976563"/>
                  <a:ext cx="762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9" name="Line 1033">
                  <a:extLst>
                    <a:ext uri="{FF2B5EF4-FFF2-40B4-BE49-F238E27FC236}">
                      <a16:creationId xmlns:a16="http://schemas.microsoft.com/office/drawing/2014/main" id="{D3A31A5B-2748-3438-8374-D28982FE89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2301" y="2816226"/>
                  <a:ext cx="762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0" name="Line 1034">
                  <a:extLst>
                    <a:ext uri="{FF2B5EF4-FFF2-40B4-BE49-F238E27FC236}">
                      <a16:creationId xmlns:a16="http://schemas.microsoft.com/office/drawing/2014/main" id="{43C92219-BA2D-BEA3-40EB-4FEE9B643A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03689" y="3441701"/>
                  <a:ext cx="762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1" name="Line 1035">
                  <a:extLst>
                    <a:ext uri="{FF2B5EF4-FFF2-40B4-BE49-F238E27FC236}">
                      <a16:creationId xmlns:a16="http://schemas.microsoft.com/office/drawing/2014/main" id="{3B0B83B4-B274-4868-F51C-E310098A65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20914" y="2049463"/>
                  <a:ext cx="762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2" name="Line 1036">
                  <a:extLst>
                    <a:ext uri="{FF2B5EF4-FFF2-40B4-BE49-F238E27FC236}">
                      <a16:creationId xmlns:a16="http://schemas.microsoft.com/office/drawing/2014/main" id="{50D99086-C118-F54B-0FD2-9C49FA934D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2301" y="2335213"/>
                  <a:ext cx="762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3" name="Line 1037">
                  <a:extLst>
                    <a:ext uri="{FF2B5EF4-FFF2-40B4-BE49-F238E27FC236}">
                      <a16:creationId xmlns:a16="http://schemas.microsoft.com/office/drawing/2014/main" id="{F823812C-82FE-E0A3-E87B-0BCBE7DC17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03689" y="2330451"/>
                  <a:ext cx="762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1812" name="Line 1016">
                <a:extLst>
                  <a:ext uri="{FF2B5EF4-FFF2-40B4-BE49-F238E27FC236}">
                    <a16:creationId xmlns:a16="http://schemas.microsoft.com/office/drawing/2014/main" id="{E15D6516-6BCD-2EBE-7E25-43A015D0E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7505" y="9009123"/>
                <a:ext cx="1791449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cxnSp>
            <p:nvCxnSpPr>
              <p:cNvPr id="1831" name="Straight Connector 1830">
                <a:extLst>
                  <a:ext uri="{FF2B5EF4-FFF2-40B4-BE49-F238E27FC236}">
                    <a16:creationId xmlns:a16="http://schemas.microsoft.com/office/drawing/2014/main" id="{E3FC5ED6-9E15-8D1E-4557-2AB25CB1B7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5265" y="6929528"/>
                <a:ext cx="88355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33" name="TextBox 1832">
                <a:extLst>
                  <a:ext uri="{FF2B5EF4-FFF2-40B4-BE49-F238E27FC236}">
                    <a16:creationId xmlns:a16="http://schemas.microsoft.com/office/drawing/2014/main" id="{EFDFAD43-71BA-6A32-D73D-7B4299BBF3D7}"/>
                  </a:ext>
                </a:extLst>
              </p:cNvPr>
              <p:cNvSpPr txBox="1"/>
              <p:nvPr/>
            </p:nvSpPr>
            <p:spPr>
              <a:xfrm>
                <a:off x="3876001" y="6790344"/>
                <a:ext cx="4241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/>
                  <a:t>**</a:t>
                </a:r>
              </a:p>
            </p:txBody>
          </p:sp>
          <p:cxnSp>
            <p:nvCxnSpPr>
              <p:cNvPr id="1834" name="Straight Connector 1833">
                <a:extLst>
                  <a:ext uri="{FF2B5EF4-FFF2-40B4-BE49-F238E27FC236}">
                    <a16:creationId xmlns:a16="http://schemas.microsoft.com/office/drawing/2014/main" id="{E6113808-C253-8BAE-EF88-B878D28799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1703" y="6928860"/>
                <a:ext cx="0" cy="545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5" name="Straight Connector 1834">
                <a:extLst>
                  <a:ext uri="{FF2B5EF4-FFF2-40B4-BE49-F238E27FC236}">
                    <a16:creationId xmlns:a16="http://schemas.microsoft.com/office/drawing/2014/main" id="{BE0F7851-0CF4-20DD-5720-0CC7C00A84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3084" y="6928860"/>
                <a:ext cx="0" cy="545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36" name="Line 1483">
                <a:extLst>
                  <a:ext uri="{FF2B5EF4-FFF2-40B4-BE49-F238E27FC236}">
                    <a16:creationId xmlns:a16="http://schemas.microsoft.com/office/drawing/2014/main" id="{769C4E1B-6C6C-96A1-F8A1-F247DA282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6623" y="8985374"/>
                <a:ext cx="0" cy="2361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38" name="Rectangle 1513">
                <a:extLst>
                  <a:ext uri="{FF2B5EF4-FFF2-40B4-BE49-F238E27FC236}">
                    <a16:creationId xmlns:a16="http://schemas.microsoft.com/office/drawing/2014/main" id="{43166A76-AC53-A1AC-EC95-B51BEE580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1727" y="8935544"/>
                <a:ext cx="16002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9289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190</Words>
  <Application>Microsoft Office PowerPoint</Application>
  <PresentationFormat>Custom</PresentationFormat>
  <Paragraphs>110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Cambria Math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Marino Saralea</dc:creator>
  <cp:lastModifiedBy>Kyriaki BARMPA</cp:lastModifiedBy>
  <cp:revision>13</cp:revision>
  <cp:lastPrinted>2024-04-25T15:38:48Z</cp:lastPrinted>
  <dcterms:created xsi:type="dcterms:W3CDTF">2024-04-25T11:47:36Z</dcterms:created>
  <dcterms:modified xsi:type="dcterms:W3CDTF">2024-05-01T20:57:02Z</dcterms:modified>
</cp:coreProperties>
</file>