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08" y="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372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73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58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20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71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55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37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43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08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90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91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7F771-35B8-4136-A9EF-CDEE0C6FC5B5}" type="datetimeFigureOut">
              <a:rPr lang="en-GB" smtClean="0"/>
              <a:t>05/04/2018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1EE32-258A-49C0-8370-21873C4EF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22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408" y="261264"/>
            <a:ext cx="3844202" cy="28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915" y="261264"/>
            <a:ext cx="3844203" cy="288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178" y="3429000"/>
            <a:ext cx="3844202" cy="288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258" y="3429000"/>
            <a:ext cx="3844202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371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75" y="415756"/>
            <a:ext cx="3844202" cy="288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3590" y="415756"/>
            <a:ext cx="3844202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5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3"/>
          <p:cNvSpPr>
            <a:spLocks noChangeAspect="1" noChangeArrowheads="1" noTextEdit="1"/>
          </p:cNvSpPr>
          <p:nvPr/>
        </p:nvSpPr>
        <p:spPr bwMode="auto">
          <a:xfrm>
            <a:off x="609600" y="409575"/>
            <a:ext cx="38449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0" name="Group 205"/>
          <p:cNvGrpSpPr>
            <a:grpSpLocks/>
          </p:cNvGrpSpPr>
          <p:nvPr/>
        </p:nvGrpSpPr>
        <p:grpSpPr bwMode="auto">
          <a:xfrm>
            <a:off x="609600" y="409575"/>
            <a:ext cx="3851275" cy="2886075"/>
            <a:chOff x="384" y="258"/>
            <a:chExt cx="2426" cy="1818"/>
          </a:xfrm>
        </p:grpSpPr>
        <p:sp>
          <p:nvSpPr>
            <p:cNvPr id="515" name="Rectangle 5"/>
            <p:cNvSpPr>
              <a:spLocks noChangeArrowheads="1"/>
            </p:cNvSpPr>
            <p:nvPr/>
          </p:nvSpPr>
          <p:spPr bwMode="auto">
            <a:xfrm>
              <a:off x="384" y="258"/>
              <a:ext cx="2426" cy="18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Rectangle 6"/>
            <p:cNvSpPr>
              <a:spLocks noChangeArrowheads="1"/>
            </p:cNvSpPr>
            <p:nvPr/>
          </p:nvSpPr>
          <p:spPr bwMode="auto">
            <a:xfrm>
              <a:off x="700" y="396"/>
              <a:ext cx="1877" cy="14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7" name="Rectangle 7"/>
            <p:cNvSpPr>
              <a:spLocks noChangeArrowheads="1"/>
            </p:cNvSpPr>
            <p:nvPr/>
          </p:nvSpPr>
          <p:spPr bwMode="auto">
            <a:xfrm>
              <a:off x="700" y="396"/>
              <a:ext cx="1877" cy="147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8" name="Line 8"/>
            <p:cNvSpPr>
              <a:spLocks noChangeShapeType="1"/>
            </p:cNvSpPr>
            <p:nvPr/>
          </p:nvSpPr>
          <p:spPr bwMode="auto">
            <a:xfrm>
              <a:off x="700" y="1873"/>
              <a:ext cx="187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9" name="Line 9"/>
            <p:cNvSpPr>
              <a:spLocks noChangeShapeType="1"/>
            </p:cNvSpPr>
            <p:nvPr/>
          </p:nvSpPr>
          <p:spPr bwMode="auto">
            <a:xfrm flipV="1">
              <a:off x="700" y="396"/>
              <a:ext cx="0" cy="147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0" name="Line 10"/>
            <p:cNvSpPr>
              <a:spLocks noChangeShapeType="1"/>
            </p:cNvSpPr>
            <p:nvPr/>
          </p:nvSpPr>
          <p:spPr bwMode="auto">
            <a:xfrm flipV="1">
              <a:off x="700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1" name="Rectangle 11"/>
            <p:cNvSpPr>
              <a:spLocks noChangeArrowheads="1"/>
            </p:cNvSpPr>
            <p:nvPr/>
          </p:nvSpPr>
          <p:spPr bwMode="auto">
            <a:xfrm>
              <a:off x="687" y="1886"/>
              <a:ext cx="5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2" name="Line 12"/>
            <p:cNvSpPr>
              <a:spLocks noChangeShapeType="1"/>
            </p:cNvSpPr>
            <p:nvPr/>
          </p:nvSpPr>
          <p:spPr bwMode="auto">
            <a:xfrm flipV="1">
              <a:off x="1011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" name="Rectangle 13"/>
            <p:cNvSpPr>
              <a:spLocks noChangeArrowheads="1"/>
            </p:cNvSpPr>
            <p:nvPr/>
          </p:nvSpPr>
          <p:spPr bwMode="auto">
            <a:xfrm>
              <a:off x="968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4" name="Line 14"/>
            <p:cNvSpPr>
              <a:spLocks noChangeShapeType="1"/>
            </p:cNvSpPr>
            <p:nvPr/>
          </p:nvSpPr>
          <p:spPr bwMode="auto">
            <a:xfrm flipV="1">
              <a:off x="1323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" name="Rectangle 15"/>
            <p:cNvSpPr>
              <a:spLocks noChangeArrowheads="1"/>
            </p:cNvSpPr>
            <p:nvPr/>
          </p:nvSpPr>
          <p:spPr bwMode="auto">
            <a:xfrm>
              <a:off x="1279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6" name="Line 16"/>
            <p:cNvSpPr>
              <a:spLocks noChangeShapeType="1"/>
            </p:cNvSpPr>
            <p:nvPr/>
          </p:nvSpPr>
          <p:spPr bwMode="auto">
            <a:xfrm flipV="1">
              <a:off x="1638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7" name="Rectangle 17"/>
            <p:cNvSpPr>
              <a:spLocks noChangeArrowheads="1"/>
            </p:cNvSpPr>
            <p:nvPr/>
          </p:nvSpPr>
          <p:spPr bwMode="auto">
            <a:xfrm>
              <a:off x="1595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8" name="Line 18"/>
            <p:cNvSpPr>
              <a:spLocks noChangeShapeType="1"/>
            </p:cNvSpPr>
            <p:nvPr/>
          </p:nvSpPr>
          <p:spPr bwMode="auto">
            <a:xfrm flipV="1">
              <a:off x="1950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9" name="Rectangle 19"/>
            <p:cNvSpPr>
              <a:spLocks noChangeArrowheads="1"/>
            </p:cNvSpPr>
            <p:nvPr/>
          </p:nvSpPr>
          <p:spPr bwMode="auto">
            <a:xfrm>
              <a:off x="1906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0" name="Line 20"/>
            <p:cNvSpPr>
              <a:spLocks noChangeShapeType="1"/>
            </p:cNvSpPr>
            <p:nvPr/>
          </p:nvSpPr>
          <p:spPr bwMode="auto">
            <a:xfrm flipV="1">
              <a:off x="2261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1" name="Rectangle 21"/>
            <p:cNvSpPr>
              <a:spLocks noChangeArrowheads="1"/>
            </p:cNvSpPr>
            <p:nvPr/>
          </p:nvSpPr>
          <p:spPr bwMode="auto">
            <a:xfrm>
              <a:off x="2218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2" name="Line 22"/>
            <p:cNvSpPr>
              <a:spLocks noChangeShapeType="1"/>
            </p:cNvSpPr>
            <p:nvPr/>
          </p:nvSpPr>
          <p:spPr bwMode="auto">
            <a:xfrm flipV="1">
              <a:off x="2577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3" name="Rectangle 23"/>
            <p:cNvSpPr>
              <a:spLocks noChangeArrowheads="1"/>
            </p:cNvSpPr>
            <p:nvPr/>
          </p:nvSpPr>
          <p:spPr bwMode="auto">
            <a:xfrm>
              <a:off x="2533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4" name="Rectangle 24"/>
            <p:cNvSpPr>
              <a:spLocks noChangeArrowheads="1"/>
            </p:cNvSpPr>
            <p:nvPr/>
          </p:nvSpPr>
          <p:spPr bwMode="auto">
            <a:xfrm>
              <a:off x="1500" y="1960"/>
              <a:ext cx="294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5" name="Rectangle 25"/>
            <p:cNvSpPr>
              <a:spLocks noChangeArrowheads="1"/>
            </p:cNvSpPr>
            <p:nvPr/>
          </p:nvSpPr>
          <p:spPr bwMode="auto">
            <a:xfrm>
              <a:off x="1534" y="297"/>
              <a:ext cx="22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6" name="Line 26"/>
            <p:cNvSpPr>
              <a:spLocks noChangeShapeType="1"/>
            </p:cNvSpPr>
            <p:nvPr/>
          </p:nvSpPr>
          <p:spPr bwMode="auto">
            <a:xfrm>
              <a:off x="76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7" name="Line 27"/>
            <p:cNvSpPr>
              <a:spLocks noChangeShapeType="1"/>
            </p:cNvSpPr>
            <p:nvPr/>
          </p:nvSpPr>
          <p:spPr bwMode="auto">
            <a:xfrm>
              <a:off x="82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8" name="Line 28"/>
            <p:cNvSpPr>
              <a:spLocks noChangeShapeType="1"/>
            </p:cNvSpPr>
            <p:nvPr/>
          </p:nvSpPr>
          <p:spPr bwMode="auto">
            <a:xfrm>
              <a:off x="85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9" name="Line 29"/>
            <p:cNvSpPr>
              <a:spLocks noChangeShapeType="1"/>
            </p:cNvSpPr>
            <p:nvPr/>
          </p:nvSpPr>
          <p:spPr bwMode="auto">
            <a:xfrm>
              <a:off x="85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0" name="Line 30"/>
            <p:cNvSpPr>
              <a:spLocks noChangeShapeType="1"/>
            </p:cNvSpPr>
            <p:nvPr/>
          </p:nvSpPr>
          <p:spPr bwMode="auto">
            <a:xfrm>
              <a:off x="91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1" name="Line 31"/>
            <p:cNvSpPr>
              <a:spLocks noChangeShapeType="1"/>
            </p:cNvSpPr>
            <p:nvPr/>
          </p:nvSpPr>
          <p:spPr bwMode="auto">
            <a:xfrm>
              <a:off x="91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2" name="Line 32"/>
            <p:cNvSpPr>
              <a:spLocks noChangeShapeType="1"/>
            </p:cNvSpPr>
            <p:nvPr/>
          </p:nvSpPr>
          <p:spPr bwMode="auto">
            <a:xfrm>
              <a:off x="92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3" name="Line 33"/>
            <p:cNvSpPr>
              <a:spLocks noChangeShapeType="1"/>
            </p:cNvSpPr>
            <p:nvPr/>
          </p:nvSpPr>
          <p:spPr bwMode="auto">
            <a:xfrm>
              <a:off x="94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4" name="Line 34"/>
            <p:cNvSpPr>
              <a:spLocks noChangeShapeType="1"/>
            </p:cNvSpPr>
            <p:nvPr/>
          </p:nvSpPr>
          <p:spPr bwMode="auto">
            <a:xfrm>
              <a:off x="1067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5" name="Line 35"/>
            <p:cNvSpPr>
              <a:spLocks noChangeShapeType="1"/>
            </p:cNvSpPr>
            <p:nvPr/>
          </p:nvSpPr>
          <p:spPr bwMode="auto">
            <a:xfrm>
              <a:off x="108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6" name="Line 36"/>
            <p:cNvSpPr>
              <a:spLocks noChangeShapeType="1"/>
            </p:cNvSpPr>
            <p:nvPr/>
          </p:nvSpPr>
          <p:spPr bwMode="auto">
            <a:xfrm>
              <a:off x="108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7" name="Line 37"/>
            <p:cNvSpPr>
              <a:spLocks noChangeShapeType="1"/>
            </p:cNvSpPr>
            <p:nvPr/>
          </p:nvSpPr>
          <p:spPr bwMode="auto">
            <a:xfrm>
              <a:off x="1188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8" name="Line 38"/>
            <p:cNvSpPr>
              <a:spLocks noChangeShapeType="1"/>
            </p:cNvSpPr>
            <p:nvPr/>
          </p:nvSpPr>
          <p:spPr bwMode="auto">
            <a:xfrm>
              <a:off x="125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9" name="Line 39"/>
            <p:cNvSpPr>
              <a:spLocks noChangeShapeType="1"/>
            </p:cNvSpPr>
            <p:nvPr/>
          </p:nvSpPr>
          <p:spPr bwMode="auto">
            <a:xfrm>
              <a:off x="125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0" name="Line 40"/>
            <p:cNvSpPr>
              <a:spLocks noChangeShapeType="1"/>
            </p:cNvSpPr>
            <p:nvPr/>
          </p:nvSpPr>
          <p:spPr bwMode="auto">
            <a:xfrm>
              <a:off x="130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1" name="Line 41"/>
            <p:cNvSpPr>
              <a:spLocks noChangeShapeType="1"/>
            </p:cNvSpPr>
            <p:nvPr/>
          </p:nvSpPr>
          <p:spPr bwMode="auto">
            <a:xfrm>
              <a:off x="138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2" name="Line 42"/>
            <p:cNvSpPr>
              <a:spLocks noChangeShapeType="1"/>
            </p:cNvSpPr>
            <p:nvPr/>
          </p:nvSpPr>
          <p:spPr bwMode="auto">
            <a:xfrm>
              <a:off x="162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3" name="Line 43"/>
            <p:cNvSpPr>
              <a:spLocks noChangeShapeType="1"/>
            </p:cNvSpPr>
            <p:nvPr/>
          </p:nvSpPr>
          <p:spPr bwMode="auto">
            <a:xfrm>
              <a:off x="164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44"/>
            <p:cNvSpPr>
              <a:spLocks noChangeShapeType="1"/>
            </p:cNvSpPr>
            <p:nvPr/>
          </p:nvSpPr>
          <p:spPr bwMode="auto">
            <a:xfrm>
              <a:off x="170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45"/>
            <p:cNvSpPr>
              <a:spLocks noChangeShapeType="1"/>
            </p:cNvSpPr>
            <p:nvPr/>
          </p:nvSpPr>
          <p:spPr bwMode="auto">
            <a:xfrm>
              <a:off x="170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Line 46"/>
            <p:cNvSpPr>
              <a:spLocks noChangeShapeType="1"/>
            </p:cNvSpPr>
            <p:nvPr/>
          </p:nvSpPr>
          <p:spPr bwMode="auto">
            <a:xfrm>
              <a:off x="188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7" name="Line 47"/>
            <p:cNvSpPr>
              <a:spLocks noChangeShapeType="1"/>
            </p:cNvSpPr>
            <p:nvPr/>
          </p:nvSpPr>
          <p:spPr bwMode="auto">
            <a:xfrm>
              <a:off x="251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8" name="Line 48"/>
            <p:cNvSpPr>
              <a:spLocks noChangeShapeType="1"/>
            </p:cNvSpPr>
            <p:nvPr/>
          </p:nvSpPr>
          <p:spPr bwMode="auto">
            <a:xfrm>
              <a:off x="2218" y="560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9" name="Line 49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0" name="Line 50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1" name="Line 51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2" name="Line 52"/>
            <p:cNvSpPr>
              <a:spLocks noChangeShapeType="1"/>
            </p:cNvSpPr>
            <p:nvPr/>
          </p:nvSpPr>
          <p:spPr bwMode="auto">
            <a:xfrm>
              <a:off x="7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3" name="Line 53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4" name="Line 54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5" name="Line 55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6" name="Line 56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7" name="Line 57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Line 58"/>
            <p:cNvSpPr>
              <a:spLocks noChangeShapeType="1"/>
            </p:cNvSpPr>
            <p:nvPr/>
          </p:nvSpPr>
          <p:spPr bwMode="auto">
            <a:xfrm>
              <a:off x="7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9" name="Line 59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0" name="Line 60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1" name="Line 61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2" name="Line 62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3" name="Line 63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4" name="Line 64"/>
            <p:cNvSpPr>
              <a:spLocks noChangeShapeType="1"/>
            </p:cNvSpPr>
            <p:nvPr/>
          </p:nvSpPr>
          <p:spPr bwMode="auto">
            <a:xfrm>
              <a:off x="7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5" name="Line 65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6" name="Line 66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7" name="Line 67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8" name="Line 68"/>
            <p:cNvSpPr>
              <a:spLocks noChangeShapeType="1"/>
            </p:cNvSpPr>
            <p:nvPr/>
          </p:nvSpPr>
          <p:spPr bwMode="auto">
            <a:xfrm>
              <a:off x="7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9" name="Line 69"/>
            <p:cNvSpPr>
              <a:spLocks noChangeShapeType="1"/>
            </p:cNvSpPr>
            <p:nvPr/>
          </p:nvSpPr>
          <p:spPr bwMode="auto">
            <a:xfrm>
              <a:off x="7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0" name="Line 70"/>
            <p:cNvSpPr>
              <a:spLocks noChangeShapeType="1"/>
            </p:cNvSpPr>
            <p:nvPr/>
          </p:nvSpPr>
          <p:spPr bwMode="auto">
            <a:xfrm>
              <a:off x="7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1" name="Line 71"/>
            <p:cNvSpPr>
              <a:spLocks noChangeShapeType="1"/>
            </p:cNvSpPr>
            <p:nvPr/>
          </p:nvSpPr>
          <p:spPr bwMode="auto">
            <a:xfrm>
              <a:off x="7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2" name="Line 72"/>
            <p:cNvSpPr>
              <a:spLocks noChangeShapeType="1"/>
            </p:cNvSpPr>
            <p:nvPr/>
          </p:nvSpPr>
          <p:spPr bwMode="auto">
            <a:xfrm>
              <a:off x="7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3" name="Line 73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4" name="Line 74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5" name="Line 75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6" name="Line 76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7" name="Line 77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8" name="Line 78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9" name="Line 79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0" name="Line 80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1" name="Line 81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2" name="Line 82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3" name="Line 83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4" name="Line 84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5" name="Line 85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6" name="Line 86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7" name="Line 87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8" name="Line 88"/>
            <p:cNvSpPr>
              <a:spLocks noChangeShapeType="1"/>
            </p:cNvSpPr>
            <p:nvPr/>
          </p:nvSpPr>
          <p:spPr bwMode="auto">
            <a:xfrm>
              <a:off x="7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9" name="Line 89"/>
            <p:cNvSpPr>
              <a:spLocks noChangeShapeType="1"/>
            </p:cNvSpPr>
            <p:nvPr/>
          </p:nvSpPr>
          <p:spPr bwMode="auto">
            <a:xfrm>
              <a:off x="8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0" name="Line 90"/>
            <p:cNvSpPr>
              <a:spLocks noChangeShapeType="1"/>
            </p:cNvSpPr>
            <p:nvPr/>
          </p:nvSpPr>
          <p:spPr bwMode="auto">
            <a:xfrm>
              <a:off x="8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1" name="Line 91"/>
            <p:cNvSpPr>
              <a:spLocks noChangeShapeType="1"/>
            </p:cNvSpPr>
            <p:nvPr/>
          </p:nvSpPr>
          <p:spPr bwMode="auto">
            <a:xfrm>
              <a:off x="8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2" name="Line 92"/>
            <p:cNvSpPr>
              <a:spLocks noChangeShapeType="1"/>
            </p:cNvSpPr>
            <p:nvPr/>
          </p:nvSpPr>
          <p:spPr bwMode="auto">
            <a:xfrm>
              <a:off x="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3" name="Line 93"/>
            <p:cNvSpPr>
              <a:spLocks noChangeShapeType="1"/>
            </p:cNvSpPr>
            <p:nvPr/>
          </p:nvSpPr>
          <p:spPr bwMode="auto">
            <a:xfrm>
              <a:off x="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4" name="Line 94"/>
            <p:cNvSpPr>
              <a:spLocks noChangeShapeType="1"/>
            </p:cNvSpPr>
            <p:nvPr/>
          </p:nvSpPr>
          <p:spPr bwMode="auto">
            <a:xfrm>
              <a:off x="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5" name="Line 95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6" name="Line 96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7" name="Line 97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8" name="Line 98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9" name="Line 99"/>
            <p:cNvSpPr>
              <a:spLocks noChangeShapeType="1"/>
            </p:cNvSpPr>
            <p:nvPr/>
          </p:nvSpPr>
          <p:spPr bwMode="auto">
            <a:xfrm>
              <a:off x="8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0" name="Line 100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1" name="Line 101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2" name="Line 102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3" name="Line 103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4" name="Line 104"/>
            <p:cNvSpPr>
              <a:spLocks noChangeShapeType="1"/>
            </p:cNvSpPr>
            <p:nvPr/>
          </p:nvSpPr>
          <p:spPr bwMode="auto">
            <a:xfrm>
              <a:off x="8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5" name="Line 105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6" name="Line 106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7" name="Line 107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8" name="Line 108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9" name="Line 109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0" name="Line 110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1" name="Line 111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2" name="Line 112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3" name="Line 113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4" name="Line 114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5" name="Line 115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6" name="Line 116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7" name="Line 117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8" name="Line 118"/>
            <p:cNvSpPr>
              <a:spLocks noChangeShapeType="1"/>
            </p:cNvSpPr>
            <p:nvPr/>
          </p:nvSpPr>
          <p:spPr bwMode="auto">
            <a:xfrm>
              <a:off x="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9" name="Line 119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0" name="Line 120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1" name="Line 121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2" name="Line 122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3" name="Line 123"/>
            <p:cNvSpPr>
              <a:spLocks noChangeShapeType="1"/>
            </p:cNvSpPr>
            <p:nvPr/>
          </p:nvSpPr>
          <p:spPr bwMode="auto">
            <a:xfrm>
              <a:off x="9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4" name="Line 124"/>
            <p:cNvSpPr>
              <a:spLocks noChangeShapeType="1"/>
            </p:cNvSpPr>
            <p:nvPr/>
          </p:nvSpPr>
          <p:spPr bwMode="auto">
            <a:xfrm>
              <a:off x="9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5" name="Line 125"/>
            <p:cNvSpPr>
              <a:spLocks noChangeShapeType="1"/>
            </p:cNvSpPr>
            <p:nvPr/>
          </p:nvSpPr>
          <p:spPr bwMode="auto">
            <a:xfrm>
              <a:off x="9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6" name="Line 126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7" name="Line 127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8" name="Line 128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9" name="Line 129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0" name="Line 130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1" name="Line 131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2" name="Line 132"/>
            <p:cNvSpPr>
              <a:spLocks noChangeShapeType="1"/>
            </p:cNvSpPr>
            <p:nvPr/>
          </p:nvSpPr>
          <p:spPr bwMode="auto">
            <a:xfrm>
              <a:off x="10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3" name="Line 133"/>
            <p:cNvSpPr>
              <a:spLocks noChangeShapeType="1"/>
            </p:cNvSpPr>
            <p:nvPr/>
          </p:nvSpPr>
          <p:spPr bwMode="auto">
            <a:xfrm>
              <a:off x="10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4" name="Line 134"/>
            <p:cNvSpPr>
              <a:spLocks noChangeShapeType="1"/>
            </p:cNvSpPr>
            <p:nvPr/>
          </p:nvSpPr>
          <p:spPr bwMode="auto">
            <a:xfrm>
              <a:off x="10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5" name="Line 135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6" name="Line 136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7" name="Line 137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8" name="Line 138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9" name="Line 139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0" name="Line 140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1" name="Line 141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2" name="Line 142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3" name="Line 143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4" name="Line 144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5" name="Line 145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6" name="Line 146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7" name="Line 147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8" name="Line 148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9" name="Line 149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0" name="Line 150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1" name="Line 151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2" name="Line 152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3" name="Line 153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4" name="Line 154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5" name="Line 155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6" name="Line 156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7" name="Line 157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8" name="Line 158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9" name="Line 159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0" name="Line 160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1" name="Line 161"/>
            <p:cNvSpPr>
              <a:spLocks noChangeShapeType="1"/>
            </p:cNvSpPr>
            <p:nvPr/>
          </p:nvSpPr>
          <p:spPr bwMode="auto">
            <a:xfrm>
              <a:off x="11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2" name="Line 162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3" name="Line 163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4" name="Line 164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5" name="Line 165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6" name="Line 166"/>
            <p:cNvSpPr>
              <a:spLocks noChangeShapeType="1"/>
            </p:cNvSpPr>
            <p:nvPr/>
          </p:nvSpPr>
          <p:spPr bwMode="auto">
            <a:xfrm>
              <a:off x="113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7" name="Line 167"/>
            <p:cNvSpPr>
              <a:spLocks noChangeShapeType="1"/>
            </p:cNvSpPr>
            <p:nvPr/>
          </p:nvSpPr>
          <p:spPr bwMode="auto">
            <a:xfrm>
              <a:off x="1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8" name="Line 168"/>
            <p:cNvSpPr>
              <a:spLocks noChangeShapeType="1"/>
            </p:cNvSpPr>
            <p:nvPr/>
          </p:nvSpPr>
          <p:spPr bwMode="auto">
            <a:xfrm>
              <a:off x="1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9" name="Line 169"/>
            <p:cNvSpPr>
              <a:spLocks noChangeShapeType="1"/>
            </p:cNvSpPr>
            <p:nvPr/>
          </p:nvSpPr>
          <p:spPr bwMode="auto">
            <a:xfrm>
              <a:off x="1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0" name="Line 170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1" name="Line 171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2" name="Line 172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3" name="Line 173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4" name="Line 174"/>
            <p:cNvSpPr>
              <a:spLocks noChangeShapeType="1"/>
            </p:cNvSpPr>
            <p:nvPr/>
          </p:nvSpPr>
          <p:spPr bwMode="auto">
            <a:xfrm>
              <a:off x="11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5" name="Line 175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6" name="Line 176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7" name="Line 177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8" name="Line 178"/>
            <p:cNvSpPr>
              <a:spLocks noChangeShapeType="1"/>
            </p:cNvSpPr>
            <p:nvPr/>
          </p:nvSpPr>
          <p:spPr bwMode="auto">
            <a:xfrm>
              <a:off x="11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9" name="Line 179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0" name="Line 180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1" name="Line 181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2" name="Line 182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3" name="Line 183"/>
            <p:cNvSpPr>
              <a:spLocks noChangeShapeType="1"/>
            </p:cNvSpPr>
            <p:nvPr/>
          </p:nvSpPr>
          <p:spPr bwMode="auto">
            <a:xfrm>
              <a:off x="11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4" name="Line 184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5" name="Line 185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6" name="Line 186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7" name="Line 187"/>
            <p:cNvSpPr>
              <a:spLocks noChangeShapeType="1"/>
            </p:cNvSpPr>
            <p:nvPr/>
          </p:nvSpPr>
          <p:spPr bwMode="auto">
            <a:xfrm>
              <a:off x="12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8" name="Line 188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9" name="Line 189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0" name="Line 190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1" name="Line 191"/>
            <p:cNvSpPr>
              <a:spLocks noChangeShapeType="1"/>
            </p:cNvSpPr>
            <p:nvPr/>
          </p:nvSpPr>
          <p:spPr bwMode="auto">
            <a:xfrm>
              <a:off x="12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2" name="Line 192"/>
            <p:cNvSpPr>
              <a:spLocks noChangeShapeType="1"/>
            </p:cNvSpPr>
            <p:nvPr/>
          </p:nvSpPr>
          <p:spPr bwMode="auto">
            <a:xfrm>
              <a:off x="12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3" name="Line 193"/>
            <p:cNvSpPr>
              <a:spLocks noChangeShapeType="1"/>
            </p:cNvSpPr>
            <p:nvPr/>
          </p:nvSpPr>
          <p:spPr bwMode="auto">
            <a:xfrm>
              <a:off x="12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4" name="Line 194"/>
            <p:cNvSpPr>
              <a:spLocks noChangeShapeType="1"/>
            </p:cNvSpPr>
            <p:nvPr/>
          </p:nvSpPr>
          <p:spPr bwMode="auto">
            <a:xfrm>
              <a:off x="12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5" name="Line 195"/>
            <p:cNvSpPr>
              <a:spLocks noChangeShapeType="1"/>
            </p:cNvSpPr>
            <p:nvPr/>
          </p:nvSpPr>
          <p:spPr bwMode="auto">
            <a:xfrm>
              <a:off x="12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6" name="Line 196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7" name="Line 197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8" name="Line 198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9" name="Line 199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0" name="Line 200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1" name="Line 201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2" name="Line 202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3" name="Line 203"/>
            <p:cNvSpPr>
              <a:spLocks noChangeShapeType="1"/>
            </p:cNvSpPr>
            <p:nvPr/>
          </p:nvSpPr>
          <p:spPr bwMode="auto">
            <a:xfrm>
              <a:off x="129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4" name="Line 204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" name="Group 406"/>
          <p:cNvGrpSpPr>
            <a:grpSpLocks/>
          </p:cNvGrpSpPr>
          <p:nvPr/>
        </p:nvGrpSpPr>
        <p:grpSpPr bwMode="auto">
          <a:xfrm>
            <a:off x="2071688" y="1101725"/>
            <a:ext cx="1146175" cy="165100"/>
            <a:chOff x="1305" y="694"/>
            <a:chExt cx="722" cy="104"/>
          </a:xfrm>
        </p:grpSpPr>
        <p:sp>
          <p:nvSpPr>
            <p:cNvPr id="315" name="Line 206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" name="Line 207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" name="Line 208"/>
            <p:cNvSpPr>
              <a:spLocks noChangeShapeType="1"/>
            </p:cNvSpPr>
            <p:nvPr/>
          </p:nvSpPr>
          <p:spPr bwMode="auto">
            <a:xfrm>
              <a:off x="13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" name="Line 209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" name="Line 210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0" name="Line 211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1" name="Line 212"/>
            <p:cNvSpPr>
              <a:spLocks noChangeShapeType="1"/>
            </p:cNvSpPr>
            <p:nvPr/>
          </p:nvSpPr>
          <p:spPr bwMode="auto">
            <a:xfrm>
              <a:off x="13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2" name="Line 213"/>
            <p:cNvSpPr>
              <a:spLocks noChangeShapeType="1"/>
            </p:cNvSpPr>
            <p:nvPr/>
          </p:nvSpPr>
          <p:spPr bwMode="auto">
            <a:xfrm>
              <a:off x="13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3" name="Line 214"/>
            <p:cNvSpPr>
              <a:spLocks noChangeShapeType="1"/>
            </p:cNvSpPr>
            <p:nvPr/>
          </p:nvSpPr>
          <p:spPr bwMode="auto">
            <a:xfrm>
              <a:off x="13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4" name="Line 215"/>
            <p:cNvSpPr>
              <a:spLocks noChangeShapeType="1"/>
            </p:cNvSpPr>
            <p:nvPr/>
          </p:nvSpPr>
          <p:spPr bwMode="auto">
            <a:xfrm>
              <a:off x="13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" name="Line 216"/>
            <p:cNvSpPr>
              <a:spLocks noChangeShapeType="1"/>
            </p:cNvSpPr>
            <p:nvPr/>
          </p:nvSpPr>
          <p:spPr bwMode="auto">
            <a:xfrm>
              <a:off x="13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6" name="Line 217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7" name="Line 218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8" name="Line 219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9" name="Line 220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0" name="Line 221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1" name="Line 222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2" name="Line 223"/>
            <p:cNvSpPr>
              <a:spLocks noChangeShapeType="1"/>
            </p:cNvSpPr>
            <p:nvPr/>
          </p:nvSpPr>
          <p:spPr bwMode="auto">
            <a:xfrm>
              <a:off x="13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3" name="Line 224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4" name="Line 225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5" name="Line 226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6" name="Line 227"/>
            <p:cNvSpPr>
              <a:spLocks noChangeShapeType="1"/>
            </p:cNvSpPr>
            <p:nvPr/>
          </p:nvSpPr>
          <p:spPr bwMode="auto">
            <a:xfrm>
              <a:off x="13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7" name="Line 228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8" name="Line 229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Line 230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Line 231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Line 232"/>
            <p:cNvSpPr>
              <a:spLocks noChangeShapeType="1"/>
            </p:cNvSpPr>
            <p:nvPr/>
          </p:nvSpPr>
          <p:spPr bwMode="auto">
            <a:xfrm>
              <a:off x="14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233"/>
            <p:cNvSpPr>
              <a:spLocks noChangeShapeType="1"/>
            </p:cNvSpPr>
            <p:nvPr/>
          </p:nvSpPr>
          <p:spPr bwMode="auto">
            <a:xfrm>
              <a:off x="14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234"/>
            <p:cNvSpPr>
              <a:spLocks noChangeShapeType="1"/>
            </p:cNvSpPr>
            <p:nvPr/>
          </p:nvSpPr>
          <p:spPr bwMode="auto">
            <a:xfrm>
              <a:off x="14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235"/>
            <p:cNvSpPr>
              <a:spLocks noChangeShapeType="1"/>
            </p:cNvSpPr>
            <p:nvPr/>
          </p:nvSpPr>
          <p:spPr bwMode="auto">
            <a:xfrm>
              <a:off x="14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Line 236"/>
            <p:cNvSpPr>
              <a:spLocks noChangeShapeType="1"/>
            </p:cNvSpPr>
            <p:nvPr/>
          </p:nvSpPr>
          <p:spPr bwMode="auto">
            <a:xfrm>
              <a:off x="14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6" name="Line 237"/>
            <p:cNvSpPr>
              <a:spLocks noChangeShapeType="1"/>
            </p:cNvSpPr>
            <p:nvPr/>
          </p:nvSpPr>
          <p:spPr bwMode="auto">
            <a:xfrm>
              <a:off x="14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Line 238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8" name="Line 239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Line 240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Line 241"/>
            <p:cNvSpPr>
              <a:spLocks noChangeShapeType="1"/>
            </p:cNvSpPr>
            <p:nvPr/>
          </p:nvSpPr>
          <p:spPr bwMode="auto">
            <a:xfrm>
              <a:off x="14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242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243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244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Line 245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Line 246"/>
            <p:cNvSpPr>
              <a:spLocks noChangeShapeType="1"/>
            </p:cNvSpPr>
            <p:nvPr/>
          </p:nvSpPr>
          <p:spPr bwMode="auto">
            <a:xfrm>
              <a:off x="146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Line 247"/>
            <p:cNvSpPr>
              <a:spLocks noChangeShapeType="1"/>
            </p:cNvSpPr>
            <p:nvPr/>
          </p:nvSpPr>
          <p:spPr bwMode="auto">
            <a:xfrm>
              <a:off x="14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Line 248"/>
            <p:cNvSpPr>
              <a:spLocks noChangeShapeType="1"/>
            </p:cNvSpPr>
            <p:nvPr/>
          </p:nvSpPr>
          <p:spPr bwMode="auto">
            <a:xfrm>
              <a:off x="14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Line 249"/>
            <p:cNvSpPr>
              <a:spLocks noChangeShapeType="1"/>
            </p:cNvSpPr>
            <p:nvPr/>
          </p:nvSpPr>
          <p:spPr bwMode="auto">
            <a:xfrm>
              <a:off x="14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Line 250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Line 251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Line 252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Line 253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Line 254"/>
            <p:cNvSpPr>
              <a:spLocks noChangeShapeType="1"/>
            </p:cNvSpPr>
            <p:nvPr/>
          </p:nvSpPr>
          <p:spPr bwMode="auto">
            <a:xfrm>
              <a:off x="14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Line 255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Line 256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Line 257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7" name="Line 258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Line 259"/>
            <p:cNvSpPr>
              <a:spLocks noChangeShapeType="1"/>
            </p:cNvSpPr>
            <p:nvPr/>
          </p:nvSpPr>
          <p:spPr bwMode="auto">
            <a:xfrm>
              <a:off x="14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260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261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262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263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264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265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266"/>
            <p:cNvSpPr>
              <a:spLocks noChangeShapeType="1"/>
            </p:cNvSpPr>
            <p:nvPr/>
          </p:nvSpPr>
          <p:spPr bwMode="auto">
            <a:xfrm>
              <a:off x="15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Line 267"/>
            <p:cNvSpPr>
              <a:spLocks noChangeShapeType="1"/>
            </p:cNvSpPr>
            <p:nvPr/>
          </p:nvSpPr>
          <p:spPr bwMode="auto">
            <a:xfrm>
              <a:off x="15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Line 268"/>
            <p:cNvSpPr>
              <a:spLocks noChangeShapeType="1"/>
            </p:cNvSpPr>
            <p:nvPr/>
          </p:nvSpPr>
          <p:spPr bwMode="auto">
            <a:xfrm>
              <a:off x="15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269"/>
            <p:cNvSpPr>
              <a:spLocks noChangeShapeType="1"/>
            </p:cNvSpPr>
            <p:nvPr/>
          </p:nvSpPr>
          <p:spPr bwMode="auto">
            <a:xfrm>
              <a:off x="15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270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271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272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273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274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275"/>
            <p:cNvSpPr>
              <a:spLocks noChangeShapeType="1"/>
            </p:cNvSpPr>
            <p:nvPr/>
          </p:nvSpPr>
          <p:spPr bwMode="auto">
            <a:xfrm>
              <a:off x="15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276"/>
            <p:cNvSpPr>
              <a:spLocks noChangeShapeType="1"/>
            </p:cNvSpPr>
            <p:nvPr/>
          </p:nvSpPr>
          <p:spPr bwMode="auto">
            <a:xfrm>
              <a:off x="15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277"/>
            <p:cNvSpPr>
              <a:spLocks noChangeShapeType="1"/>
            </p:cNvSpPr>
            <p:nvPr/>
          </p:nvSpPr>
          <p:spPr bwMode="auto">
            <a:xfrm>
              <a:off x="15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278"/>
            <p:cNvSpPr>
              <a:spLocks noChangeShapeType="1"/>
            </p:cNvSpPr>
            <p:nvPr/>
          </p:nvSpPr>
          <p:spPr bwMode="auto">
            <a:xfrm>
              <a:off x="15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279"/>
            <p:cNvSpPr>
              <a:spLocks noChangeShapeType="1"/>
            </p:cNvSpPr>
            <p:nvPr/>
          </p:nvSpPr>
          <p:spPr bwMode="auto">
            <a:xfrm>
              <a:off x="15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280"/>
            <p:cNvSpPr>
              <a:spLocks noChangeShapeType="1"/>
            </p:cNvSpPr>
            <p:nvPr/>
          </p:nvSpPr>
          <p:spPr bwMode="auto">
            <a:xfrm>
              <a:off x="15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281"/>
            <p:cNvSpPr>
              <a:spLocks noChangeShapeType="1"/>
            </p:cNvSpPr>
            <p:nvPr/>
          </p:nvSpPr>
          <p:spPr bwMode="auto">
            <a:xfrm>
              <a:off x="15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Line 282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2" name="Line 283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284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285"/>
            <p:cNvSpPr>
              <a:spLocks noChangeShapeType="1"/>
            </p:cNvSpPr>
            <p:nvPr/>
          </p:nvSpPr>
          <p:spPr bwMode="auto">
            <a:xfrm>
              <a:off x="1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286"/>
            <p:cNvSpPr>
              <a:spLocks noChangeShapeType="1"/>
            </p:cNvSpPr>
            <p:nvPr/>
          </p:nvSpPr>
          <p:spPr bwMode="auto">
            <a:xfrm>
              <a:off x="15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287"/>
            <p:cNvSpPr>
              <a:spLocks noChangeShapeType="1"/>
            </p:cNvSpPr>
            <p:nvPr/>
          </p:nvSpPr>
          <p:spPr bwMode="auto">
            <a:xfrm>
              <a:off x="15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288"/>
            <p:cNvSpPr>
              <a:spLocks noChangeShapeType="1"/>
            </p:cNvSpPr>
            <p:nvPr/>
          </p:nvSpPr>
          <p:spPr bwMode="auto">
            <a:xfrm>
              <a:off x="15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8" name="Line 289"/>
            <p:cNvSpPr>
              <a:spLocks noChangeShapeType="1"/>
            </p:cNvSpPr>
            <p:nvPr/>
          </p:nvSpPr>
          <p:spPr bwMode="auto">
            <a:xfrm>
              <a:off x="15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290"/>
            <p:cNvSpPr>
              <a:spLocks noChangeShapeType="1"/>
            </p:cNvSpPr>
            <p:nvPr/>
          </p:nvSpPr>
          <p:spPr bwMode="auto">
            <a:xfrm>
              <a:off x="15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Line 291"/>
            <p:cNvSpPr>
              <a:spLocks noChangeShapeType="1"/>
            </p:cNvSpPr>
            <p:nvPr/>
          </p:nvSpPr>
          <p:spPr bwMode="auto">
            <a:xfrm>
              <a:off x="15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292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293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294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295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296"/>
            <p:cNvSpPr>
              <a:spLocks noChangeShapeType="1"/>
            </p:cNvSpPr>
            <p:nvPr/>
          </p:nvSpPr>
          <p:spPr bwMode="auto">
            <a:xfrm>
              <a:off x="16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Line 297"/>
            <p:cNvSpPr>
              <a:spLocks noChangeShapeType="1"/>
            </p:cNvSpPr>
            <p:nvPr/>
          </p:nvSpPr>
          <p:spPr bwMode="auto">
            <a:xfrm>
              <a:off x="16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Line 298"/>
            <p:cNvSpPr>
              <a:spLocks noChangeShapeType="1"/>
            </p:cNvSpPr>
            <p:nvPr/>
          </p:nvSpPr>
          <p:spPr bwMode="auto">
            <a:xfrm>
              <a:off x="16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299"/>
            <p:cNvSpPr>
              <a:spLocks noChangeShapeType="1"/>
            </p:cNvSpPr>
            <p:nvPr/>
          </p:nvSpPr>
          <p:spPr bwMode="auto">
            <a:xfrm>
              <a:off x="16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Line 300"/>
            <p:cNvSpPr>
              <a:spLocks noChangeShapeType="1"/>
            </p:cNvSpPr>
            <p:nvPr/>
          </p:nvSpPr>
          <p:spPr bwMode="auto">
            <a:xfrm>
              <a:off x="16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" name="Line 301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1" name="Line 302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" name="Line 303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304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305"/>
            <p:cNvSpPr>
              <a:spLocks noChangeShapeType="1"/>
            </p:cNvSpPr>
            <p:nvPr/>
          </p:nvSpPr>
          <p:spPr bwMode="auto">
            <a:xfrm>
              <a:off x="1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306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307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308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309"/>
            <p:cNvSpPr>
              <a:spLocks noChangeShapeType="1"/>
            </p:cNvSpPr>
            <p:nvPr/>
          </p:nvSpPr>
          <p:spPr bwMode="auto">
            <a:xfrm>
              <a:off x="16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310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Line 311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1" name="Line 312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2" name="Line 313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3" name="Line 314"/>
            <p:cNvSpPr>
              <a:spLocks noChangeShapeType="1"/>
            </p:cNvSpPr>
            <p:nvPr/>
          </p:nvSpPr>
          <p:spPr bwMode="auto">
            <a:xfrm>
              <a:off x="16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4" name="Line 315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" name="Line 316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" name="Line 317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7" name="Line 318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8" name="Line 319"/>
            <p:cNvSpPr>
              <a:spLocks noChangeShapeType="1"/>
            </p:cNvSpPr>
            <p:nvPr/>
          </p:nvSpPr>
          <p:spPr bwMode="auto">
            <a:xfrm>
              <a:off x="16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9" name="Line 320"/>
            <p:cNvSpPr>
              <a:spLocks noChangeShapeType="1"/>
            </p:cNvSpPr>
            <p:nvPr/>
          </p:nvSpPr>
          <p:spPr bwMode="auto">
            <a:xfrm>
              <a:off x="16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0" name="Line 321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1" name="Line 322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2" name="Line 323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3" name="Line 324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4" name="Line 325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5" name="Line 326"/>
            <p:cNvSpPr>
              <a:spLocks noChangeShapeType="1"/>
            </p:cNvSpPr>
            <p:nvPr/>
          </p:nvSpPr>
          <p:spPr bwMode="auto">
            <a:xfrm>
              <a:off x="16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6" name="Line 327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7" name="Line 328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8" name="Line 329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9" name="Line 330"/>
            <p:cNvSpPr>
              <a:spLocks noChangeShapeType="1"/>
            </p:cNvSpPr>
            <p:nvPr/>
          </p:nvSpPr>
          <p:spPr bwMode="auto">
            <a:xfrm>
              <a:off x="169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0" name="Line 331"/>
            <p:cNvSpPr>
              <a:spLocks noChangeShapeType="1"/>
            </p:cNvSpPr>
            <p:nvPr/>
          </p:nvSpPr>
          <p:spPr bwMode="auto">
            <a:xfrm>
              <a:off x="17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1" name="Line 332"/>
            <p:cNvSpPr>
              <a:spLocks noChangeShapeType="1"/>
            </p:cNvSpPr>
            <p:nvPr/>
          </p:nvSpPr>
          <p:spPr bwMode="auto">
            <a:xfrm>
              <a:off x="17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2" name="Line 333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3" name="Line 334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4" name="Line 335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5" name="Line 336"/>
            <p:cNvSpPr>
              <a:spLocks noChangeShapeType="1"/>
            </p:cNvSpPr>
            <p:nvPr/>
          </p:nvSpPr>
          <p:spPr bwMode="auto">
            <a:xfrm>
              <a:off x="17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6" name="Line 337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7" name="Line 338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8" name="Line 339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9" name="Line 340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0" name="Line 341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1" name="Line 342"/>
            <p:cNvSpPr>
              <a:spLocks noChangeShapeType="1"/>
            </p:cNvSpPr>
            <p:nvPr/>
          </p:nvSpPr>
          <p:spPr bwMode="auto">
            <a:xfrm>
              <a:off x="17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2" name="Line 343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3" name="Line 344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4" name="Line 345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5" name="Line 346"/>
            <p:cNvSpPr>
              <a:spLocks noChangeShapeType="1"/>
            </p:cNvSpPr>
            <p:nvPr/>
          </p:nvSpPr>
          <p:spPr bwMode="auto">
            <a:xfrm>
              <a:off x="178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6" name="Line 347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7" name="Line 348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8" name="Line 349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9" name="Line 350"/>
            <p:cNvSpPr>
              <a:spLocks noChangeShapeType="1"/>
            </p:cNvSpPr>
            <p:nvPr/>
          </p:nvSpPr>
          <p:spPr bwMode="auto">
            <a:xfrm>
              <a:off x="179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0" name="Line 351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1" name="Line 352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2" name="Line 353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3" name="Line 354"/>
            <p:cNvSpPr>
              <a:spLocks noChangeShapeType="1"/>
            </p:cNvSpPr>
            <p:nvPr/>
          </p:nvSpPr>
          <p:spPr bwMode="auto">
            <a:xfrm>
              <a:off x="18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4" name="Line 355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5" name="Line 356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6" name="Line 357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7" name="Line 358"/>
            <p:cNvSpPr>
              <a:spLocks noChangeShapeType="1"/>
            </p:cNvSpPr>
            <p:nvPr/>
          </p:nvSpPr>
          <p:spPr bwMode="auto">
            <a:xfrm>
              <a:off x="18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8" name="Line 359"/>
            <p:cNvSpPr>
              <a:spLocks noChangeShapeType="1"/>
            </p:cNvSpPr>
            <p:nvPr/>
          </p:nvSpPr>
          <p:spPr bwMode="auto">
            <a:xfrm>
              <a:off x="183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9" name="Line 360"/>
            <p:cNvSpPr>
              <a:spLocks noChangeShapeType="1"/>
            </p:cNvSpPr>
            <p:nvPr/>
          </p:nvSpPr>
          <p:spPr bwMode="auto">
            <a:xfrm>
              <a:off x="183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0" name="Line 361"/>
            <p:cNvSpPr>
              <a:spLocks noChangeShapeType="1"/>
            </p:cNvSpPr>
            <p:nvPr/>
          </p:nvSpPr>
          <p:spPr bwMode="auto">
            <a:xfrm>
              <a:off x="18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1" name="Line 362"/>
            <p:cNvSpPr>
              <a:spLocks noChangeShapeType="1"/>
            </p:cNvSpPr>
            <p:nvPr/>
          </p:nvSpPr>
          <p:spPr bwMode="auto">
            <a:xfrm>
              <a:off x="18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2" name="Line 363"/>
            <p:cNvSpPr>
              <a:spLocks noChangeShapeType="1"/>
            </p:cNvSpPr>
            <p:nvPr/>
          </p:nvSpPr>
          <p:spPr bwMode="auto">
            <a:xfrm>
              <a:off x="18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3" name="Line 364"/>
            <p:cNvSpPr>
              <a:spLocks noChangeShapeType="1"/>
            </p:cNvSpPr>
            <p:nvPr/>
          </p:nvSpPr>
          <p:spPr bwMode="auto">
            <a:xfrm>
              <a:off x="18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4" name="Line 365"/>
            <p:cNvSpPr>
              <a:spLocks noChangeShapeType="1"/>
            </p:cNvSpPr>
            <p:nvPr/>
          </p:nvSpPr>
          <p:spPr bwMode="auto">
            <a:xfrm>
              <a:off x="18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5" name="Line 366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6" name="Line 367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7" name="Line 368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8" name="Line 369"/>
            <p:cNvSpPr>
              <a:spLocks noChangeShapeType="1"/>
            </p:cNvSpPr>
            <p:nvPr/>
          </p:nvSpPr>
          <p:spPr bwMode="auto">
            <a:xfrm>
              <a:off x="1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9" name="Line 370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0" name="Line 371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1" name="Line 372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2" name="Line 373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3" name="Line 374"/>
            <p:cNvSpPr>
              <a:spLocks noChangeShapeType="1"/>
            </p:cNvSpPr>
            <p:nvPr/>
          </p:nvSpPr>
          <p:spPr bwMode="auto">
            <a:xfrm>
              <a:off x="18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4" name="Line 375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5" name="Line 376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6" name="Line 377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7" name="Line 378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8" name="Line 379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380"/>
            <p:cNvSpPr>
              <a:spLocks noChangeShapeType="1"/>
            </p:cNvSpPr>
            <p:nvPr/>
          </p:nvSpPr>
          <p:spPr bwMode="auto">
            <a:xfrm>
              <a:off x="191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381"/>
            <p:cNvSpPr>
              <a:spLocks noChangeShapeType="1"/>
            </p:cNvSpPr>
            <p:nvPr/>
          </p:nvSpPr>
          <p:spPr bwMode="auto">
            <a:xfrm>
              <a:off x="1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382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383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384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385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386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387"/>
            <p:cNvSpPr>
              <a:spLocks noChangeShapeType="1"/>
            </p:cNvSpPr>
            <p:nvPr/>
          </p:nvSpPr>
          <p:spPr bwMode="auto">
            <a:xfrm>
              <a:off x="19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7" name="Line 388"/>
            <p:cNvSpPr>
              <a:spLocks noChangeShapeType="1"/>
            </p:cNvSpPr>
            <p:nvPr/>
          </p:nvSpPr>
          <p:spPr bwMode="auto">
            <a:xfrm>
              <a:off x="19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8" name="Line 389"/>
            <p:cNvSpPr>
              <a:spLocks noChangeShapeType="1"/>
            </p:cNvSpPr>
            <p:nvPr/>
          </p:nvSpPr>
          <p:spPr bwMode="auto">
            <a:xfrm>
              <a:off x="19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9" name="Line 390"/>
            <p:cNvSpPr>
              <a:spLocks noChangeShapeType="1"/>
            </p:cNvSpPr>
            <p:nvPr/>
          </p:nvSpPr>
          <p:spPr bwMode="auto">
            <a:xfrm>
              <a:off x="19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0" name="Line 391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1" name="Line 392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2" name="Line 393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3" name="Line 394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4" name="Line 395"/>
            <p:cNvSpPr>
              <a:spLocks noChangeShapeType="1"/>
            </p:cNvSpPr>
            <p:nvPr/>
          </p:nvSpPr>
          <p:spPr bwMode="auto">
            <a:xfrm>
              <a:off x="19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5" name="Line 396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6" name="Line 397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398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399"/>
            <p:cNvSpPr>
              <a:spLocks noChangeShapeType="1"/>
            </p:cNvSpPr>
            <p:nvPr/>
          </p:nvSpPr>
          <p:spPr bwMode="auto">
            <a:xfrm>
              <a:off x="19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9" name="Line 400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0" name="Line 401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402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403"/>
            <p:cNvSpPr>
              <a:spLocks noChangeShapeType="1"/>
            </p:cNvSpPr>
            <p:nvPr/>
          </p:nvSpPr>
          <p:spPr bwMode="auto">
            <a:xfrm>
              <a:off x="20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404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405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2" name="Group 607"/>
          <p:cNvGrpSpPr>
            <a:grpSpLocks/>
          </p:cNvGrpSpPr>
          <p:nvPr/>
        </p:nvGrpSpPr>
        <p:grpSpPr bwMode="auto">
          <a:xfrm>
            <a:off x="1241425" y="1101725"/>
            <a:ext cx="2841625" cy="165100"/>
            <a:chOff x="782" y="694"/>
            <a:chExt cx="1790" cy="104"/>
          </a:xfrm>
        </p:grpSpPr>
        <p:sp>
          <p:nvSpPr>
            <p:cNvPr id="115" name="Line 407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408"/>
            <p:cNvSpPr>
              <a:spLocks noChangeShapeType="1"/>
            </p:cNvSpPr>
            <p:nvPr/>
          </p:nvSpPr>
          <p:spPr bwMode="auto">
            <a:xfrm>
              <a:off x="20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409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410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411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Line 412"/>
            <p:cNvSpPr>
              <a:spLocks noChangeShapeType="1"/>
            </p:cNvSpPr>
            <p:nvPr/>
          </p:nvSpPr>
          <p:spPr bwMode="auto">
            <a:xfrm>
              <a:off x="20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413"/>
            <p:cNvSpPr>
              <a:spLocks noChangeShapeType="1"/>
            </p:cNvSpPr>
            <p:nvPr/>
          </p:nvSpPr>
          <p:spPr bwMode="auto">
            <a:xfrm>
              <a:off x="20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414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415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416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417"/>
            <p:cNvSpPr>
              <a:spLocks noChangeShapeType="1"/>
            </p:cNvSpPr>
            <p:nvPr/>
          </p:nvSpPr>
          <p:spPr bwMode="auto">
            <a:xfrm>
              <a:off x="20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418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419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420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421"/>
            <p:cNvSpPr>
              <a:spLocks noChangeShapeType="1"/>
            </p:cNvSpPr>
            <p:nvPr/>
          </p:nvSpPr>
          <p:spPr bwMode="auto">
            <a:xfrm>
              <a:off x="20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422"/>
            <p:cNvSpPr>
              <a:spLocks noChangeShapeType="1"/>
            </p:cNvSpPr>
            <p:nvPr/>
          </p:nvSpPr>
          <p:spPr bwMode="auto">
            <a:xfrm>
              <a:off x="20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423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424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425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426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427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428"/>
            <p:cNvSpPr>
              <a:spLocks noChangeShapeType="1"/>
            </p:cNvSpPr>
            <p:nvPr/>
          </p:nvSpPr>
          <p:spPr bwMode="auto">
            <a:xfrm>
              <a:off x="20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429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430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431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432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433"/>
            <p:cNvSpPr>
              <a:spLocks noChangeShapeType="1"/>
            </p:cNvSpPr>
            <p:nvPr/>
          </p:nvSpPr>
          <p:spPr bwMode="auto">
            <a:xfrm>
              <a:off x="21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434"/>
            <p:cNvSpPr>
              <a:spLocks noChangeShapeType="1"/>
            </p:cNvSpPr>
            <p:nvPr/>
          </p:nvSpPr>
          <p:spPr bwMode="auto">
            <a:xfrm>
              <a:off x="21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435"/>
            <p:cNvSpPr>
              <a:spLocks noChangeShapeType="1"/>
            </p:cNvSpPr>
            <p:nvPr/>
          </p:nvSpPr>
          <p:spPr bwMode="auto">
            <a:xfrm>
              <a:off x="21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436"/>
            <p:cNvSpPr>
              <a:spLocks noChangeShapeType="1"/>
            </p:cNvSpPr>
            <p:nvPr/>
          </p:nvSpPr>
          <p:spPr bwMode="auto">
            <a:xfrm>
              <a:off x="21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437"/>
            <p:cNvSpPr>
              <a:spLocks noChangeShapeType="1"/>
            </p:cNvSpPr>
            <p:nvPr/>
          </p:nvSpPr>
          <p:spPr bwMode="auto">
            <a:xfrm>
              <a:off x="214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438"/>
            <p:cNvSpPr>
              <a:spLocks noChangeShapeType="1"/>
            </p:cNvSpPr>
            <p:nvPr/>
          </p:nvSpPr>
          <p:spPr bwMode="auto">
            <a:xfrm>
              <a:off x="214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Line 439"/>
            <p:cNvSpPr>
              <a:spLocks noChangeShapeType="1"/>
            </p:cNvSpPr>
            <p:nvPr/>
          </p:nvSpPr>
          <p:spPr bwMode="auto">
            <a:xfrm>
              <a:off x="214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Line 440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441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442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443"/>
            <p:cNvSpPr>
              <a:spLocks noChangeShapeType="1"/>
            </p:cNvSpPr>
            <p:nvPr/>
          </p:nvSpPr>
          <p:spPr bwMode="auto">
            <a:xfrm>
              <a:off x="21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Line 444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445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Line 446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447"/>
            <p:cNvSpPr>
              <a:spLocks noChangeShapeType="1"/>
            </p:cNvSpPr>
            <p:nvPr/>
          </p:nvSpPr>
          <p:spPr bwMode="auto">
            <a:xfrm>
              <a:off x="21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Line 448"/>
            <p:cNvSpPr>
              <a:spLocks noChangeShapeType="1"/>
            </p:cNvSpPr>
            <p:nvPr/>
          </p:nvSpPr>
          <p:spPr bwMode="auto">
            <a:xfrm>
              <a:off x="216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449"/>
            <p:cNvSpPr>
              <a:spLocks noChangeShapeType="1"/>
            </p:cNvSpPr>
            <p:nvPr/>
          </p:nvSpPr>
          <p:spPr bwMode="auto">
            <a:xfrm>
              <a:off x="216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Line 450"/>
            <p:cNvSpPr>
              <a:spLocks noChangeShapeType="1"/>
            </p:cNvSpPr>
            <p:nvPr/>
          </p:nvSpPr>
          <p:spPr bwMode="auto">
            <a:xfrm>
              <a:off x="21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451"/>
            <p:cNvSpPr>
              <a:spLocks noChangeShapeType="1"/>
            </p:cNvSpPr>
            <p:nvPr/>
          </p:nvSpPr>
          <p:spPr bwMode="auto">
            <a:xfrm>
              <a:off x="217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Line 452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453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Line 454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455"/>
            <p:cNvSpPr>
              <a:spLocks noChangeShapeType="1"/>
            </p:cNvSpPr>
            <p:nvPr/>
          </p:nvSpPr>
          <p:spPr bwMode="auto">
            <a:xfrm>
              <a:off x="21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Line 456"/>
            <p:cNvSpPr>
              <a:spLocks noChangeShapeType="1"/>
            </p:cNvSpPr>
            <p:nvPr/>
          </p:nvSpPr>
          <p:spPr bwMode="auto">
            <a:xfrm>
              <a:off x="22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457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Line 458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459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Line 460"/>
            <p:cNvSpPr>
              <a:spLocks noChangeShapeType="1"/>
            </p:cNvSpPr>
            <p:nvPr/>
          </p:nvSpPr>
          <p:spPr bwMode="auto">
            <a:xfrm>
              <a:off x="22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461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Line 462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463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Line 464"/>
            <p:cNvSpPr>
              <a:spLocks noChangeShapeType="1"/>
            </p:cNvSpPr>
            <p:nvPr/>
          </p:nvSpPr>
          <p:spPr bwMode="auto">
            <a:xfrm>
              <a:off x="22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465"/>
            <p:cNvSpPr>
              <a:spLocks noChangeShapeType="1"/>
            </p:cNvSpPr>
            <p:nvPr/>
          </p:nvSpPr>
          <p:spPr bwMode="auto">
            <a:xfrm>
              <a:off x="22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Line 466"/>
            <p:cNvSpPr>
              <a:spLocks noChangeShapeType="1"/>
            </p:cNvSpPr>
            <p:nvPr/>
          </p:nvSpPr>
          <p:spPr bwMode="auto">
            <a:xfrm>
              <a:off x="22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467"/>
            <p:cNvSpPr>
              <a:spLocks noChangeShapeType="1"/>
            </p:cNvSpPr>
            <p:nvPr/>
          </p:nvSpPr>
          <p:spPr bwMode="auto">
            <a:xfrm>
              <a:off x="22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Line 468"/>
            <p:cNvSpPr>
              <a:spLocks noChangeShapeType="1"/>
            </p:cNvSpPr>
            <p:nvPr/>
          </p:nvSpPr>
          <p:spPr bwMode="auto">
            <a:xfrm>
              <a:off x="22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469"/>
            <p:cNvSpPr>
              <a:spLocks noChangeShapeType="1"/>
            </p:cNvSpPr>
            <p:nvPr/>
          </p:nvSpPr>
          <p:spPr bwMode="auto">
            <a:xfrm>
              <a:off x="22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Line 470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471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0" name="Line 472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1" name="Line 473"/>
            <p:cNvSpPr>
              <a:spLocks noChangeShapeType="1"/>
            </p:cNvSpPr>
            <p:nvPr/>
          </p:nvSpPr>
          <p:spPr bwMode="auto">
            <a:xfrm>
              <a:off x="22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Line 474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Line 475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4" name="Line 476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Line 477"/>
            <p:cNvSpPr>
              <a:spLocks noChangeShapeType="1"/>
            </p:cNvSpPr>
            <p:nvPr/>
          </p:nvSpPr>
          <p:spPr bwMode="auto">
            <a:xfrm>
              <a:off x="225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Line 478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Line 479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480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Line 481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482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483"/>
            <p:cNvSpPr>
              <a:spLocks noChangeShapeType="1"/>
            </p:cNvSpPr>
            <p:nvPr/>
          </p:nvSpPr>
          <p:spPr bwMode="auto">
            <a:xfrm>
              <a:off x="22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484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485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486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487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Line 488"/>
            <p:cNvSpPr>
              <a:spLocks noChangeShapeType="1"/>
            </p:cNvSpPr>
            <p:nvPr/>
          </p:nvSpPr>
          <p:spPr bwMode="auto">
            <a:xfrm>
              <a:off x="228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489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Line 490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491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Line 492"/>
            <p:cNvSpPr>
              <a:spLocks noChangeShapeType="1"/>
            </p:cNvSpPr>
            <p:nvPr/>
          </p:nvSpPr>
          <p:spPr bwMode="auto">
            <a:xfrm>
              <a:off x="230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493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494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495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496"/>
            <p:cNvSpPr>
              <a:spLocks noChangeShapeType="1"/>
            </p:cNvSpPr>
            <p:nvPr/>
          </p:nvSpPr>
          <p:spPr bwMode="auto">
            <a:xfrm>
              <a:off x="23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497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498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Line 499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500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Line 501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502"/>
            <p:cNvSpPr>
              <a:spLocks noChangeShapeType="1"/>
            </p:cNvSpPr>
            <p:nvPr/>
          </p:nvSpPr>
          <p:spPr bwMode="auto">
            <a:xfrm>
              <a:off x="232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Line 503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504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Line 505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506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507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508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509"/>
            <p:cNvSpPr>
              <a:spLocks noChangeShapeType="1"/>
            </p:cNvSpPr>
            <p:nvPr/>
          </p:nvSpPr>
          <p:spPr bwMode="auto">
            <a:xfrm>
              <a:off x="23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510"/>
            <p:cNvSpPr>
              <a:spLocks noChangeShapeType="1"/>
            </p:cNvSpPr>
            <p:nvPr/>
          </p:nvSpPr>
          <p:spPr bwMode="auto">
            <a:xfrm>
              <a:off x="235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511"/>
            <p:cNvSpPr>
              <a:spLocks noChangeShapeType="1"/>
            </p:cNvSpPr>
            <p:nvPr/>
          </p:nvSpPr>
          <p:spPr bwMode="auto">
            <a:xfrm>
              <a:off x="235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512"/>
            <p:cNvSpPr>
              <a:spLocks noChangeShapeType="1"/>
            </p:cNvSpPr>
            <p:nvPr/>
          </p:nvSpPr>
          <p:spPr bwMode="auto">
            <a:xfrm>
              <a:off x="235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Line 513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514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515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516"/>
            <p:cNvSpPr>
              <a:spLocks noChangeShapeType="1"/>
            </p:cNvSpPr>
            <p:nvPr/>
          </p:nvSpPr>
          <p:spPr bwMode="auto">
            <a:xfrm>
              <a:off x="23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517"/>
            <p:cNvSpPr>
              <a:spLocks noChangeShapeType="1"/>
            </p:cNvSpPr>
            <p:nvPr/>
          </p:nvSpPr>
          <p:spPr bwMode="auto">
            <a:xfrm>
              <a:off x="23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Line 518"/>
            <p:cNvSpPr>
              <a:spLocks noChangeShapeType="1"/>
            </p:cNvSpPr>
            <p:nvPr/>
          </p:nvSpPr>
          <p:spPr bwMode="auto">
            <a:xfrm>
              <a:off x="23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Line 519"/>
            <p:cNvSpPr>
              <a:spLocks noChangeShapeType="1"/>
            </p:cNvSpPr>
            <p:nvPr/>
          </p:nvSpPr>
          <p:spPr bwMode="auto">
            <a:xfrm>
              <a:off x="238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Line 520"/>
            <p:cNvSpPr>
              <a:spLocks noChangeShapeType="1"/>
            </p:cNvSpPr>
            <p:nvPr/>
          </p:nvSpPr>
          <p:spPr bwMode="auto">
            <a:xfrm>
              <a:off x="23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Line 521"/>
            <p:cNvSpPr>
              <a:spLocks noChangeShapeType="1"/>
            </p:cNvSpPr>
            <p:nvPr/>
          </p:nvSpPr>
          <p:spPr bwMode="auto">
            <a:xfrm>
              <a:off x="23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Line 522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Line 523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Line 524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Line 525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Line 526"/>
            <p:cNvSpPr>
              <a:spLocks noChangeShapeType="1"/>
            </p:cNvSpPr>
            <p:nvPr/>
          </p:nvSpPr>
          <p:spPr bwMode="auto">
            <a:xfrm>
              <a:off x="23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Line 527"/>
            <p:cNvSpPr>
              <a:spLocks noChangeShapeType="1"/>
            </p:cNvSpPr>
            <p:nvPr/>
          </p:nvSpPr>
          <p:spPr bwMode="auto">
            <a:xfrm>
              <a:off x="240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Line 528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Line 529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Line 530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Line 531"/>
            <p:cNvSpPr>
              <a:spLocks noChangeShapeType="1"/>
            </p:cNvSpPr>
            <p:nvPr/>
          </p:nvSpPr>
          <p:spPr bwMode="auto">
            <a:xfrm>
              <a:off x="24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Line 532"/>
            <p:cNvSpPr>
              <a:spLocks noChangeShapeType="1"/>
            </p:cNvSpPr>
            <p:nvPr/>
          </p:nvSpPr>
          <p:spPr bwMode="auto">
            <a:xfrm>
              <a:off x="24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Line 533"/>
            <p:cNvSpPr>
              <a:spLocks noChangeShapeType="1"/>
            </p:cNvSpPr>
            <p:nvPr/>
          </p:nvSpPr>
          <p:spPr bwMode="auto">
            <a:xfrm>
              <a:off x="24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Line 534"/>
            <p:cNvSpPr>
              <a:spLocks noChangeShapeType="1"/>
            </p:cNvSpPr>
            <p:nvPr/>
          </p:nvSpPr>
          <p:spPr bwMode="auto">
            <a:xfrm>
              <a:off x="24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Line 535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Line 536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Line 537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Line 538"/>
            <p:cNvSpPr>
              <a:spLocks noChangeShapeType="1"/>
            </p:cNvSpPr>
            <p:nvPr/>
          </p:nvSpPr>
          <p:spPr bwMode="auto">
            <a:xfrm>
              <a:off x="24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Line 539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Line 540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Line 541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Line 542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Line 543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Line 544"/>
            <p:cNvSpPr>
              <a:spLocks noChangeShapeType="1"/>
            </p:cNvSpPr>
            <p:nvPr/>
          </p:nvSpPr>
          <p:spPr bwMode="auto">
            <a:xfrm>
              <a:off x="24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Line 545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Line 546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Line 547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Line 548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Line 549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Line 550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Line 551"/>
            <p:cNvSpPr>
              <a:spLocks noChangeShapeType="1"/>
            </p:cNvSpPr>
            <p:nvPr/>
          </p:nvSpPr>
          <p:spPr bwMode="auto">
            <a:xfrm>
              <a:off x="25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Line 552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Line 553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Line 554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Line 555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Line 556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Line 557"/>
            <p:cNvSpPr>
              <a:spLocks noChangeShapeType="1"/>
            </p:cNvSpPr>
            <p:nvPr/>
          </p:nvSpPr>
          <p:spPr bwMode="auto">
            <a:xfrm>
              <a:off x="25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Line 558"/>
            <p:cNvSpPr>
              <a:spLocks noChangeShapeType="1"/>
            </p:cNvSpPr>
            <p:nvPr/>
          </p:nvSpPr>
          <p:spPr bwMode="auto">
            <a:xfrm>
              <a:off x="25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Line 559"/>
            <p:cNvSpPr>
              <a:spLocks noChangeShapeType="1"/>
            </p:cNvSpPr>
            <p:nvPr/>
          </p:nvSpPr>
          <p:spPr bwMode="auto">
            <a:xfrm>
              <a:off x="25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Line 560"/>
            <p:cNvSpPr>
              <a:spLocks noChangeShapeType="1"/>
            </p:cNvSpPr>
            <p:nvPr/>
          </p:nvSpPr>
          <p:spPr bwMode="auto">
            <a:xfrm>
              <a:off x="25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Line 561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Line 562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Line 563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Line 564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Line 565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Line 566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Line 567"/>
            <p:cNvSpPr>
              <a:spLocks noChangeShapeType="1"/>
            </p:cNvSpPr>
            <p:nvPr/>
          </p:nvSpPr>
          <p:spPr bwMode="auto">
            <a:xfrm>
              <a:off x="25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Line 568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Line 569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Line 570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9" name="Line 571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0" name="Line 572"/>
            <p:cNvSpPr>
              <a:spLocks noChangeShapeType="1"/>
            </p:cNvSpPr>
            <p:nvPr/>
          </p:nvSpPr>
          <p:spPr bwMode="auto">
            <a:xfrm>
              <a:off x="25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1" name="Line 573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2" name="Line 574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3" name="Line 575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4" name="Line 576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5" name="Line 577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6" name="Line 578"/>
            <p:cNvSpPr>
              <a:spLocks noChangeShapeType="1"/>
            </p:cNvSpPr>
            <p:nvPr/>
          </p:nvSpPr>
          <p:spPr bwMode="auto">
            <a:xfrm>
              <a:off x="78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7" name="Line 579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8" name="Line 580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9" name="Line 581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0" name="Line 582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1" name="Line 583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2" name="Line 584"/>
            <p:cNvSpPr>
              <a:spLocks noChangeShapeType="1"/>
            </p:cNvSpPr>
            <p:nvPr/>
          </p:nvSpPr>
          <p:spPr bwMode="auto">
            <a:xfrm>
              <a:off x="90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3" name="Line 585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4" name="Line 586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5" name="Line 587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6" name="Line 588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7" name="Line 589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8" name="Line 590"/>
            <p:cNvSpPr>
              <a:spLocks noChangeShapeType="1"/>
            </p:cNvSpPr>
            <p:nvPr/>
          </p:nvSpPr>
          <p:spPr bwMode="auto">
            <a:xfrm>
              <a:off x="99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9" name="Line 591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0" name="Line 592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1" name="Line 593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2" name="Line 594"/>
            <p:cNvSpPr>
              <a:spLocks noChangeShapeType="1"/>
            </p:cNvSpPr>
            <p:nvPr/>
          </p:nvSpPr>
          <p:spPr bwMode="auto">
            <a:xfrm>
              <a:off x="10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3" name="Line 595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4" name="Line 596"/>
            <p:cNvSpPr>
              <a:spLocks noChangeShapeType="1"/>
            </p:cNvSpPr>
            <p:nvPr/>
          </p:nvSpPr>
          <p:spPr bwMode="auto">
            <a:xfrm>
              <a:off x="10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5" name="Line 597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6" name="Line 598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" name="Line 599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" name="Line 600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" name="Line 601"/>
            <p:cNvSpPr>
              <a:spLocks noChangeShapeType="1"/>
            </p:cNvSpPr>
            <p:nvPr/>
          </p:nvSpPr>
          <p:spPr bwMode="auto">
            <a:xfrm>
              <a:off x="10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" name="Line 602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" name="Line 603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" name="Line 604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" name="Line 605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" name="Line 606"/>
            <p:cNvSpPr>
              <a:spLocks noChangeShapeType="1"/>
            </p:cNvSpPr>
            <p:nvPr/>
          </p:nvSpPr>
          <p:spPr bwMode="auto">
            <a:xfrm>
              <a:off x="10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3" name="Line 608"/>
          <p:cNvSpPr>
            <a:spLocks noChangeShapeType="1"/>
          </p:cNvSpPr>
          <p:nvPr/>
        </p:nvSpPr>
        <p:spPr bwMode="auto">
          <a:xfrm>
            <a:off x="172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Line 609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610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611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612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613"/>
          <p:cNvSpPr>
            <a:spLocks noChangeShapeType="1"/>
          </p:cNvSpPr>
          <p:nvPr/>
        </p:nvSpPr>
        <p:spPr bwMode="auto">
          <a:xfrm>
            <a:off x="1797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614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615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616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617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618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619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620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621"/>
          <p:cNvSpPr>
            <a:spLocks noChangeShapeType="1"/>
          </p:cNvSpPr>
          <p:nvPr/>
        </p:nvSpPr>
        <p:spPr bwMode="auto">
          <a:xfrm>
            <a:off x="20589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622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Line 623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Line 624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Line 625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626"/>
          <p:cNvSpPr>
            <a:spLocks noChangeShapeType="1"/>
          </p:cNvSpPr>
          <p:nvPr/>
        </p:nvSpPr>
        <p:spPr bwMode="auto">
          <a:xfrm>
            <a:off x="23669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27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628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629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630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Line 631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Line 632"/>
          <p:cNvSpPr>
            <a:spLocks noChangeShapeType="1"/>
          </p:cNvSpPr>
          <p:nvPr/>
        </p:nvSpPr>
        <p:spPr bwMode="auto">
          <a:xfrm>
            <a:off x="244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633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634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635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636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637"/>
          <p:cNvSpPr>
            <a:spLocks noChangeShapeType="1"/>
          </p:cNvSpPr>
          <p:nvPr/>
        </p:nvSpPr>
        <p:spPr bwMode="auto">
          <a:xfrm>
            <a:off x="26082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638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639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640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641"/>
          <p:cNvSpPr>
            <a:spLocks noChangeShapeType="1"/>
          </p:cNvSpPr>
          <p:nvPr/>
        </p:nvSpPr>
        <p:spPr bwMode="auto">
          <a:xfrm>
            <a:off x="26146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642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643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644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645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646"/>
          <p:cNvSpPr>
            <a:spLocks noChangeShapeType="1"/>
          </p:cNvSpPr>
          <p:nvPr/>
        </p:nvSpPr>
        <p:spPr bwMode="auto">
          <a:xfrm>
            <a:off x="26685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647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648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649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650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651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652"/>
          <p:cNvSpPr>
            <a:spLocks noChangeShapeType="1"/>
          </p:cNvSpPr>
          <p:nvPr/>
        </p:nvSpPr>
        <p:spPr bwMode="auto">
          <a:xfrm>
            <a:off x="268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653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654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655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656"/>
          <p:cNvSpPr>
            <a:spLocks noChangeShapeType="1"/>
          </p:cNvSpPr>
          <p:nvPr/>
        </p:nvSpPr>
        <p:spPr bwMode="auto">
          <a:xfrm>
            <a:off x="2697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657"/>
          <p:cNvSpPr>
            <a:spLocks noChangeShapeType="1"/>
          </p:cNvSpPr>
          <p:nvPr/>
        </p:nvSpPr>
        <p:spPr bwMode="auto">
          <a:xfrm>
            <a:off x="270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658"/>
          <p:cNvSpPr>
            <a:spLocks noChangeShapeType="1"/>
          </p:cNvSpPr>
          <p:nvPr/>
        </p:nvSpPr>
        <p:spPr bwMode="auto">
          <a:xfrm>
            <a:off x="270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659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660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661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662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663"/>
          <p:cNvSpPr>
            <a:spLocks noChangeShapeType="1"/>
          </p:cNvSpPr>
          <p:nvPr/>
        </p:nvSpPr>
        <p:spPr bwMode="auto">
          <a:xfrm>
            <a:off x="29987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664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665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666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667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668"/>
          <p:cNvSpPr>
            <a:spLocks noChangeShapeType="1"/>
          </p:cNvSpPr>
          <p:nvPr/>
        </p:nvSpPr>
        <p:spPr bwMode="auto">
          <a:xfrm>
            <a:off x="3087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Line 669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Line 670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Line 671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Line 672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Line 673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Line 674"/>
          <p:cNvSpPr>
            <a:spLocks noChangeShapeType="1"/>
          </p:cNvSpPr>
          <p:nvPr/>
        </p:nvSpPr>
        <p:spPr bwMode="auto">
          <a:xfrm>
            <a:off x="3321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675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Line 676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677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678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" name="Line 679"/>
          <p:cNvSpPr>
            <a:spLocks noChangeShapeType="1"/>
          </p:cNvSpPr>
          <p:nvPr/>
        </p:nvSpPr>
        <p:spPr bwMode="auto">
          <a:xfrm>
            <a:off x="3341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680"/>
          <p:cNvSpPr>
            <a:spLocks noChangeShapeType="1"/>
          </p:cNvSpPr>
          <p:nvPr/>
        </p:nvSpPr>
        <p:spPr bwMode="auto">
          <a:xfrm>
            <a:off x="35337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681"/>
          <p:cNvSpPr>
            <a:spLocks noChangeShapeType="1"/>
          </p:cNvSpPr>
          <p:nvPr/>
        </p:nvSpPr>
        <p:spPr bwMode="auto">
          <a:xfrm>
            <a:off x="35337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682"/>
          <p:cNvSpPr>
            <a:spLocks noChangeShapeType="1"/>
          </p:cNvSpPr>
          <p:nvPr/>
        </p:nvSpPr>
        <p:spPr bwMode="auto">
          <a:xfrm>
            <a:off x="35417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683"/>
          <p:cNvSpPr>
            <a:spLocks noChangeShapeType="1"/>
          </p:cNvSpPr>
          <p:nvPr/>
        </p:nvSpPr>
        <p:spPr bwMode="auto">
          <a:xfrm>
            <a:off x="35417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684"/>
          <p:cNvSpPr>
            <a:spLocks noChangeShapeType="1"/>
          </p:cNvSpPr>
          <p:nvPr/>
        </p:nvSpPr>
        <p:spPr bwMode="auto">
          <a:xfrm>
            <a:off x="35417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685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Line 686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Line 687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688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Line 689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Line 690"/>
          <p:cNvSpPr>
            <a:spLocks noChangeShapeType="1"/>
          </p:cNvSpPr>
          <p:nvPr/>
        </p:nvSpPr>
        <p:spPr bwMode="auto">
          <a:xfrm>
            <a:off x="36861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Line 691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Line 692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693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Line 694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695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Line 696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697"/>
          <p:cNvSpPr>
            <a:spLocks noChangeShapeType="1"/>
          </p:cNvSpPr>
          <p:nvPr/>
        </p:nvSpPr>
        <p:spPr bwMode="auto">
          <a:xfrm>
            <a:off x="37131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Line 698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699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Line 700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701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Line 702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703"/>
          <p:cNvSpPr>
            <a:spLocks noChangeShapeType="1"/>
          </p:cNvSpPr>
          <p:nvPr/>
        </p:nvSpPr>
        <p:spPr bwMode="auto">
          <a:xfrm>
            <a:off x="40084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Line 704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705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706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Line 707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3" name="Line 708"/>
          <p:cNvSpPr>
            <a:spLocks noChangeShapeType="1"/>
          </p:cNvSpPr>
          <p:nvPr/>
        </p:nvSpPr>
        <p:spPr bwMode="auto">
          <a:xfrm>
            <a:off x="408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Rectangle 709"/>
          <p:cNvSpPr>
            <a:spLocks noChangeArrowheads="1"/>
          </p:cNvSpPr>
          <p:nvPr/>
        </p:nvSpPr>
        <p:spPr bwMode="auto">
          <a:xfrm>
            <a:off x="657225" y="3213100"/>
            <a:ext cx="2403475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6" name="AutoShape 711"/>
          <p:cNvSpPr>
            <a:spLocks noChangeAspect="1" noChangeArrowheads="1" noTextEdit="1"/>
          </p:cNvSpPr>
          <p:nvPr/>
        </p:nvSpPr>
        <p:spPr bwMode="auto">
          <a:xfrm>
            <a:off x="4454525" y="409575"/>
            <a:ext cx="3843338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17" name="Group 913"/>
          <p:cNvGrpSpPr>
            <a:grpSpLocks/>
          </p:cNvGrpSpPr>
          <p:nvPr/>
        </p:nvGrpSpPr>
        <p:grpSpPr bwMode="auto">
          <a:xfrm>
            <a:off x="4454525" y="409575"/>
            <a:ext cx="3849688" cy="2886075"/>
            <a:chOff x="2806" y="258"/>
            <a:chExt cx="2425" cy="1818"/>
          </a:xfrm>
        </p:grpSpPr>
        <p:sp>
          <p:nvSpPr>
            <p:cNvPr id="1598" name="Rectangle 713"/>
            <p:cNvSpPr>
              <a:spLocks noChangeArrowheads="1"/>
            </p:cNvSpPr>
            <p:nvPr/>
          </p:nvSpPr>
          <p:spPr bwMode="auto">
            <a:xfrm>
              <a:off x="2806" y="258"/>
              <a:ext cx="2425" cy="18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9" name="Rectangle 714"/>
            <p:cNvSpPr>
              <a:spLocks noChangeArrowheads="1"/>
            </p:cNvSpPr>
            <p:nvPr/>
          </p:nvSpPr>
          <p:spPr bwMode="auto">
            <a:xfrm>
              <a:off x="3122" y="396"/>
              <a:ext cx="1876" cy="14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0" name="Rectangle 715"/>
            <p:cNvSpPr>
              <a:spLocks noChangeArrowheads="1"/>
            </p:cNvSpPr>
            <p:nvPr/>
          </p:nvSpPr>
          <p:spPr bwMode="auto">
            <a:xfrm>
              <a:off x="3122" y="396"/>
              <a:ext cx="1876" cy="147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1" name="Line 716"/>
            <p:cNvSpPr>
              <a:spLocks noChangeShapeType="1"/>
            </p:cNvSpPr>
            <p:nvPr/>
          </p:nvSpPr>
          <p:spPr bwMode="auto">
            <a:xfrm>
              <a:off x="3122" y="1873"/>
              <a:ext cx="187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2" name="Line 717"/>
            <p:cNvSpPr>
              <a:spLocks noChangeShapeType="1"/>
            </p:cNvSpPr>
            <p:nvPr/>
          </p:nvSpPr>
          <p:spPr bwMode="auto">
            <a:xfrm flipV="1">
              <a:off x="3122" y="396"/>
              <a:ext cx="0" cy="147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3" name="Line 718"/>
            <p:cNvSpPr>
              <a:spLocks noChangeShapeType="1"/>
            </p:cNvSpPr>
            <p:nvPr/>
          </p:nvSpPr>
          <p:spPr bwMode="auto">
            <a:xfrm flipV="1">
              <a:off x="3122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4" name="Rectangle 719"/>
            <p:cNvSpPr>
              <a:spLocks noChangeArrowheads="1"/>
            </p:cNvSpPr>
            <p:nvPr/>
          </p:nvSpPr>
          <p:spPr bwMode="auto">
            <a:xfrm>
              <a:off x="3109" y="1886"/>
              <a:ext cx="5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5" name="Line 720"/>
            <p:cNvSpPr>
              <a:spLocks noChangeShapeType="1"/>
            </p:cNvSpPr>
            <p:nvPr/>
          </p:nvSpPr>
          <p:spPr bwMode="auto">
            <a:xfrm flipV="1">
              <a:off x="3433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6" name="Rectangle 721"/>
            <p:cNvSpPr>
              <a:spLocks noChangeArrowheads="1"/>
            </p:cNvSpPr>
            <p:nvPr/>
          </p:nvSpPr>
          <p:spPr bwMode="auto">
            <a:xfrm>
              <a:off x="3390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7" name="Line 722"/>
            <p:cNvSpPr>
              <a:spLocks noChangeShapeType="1"/>
            </p:cNvSpPr>
            <p:nvPr/>
          </p:nvSpPr>
          <p:spPr bwMode="auto">
            <a:xfrm flipV="1">
              <a:off x="3744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8" name="Rectangle 723"/>
            <p:cNvSpPr>
              <a:spLocks noChangeArrowheads="1"/>
            </p:cNvSpPr>
            <p:nvPr/>
          </p:nvSpPr>
          <p:spPr bwMode="auto">
            <a:xfrm>
              <a:off x="3701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9" name="Line 724"/>
            <p:cNvSpPr>
              <a:spLocks noChangeShapeType="1"/>
            </p:cNvSpPr>
            <p:nvPr/>
          </p:nvSpPr>
          <p:spPr bwMode="auto">
            <a:xfrm flipV="1">
              <a:off x="4060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0" name="Rectangle 725"/>
            <p:cNvSpPr>
              <a:spLocks noChangeArrowheads="1"/>
            </p:cNvSpPr>
            <p:nvPr/>
          </p:nvSpPr>
          <p:spPr bwMode="auto">
            <a:xfrm>
              <a:off x="4016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1" name="Line 726"/>
            <p:cNvSpPr>
              <a:spLocks noChangeShapeType="1"/>
            </p:cNvSpPr>
            <p:nvPr/>
          </p:nvSpPr>
          <p:spPr bwMode="auto">
            <a:xfrm flipV="1">
              <a:off x="4371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2" name="Rectangle 727"/>
            <p:cNvSpPr>
              <a:spLocks noChangeArrowheads="1"/>
            </p:cNvSpPr>
            <p:nvPr/>
          </p:nvSpPr>
          <p:spPr bwMode="auto">
            <a:xfrm>
              <a:off x="4328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3" name="Line 728"/>
            <p:cNvSpPr>
              <a:spLocks noChangeShapeType="1"/>
            </p:cNvSpPr>
            <p:nvPr/>
          </p:nvSpPr>
          <p:spPr bwMode="auto">
            <a:xfrm flipV="1">
              <a:off x="4682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4" name="Rectangle 729"/>
            <p:cNvSpPr>
              <a:spLocks noChangeArrowheads="1"/>
            </p:cNvSpPr>
            <p:nvPr/>
          </p:nvSpPr>
          <p:spPr bwMode="auto">
            <a:xfrm>
              <a:off x="4639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5" name="Line 730"/>
            <p:cNvSpPr>
              <a:spLocks noChangeShapeType="1"/>
            </p:cNvSpPr>
            <p:nvPr/>
          </p:nvSpPr>
          <p:spPr bwMode="auto">
            <a:xfrm flipV="1">
              <a:off x="4998" y="1852"/>
              <a:ext cx="0" cy="2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6" name="Rectangle 731"/>
            <p:cNvSpPr>
              <a:spLocks noChangeArrowheads="1"/>
            </p:cNvSpPr>
            <p:nvPr/>
          </p:nvSpPr>
          <p:spPr bwMode="auto">
            <a:xfrm>
              <a:off x="4955" y="1886"/>
              <a:ext cx="12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7" name="Rectangle 732"/>
            <p:cNvSpPr>
              <a:spLocks noChangeArrowheads="1"/>
            </p:cNvSpPr>
            <p:nvPr/>
          </p:nvSpPr>
          <p:spPr bwMode="auto">
            <a:xfrm>
              <a:off x="3921" y="1960"/>
              <a:ext cx="294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8" name="Rectangle 733"/>
            <p:cNvSpPr>
              <a:spLocks noChangeArrowheads="1"/>
            </p:cNvSpPr>
            <p:nvPr/>
          </p:nvSpPr>
          <p:spPr bwMode="auto">
            <a:xfrm>
              <a:off x="3956" y="297"/>
              <a:ext cx="225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9" name="Line 734"/>
            <p:cNvSpPr>
              <a:spLocks noChangeShapeType="1"/>
            </p:cNvSpPr>
            <p:nvPr/>
          </p:nvSpPr>
          <p:spPr bwMode="auto">
            <a:xfrm>
              <a:off x="319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0" name="Line 735"/>
            <p:cNvSpPr>
              <a:spLocks noChangeShapeType="1"/>
            </p:cNvSpPr>
            <p:nvPr/>
          </p:nvSpPr>
          <p:spPr bwMode="auto">
            <a:xfrm>
              <a:off x="319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1" name="Line 736"/>
            <p:cNvSpPr>
              <a:spLocks noChangeShapeType="1"/>
            </p:cNvSpPr>
            <p:nvPr/>
          </p:nvSpPr>
          <p:spPr bwMode="auto">
            <a:xfrm>
              <a:off x="320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2" name="Line 737"/>
            <p:cNvSpPr>
              <a:spLocks noChangeShapeType="1"/>
            </p:cNvSpPr>
            <p:nvPr/>
          </p:nvSpPr>
          <p:spPr bwMode="auto">
            <a:xfrm>
              <a:off x="346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3" name="Line 738"/>
            <p:cNvSpPr>
              <a:spLocks noChangeShapeType="1"/>
            </p:cNvSpPr>
            <p:nvPr/>
          </p:nvSpPr>
          <p:spPr bwMode="auto">
            <a:xfrm>
              <a:off x="354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4" name="Line 739"/>
            <p:cNvSpPr>
              <a:spLocks noChangeShapeType="1"/>
            </p:cNvSpPr>
            <p:nvPr/>
          </p:nvSpPr>
          <p:spPr bwMode="auto">
            <a:xfrm>
              <a:off x="360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5" name="Line 740"/>
            <p:cNvSpPr>
              <a:spLocks noChangeShapeType="1"/>
            </p:cNvSpPr>
            <p:nvPr/>
          </p:nvSpPr>
          <p:spPr bwMode="auto">
            <a:xfrm>
              <a:off x="3727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6" name="Line 741"/>
            <p:cNvSpPr>
              <a:spLocks noChangeShapeType="1"/>
            </p:cNvSpPr>
            <p:nvPr/>
          </p:nvSpPr>
          <p:spPr bwMode="auto">
            <a:xfrm>
              <a:off x="380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7" name="Line 742"/>
            <p:cNvSpPr>
              <a:spLocks noChangeShapeType="1"/>
            </p:cNvSpPr>
            <p:nvPr/>
          </p:nvSpPr>
          <p:spPr bwMode="auto">
            <a:xfrm>
              <a:off x="380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8" name="Line 743"/>
            <p:cNvSpPr>
              <a:spLocks noChangeShapeType="1"/>
            </p:cNvSpPr>
            <p:nvPr/>
          </p:nvSpPr>
          <p:spPr bwMode="auto">
            <a:xfrm>
              <a:off x="3826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9" name="Line 744"/>
            <p:cNvSpPr>
              <a:spLocks noChangeShapeType="1"/>
            </p:cNvSpPr>
            <p:nvPr/>
          </p:nvSpPr>
          <p:spPr bwMode="auto">
            <a:xfrm>
              <a:off x="3861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0" name="Line 745"/>
            <p:cNvSpPr>
              <a:spLocks noChangeShapeType="1"/>
            </p:cNvSpPr>
            <p:nvPr/>
          </p:nvSpPr>
          <p:spPr bwMode="auto">
            <a:xfrm>
              <a:off x="387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1" name="Line 746"/>
            <p:cNvSpPr>
              <a:spLocks noChangeShapeType="1"/>
            </p:cNvSpPr>
            <p:nvPr/>
          </p:nvSpPr>
          <p:spPr bwMode="auto">
            <a:xfrm>
              <a:off x="398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2" name="Line 747"/>
            <p:cNvSpPr>
              <a:spLocks noChangeShapeType="1"/>
            </p:cNvSpPr>
            <p:nvPr/>
          </p:nvSpPr>
          <p:spPr bwMode="auto">
            <a:xfrm>
              <a:off x="399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3" name="Line 748"/>
            <p:cNvSpPr>
              <a:spLocks noChangeShapeType="1"/>
            </p:cNvSpPr>
            <p:nvPr/>
          </p:nvSpPr>
          <p:spPr bwMode="auto">
            <a:xfrm>
              <a:off x="4129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4" name="Line 749"/>
            <p:cNvSpPr>
              <a:spLocks noChangeShapeType="1"/>
            </p:cNvSpPr>
            <p:nvPr/>
          </p:nvSpPr>
          <p:spPr bwMode="auto">
            <a:xfrm>
              <a:off x="4150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5" name="Line 750"/>
            <p:cNvSpPr>
              <a:spLocks noChangeShapeType="1"/>
            </p:cNvSpPr>
            <p:nvPr/>
          </p:nvSpPr>
          <p:spPr bwMode="auto">
            <a:xfrm>
              <a:off x="4198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6" name="Line 751"/>
            <p:cNvSpPr>
              <a:spLocks noChangeShapeType="1"/>
            </p:cNvSpPr>
            <p:nvPr/>
          </p:nvSpPr>
          <p:spPr bwMode="auto">
            <a:xfrm>
              <a:off x="429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7" name="Line 752"/>
            <p:cNvSpPr>
              <a:spLocks noChangeShapeType="1"/>
            </p:cNvSpPr>
            <p:nvPr/>
          </p:nvSpPr>
          <p:spPr bwMode="auto">
            <a:xfrm>
              <a:off x="4328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8" name="Line 753"/>
            <p:cNvSpPr>
              <a:spLocks noChangeShapeType="1"/>
            </p:cNvSpPr>
            <p:nvPr/>
          </p:nvSpPr>
          <p:spPr bwMode="auto">
            <a:xfrm>
              <a:off x="434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9" name="Line 754"/>
            <p:cNvSpPr>
              <a:spLocks noChangeShapeType="1"/>
            </p:cNvSpPr>
            <p:nvPr/>
          </p:nvSpPr>
          <p:spPr bwMode="auto">
            <a:xfrm>
              <a:off x="435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0" name="Line 755"/>
            <p:cNvSpPr>
              <a:spLocks noChangeShapeType="1"/>
            </p:cNvSpPr>
            <p:nvPr/>
          </p:nvSpPr>
          <p:spPr bwMode="auto">
            <a:xfrm>
              <a:off x="4604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1" name="Line 756"/>
            <p:cNvSpPr>
              <a:spLocks noChangeShapeType="1"/>
            </p:cNvSpPr>
            <p:nvPr/>
          </p:nvSpPr>
          <p:spPr bwMode="auto">
            <a:xfrm>
              <a:off x="462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2" name="Line 757"/>
            <p:cNvSpPr>
              <a:spLocks noChangeShapeType="1"/>
            </p:cNvSpPr>
            <p:nvPr/>
          </p:nvSpPr>
          <p:spPr bwMode="auto">
            <a:xfrm>
              <a:off x="4665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3" name="Line 758"/>
            <p:cNvSpPr>
              <a:spLocks noChangeShapeType="1"/>
            </p:cNvSpPr>
            <p:nvPr/>
          </p:nvSpPr>
          <p:spPr bwMode="auto">
            <a:xfrm>
              <a:off x="4687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4" name="Line 759"/>
            <p:cNvSpPr>
              <a:spLocks noChangeShapeType="1"/>
            </p:cNvSpPr>
            <p:nvPr/>
          </p:nvSpPr>
          <p:spPr bwMode="auto">
            <a:xfrm>
              <a:off x="4782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5" name="Line 760"/>
            <p:cNvSpPr>
              <a:spLocks noChangeShapeType="1"/>
            </p:cNvSpPr>
            <p:nvPr/>
          </p:nvSpPr>
          <p:spPr bwMode="auto">
            <a:xfrm>
              <a:off x="4933" y="966"/>
              <a:ext cx="0" cy="1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6" name="Line 761"/>
            <p:cNvSpPr>
              <a:spLocks noChangeShapeType="1"/>
            </p:cNvSpPr>
            <p:nvPr/>
          </p:nvSpPr>
          <p:spPr bwMode="auto">
            <a:xfrm>
              <a:off x="4081" y="560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7" name="Line 762"/>
            <p:cNvSpPr>
              <a:spLocks noChangeShapeType="1"/>
            </p:cNvSpPr>
            <p:nvPr/>
          </p:nvSpPr>
          <p:spPr bwMode="auto">
            <a:xfrm>
              <a:off x="34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8" name="Line 763"/>
            <p:cNvSpPr>
              <a:spLocks noChangeShapeType="1"/>
            </p:cNvSpPr>
            <p:nvPr/>
          </p:nvSpPr>
          <p:spPr bwMode="auto">
            <a:xfrm>
              <a:off x="34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9" name="Line 764"/>
            <p:cNvSpPr>
              <a:spLocks noChangeShapeType="1"/>
            </p:cNvSpPr>
            <p:nvPr/>
          </p:nvSpPr>
          <p:spPr bwMode="auto">
            <a:xfrm>
              <a:off x="34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0" name="Line 765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1" name="Line 766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2" name="Line 767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3" name="Line 768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4" name="Line 769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5" name="Line 770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6" name="Line 771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7" name="Line 772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8" name="Line 773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9" name="Line 774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0" name="Line 775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1" name="Line 776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2" name="Line 777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3" name="Line 778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4" name="Line 779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5" name="Line 780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6" name="Line 781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7" name="Line 782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8" name="Line 783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9" name="Line 784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0" name="Line 785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1" name="Line 786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2" name="Line 787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3" name="Line 788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4" name="Line 789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5" name="Line 790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6" name="Line 791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7" name="Line 792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8" name="Line 793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9" name="Line 794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0" name="Line 795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1" name="Line 796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2" name="Line 797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3" name="Line 798"/>
            <p:cNvSpPr>
              <a:spLocks noChangeShapeType="1"/>
            </p:cNvSpPr>
            <p:nvPr/>
          </p:nvSpPr>
          <p:spPr bwMode="auto">
            <a:xfrm>
              <a:off x="35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4" name="Line 799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5" name="Line 800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6" name="Line 801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7" name="Line 802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8" name="Line 803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9" name="Line 804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0" name="Line 805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1" name="Line 806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2" name="Line 807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3" name="Line 808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4" name="Line 809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5" name="Line 810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6" name="Line 811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7" name="Line 812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8" name="Line 813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9" name="Line 814"/>
            <p:cNvSpPr>
              <a:spLocks noChangeShapeType="1"/>
            </p:cNvSpPr>
            <p:nvPr/>
          </p:nvSpPr>
          <p:spPr bwMode="auto">
            <a:xfrm>
              <a:off x="36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0" name="Line 815"/>
            <p:cNvSpPr>
              <a:spLocks noChangeShapeType="1"/>
            </p:cNvSpPr>
            <p:nvPr/>
          </p:nvSpPr>
          <p:spPr bwMode="auto">
            <a:xfrm>
              <a:off x="361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1" name="Line 816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2" name="Line 817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3" name="Line 818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4" name="Line 819"/>
            <p:cNvSpPr>
              <a:spLocks noChangeShapeType="1"/>
            </p:cNvSpPr>
            <p:nvPr/>
          </p:nvSpPr>
          <p:spPr bwMode="auto">
            <a:xfrm>
              <a:off x="36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5" name="Line 820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6" name="Line 821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7" name="Line 822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8" name="Line 823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9" name="Line 824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0" name="Line 825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1" name="Line 826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2" name="Line 827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3" name="Line 828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4" name="Line 829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5" name="Line 830"/>
            <p:cNvSpPr>
              <a:spLocks noChangeShapeType="1"/>
            </p:cNvSpPr>
            <p:nvPr/>
          </p:nvSpPr>
          <p:spPr bwMode="auto">
            <a:xfrm>
              <a:off x="36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6" name="Line 831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7" name="Line 832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8" name="Line 833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9" name="Line 834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0" name="Line 835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1" name="Line 836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2" name="Line 837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3" name="Line 838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4" name="Line 839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5" name="Line 840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6" name="Line 841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7" name="Line 842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8" name="Line 843"/>
            <p:cNvSpPr>
              <a:spLocks noChangeShapeType="1"/>
            </p:cNvSpPr>
            <p:nvPr/>
          </p:nvSpPr>
          <p:spPr bwMode="auto">
            <a:xfrm>
              <a:off x="365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9" name="Line 844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0" name="Line 845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1" name="Line 846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2" name="Line 847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3" name="Line 848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4" name="Line 849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5" name="Line 850"/>
            <p:cNvSpPr>
              <a:spLocks noChangeShapeType="1"/>
            </p:cNvSpPr>
            <p:nvPr/>
          </p:nvSpPr>
          <p:spPr bwMode="auto">
            <a:xfrm>
              <a:off x="367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6" name="Line 851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7" name="Line 852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8" name="Line 853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9" name="Line 854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0" name="Line 855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1" name="Line 856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2" name="Line 857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3" name="Line 858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4" name="Line 859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5" name="Line 860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6" name="Line 861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7" name="Line 862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8" name="Line 863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9" name="Line 864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0" name="Line 865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1" name="Line 866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2" name="Line 867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3" name="Line 868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4" name="Line 869"/>
            <p:cNvSpPr>
              <a:spLocks noChangeShapeType="1"/>
            </p:cNvSpPr>
            <p:nvPr/>
          </p:nvSpPr>
          <p:spPr bwMode="auto">
            <a:xfrm>
              <a:off x="373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5" name="Line 870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6" name="Line 871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7" name="Line 872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8" name="Line 873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9" name="Line 874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0" name="Line 875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1" name="Line 876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2" name="Line 877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3" name="Line 878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4" name="Line 879"/>
            <p:cNvSpPr>
              <a:spLocks noChangeShapeType="1"/>
            </p:cNvSpPr>
            <p:nvPr/>
          </p:nvSpPr>
          <p:spPr bwMode="auto">
            <a:xfrm>
              <a:off x="37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5" name="Line 880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6" name="Line 881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7" name="Line 882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8" name="Line 883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9" name="Line 884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0" name="Line 885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1" name="Line 886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2" name="Line 887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3" name="Line 888"/>
            <p:cNvSpPr>
              <a:spLocks noChangeShapeType="1"/>
            </p:cNvSpPr>
            <p:nvPr/>
          </p:nvSpPr>
          <p:spPr bwMode="auto">
            <a:xfrm>
              <a:off x="37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4" name="Line 889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5" name="Line 890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6" name="Line 891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7" name="Line 892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8" name="Line 893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9" name="Line 894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0" name="Line 895"/>
            <p:cNvSpPr>
              <a:spLocks noChangeShapeType="1"/>
            </p:cNvSpPr>
            <p:nvPr/>
          </p:nvSpPr>
          <p:spPr bwMode="auto">
            <a:xfrm>
              <a:off x="378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1" name="Line 896"/>
            <p:cNvSpPr>
              <a:spLocks noChangeShapeType="1"/>
            </p:cNvSpPr>
            <p:nvPr/>
          </p:nvSpPr>
          <p:spPr bwMode="auto">
            <a:xfrm>
              <a:off x="380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2" name="Line 897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3" name="Line 898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4" name="Line 899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5" name="Line 900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6" name="Line 901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7" name="Line 902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8" name="Line 903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9" name="Line 904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0" name="Line 905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1" name="Line 906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2" name="Line 907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3" name="Line 908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4" name="Line 909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5" name="Line 910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6" name="Line 911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7" name="Line 912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18" name="Group 1114"/>
          <p:cNvGrpSpPr>
            <a:grpSpLocks/>
          </p:cNvGrpSpPr>
          <p:nvPr/>
        </p:nvGrpSpPr>
        <p:grpSpPr bwMode="auto">
          <a:xfrm>
            <a:off x="6094413" y="1101725"/>
            <a:ext cx="830263" cy="165100"/>
            <a:chOff x="3839" y="694"/>
            <a:chExt cx="523" cy="104"/>
          </a:xfrm>
        </p:grpSpPr>
        <p:sp>
          <p:nvSpPr>
            <p:cNvPr id="1398" name="Line 914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9" name="Line 915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0" name="Line 916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1" name="Line 917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2" name="Line 918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3" name="Line 919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4" name="Line 920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5" name="Line 921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6" name="Line 922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7" name="Line 923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8" name="Line 924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9" name="Line 925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0" name="Line 926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1" name="Line 927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2" name="Line 928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3" name="Line 929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4" name="Line 930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5" name="Line 931"/>
            <p:cNvSpPr>
              <a:spLocks noChangeShapeType="1"/>
            </p:cNvSpPr>
            <p:nvPr/>
          </p:nvSpPr>
          <p:spPr bwMode="auto">
            <a:xfrm>
              <a:off x="389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6" name="Line 932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7" name="Line 933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8" name="Line 934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9" name="Line 935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0" name="Line 936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1" name="Line 937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2" name="Line 938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3" name="Line 939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4" name="Line 940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5" name="Line 941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6" name="Line 942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7" name="Line 943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8" name="Line 944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9" name="Line 945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0" name="Line 946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1" name="Line 947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2" name="Line 948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3" name="Line 949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4" name="Line 950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5" name="Line 951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6" name="Line 952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7" name="Line 953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8" name="Line 954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9" name="Line 955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0" name="Line 956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1" name="Line 957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2" name="Line 958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3" name="Line 959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4" name="Line 960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5" name="Line 961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6" name="Line 962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7" name="Line 963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8" name="Line 964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9" name="Line 965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0" name="Line 966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1" name="Line 967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2" name="Line 968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3" name="Line 969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4" name="Line 970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5" name="Line 971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6" name="Line 972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7" name="Line 973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8" name="Line 974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9" name="Line 975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0" name="Line 976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1" name="Line 977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2" name="Line 978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3" name="Line 979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4" name="Line 980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5" name="Line 981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6" name="Line 982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7" name="Line 983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8" name="Line 984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9" name="Line 985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0" name="Line 986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1" name="Line 987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2" name="Line 988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3" name="Line 989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4" name="Line 990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5" name="Line 991"/>
            <p:cNvSpPr>
              <a:spLocks noChangeShapeType="1"/>
            </p:cNvSpPr>
            <p:nvPr/>
          </p:nvSpPr>
          <p:spPr bwMode="auto">
            <a:xfrm>
              <a:off x="403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6" name="Line 992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7" name="Line 993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8" name="Line 994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9" name="Line 995"/>
            <p:cNvSpPr>
              <a:spLocks noChangeShapeType="1"/>
            </p:cNvSpPr>
            <p:nvPr/>
          </p:nvSpPr>
          <p:spPr bwMode="auto">
            <a:xfrm>
              <a:off x="404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0" name="Line 996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1" name="Line 997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2" name="Line 998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3" name="Line 999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4" name="Line 1000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5" name="Line 1001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6" name="Line 1002"/>
            <p:cNvSpPr>
              <a:spLocks noChangeShapeType="1"/>
            </p:cNvSpPr>
            <p:nvPr/>
          </p:nvSpPr>
          <p:spPr bwMode="auto">
            <a:xfrm>
              <a:off x="40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7" name="Line 1003"/>
            <p:cNvSpPr>
              <a:spLocks noChangeShapeType="1"/>
            </p:cNvSpPr>
            <p:nvPr/>
          </p:nvSpPr>
          <p:spPr bwMode="auto">
            <a:xfrm>
              <a:off x="40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8" name="Line 1004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9" name="Line 1005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0" name="Line 1006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1" name="Line 1007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2" name="Line 1008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3" name="Line 1009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4" name="Line 1010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5" name="Line 1011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6" name="Line 1012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7" name="Line 1013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8" name="Line 1014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9" name="Line 1015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0" name="Line 1016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1" name="Line 1017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2" name="Line 1018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3" name="Line 1019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4" name="Line 1020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5" name="Line 1021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6" name="Line 1022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7" name="Line 1023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8" name="Line 1024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9" name="Line 1025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0" name="Line 1026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1" name="Line 1027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2" name="Line 1028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3" name="Line 1029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4" name="Line 1030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5" name="Line 1031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6" name="Line 1032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7" name="Line 1033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8" name="Line 1034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9" name="Line 1035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0" name="Line 1036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1" name="Line 1037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2" name="Line 1038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3" name="Line 1039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4" name="Line 1040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5" name="Line 1041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6" name="Line 1042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7" name="Line 1043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8" name="Line 1044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9" name="Line 1045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0" name="Line 1046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1" name="Line 1047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2" name="Line 1048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3" name="Line 1049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4" name="Line 1050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5" name="Line 1051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6" name="Line 1052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7" name="Line 1053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8" name="Line 1054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9" name="Line 1055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0" name="Line 1056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1" name="Line 1057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2" name="Line 1058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3" name="Line 1059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4" name="Line 1060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5" name="Line 1061"/>
            <p:cNvSpPr>
              <a:spLocks noChangeShapeType="1"/>
            </p:cNvSpPr>
            <p:nvPr/>
          </p:nvSpPr>
          <p:spPr bwMode="auto">
            <a:xfrm>
              <a:off x="42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6" name="Line 1062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7" name="Line 1063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8" name="Line 1064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9" name="Line 1065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0" name="Line 1066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1" name="Line 1067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2" name="Line 1068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3" name="Line 1069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4" name="Line 1070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5" name="Line 1071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6" name="Line 1072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7" name="Line 1073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8" name="Line 1074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9" name="Line 1075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0" name="Line 1076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1" name="Line 1077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2" name="Line 1078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3" name="Line 1079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4" name="Line 1080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5" name="Line 1081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6" name="Line 1082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7" name="Line 1083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8" name="Line 1084"/>
            <p:cNvSpPr>
              <a:spLocks noChangeShapeType="1"/>
            </p:cNvSpPr>
            <p:nvPr/>
          </p:nvSpPr>
          <p:spPr bwMode="auto">
            <a:xfrm>
              <a:off x="425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9" name="Line 1085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0" name="Line 1086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1" name="Line 1087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2" name="Line 1088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3" name="Line 1089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4" name="Line 1090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5" name="Line 1091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6" name="Line 1092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7" name="Line 1093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8" name="Line 1094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9" name="Line 1095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0" name="Line 1096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1" name="Line 1097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2" name="Line 1098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3" name="Line 1099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4" name="Line 1100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5" name="Line 1101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6" name="Line 1102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7" name="Line 1103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8" name="Line 1104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9" name="Line 1105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0" name="Line 1106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1" name="Line 1107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2" name="Line 1108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3" name="Line 1109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4" name="Line 1110"/>
            <p:cNvSpPr>
              <a:spLocks noChangeShapeType="1"/>
            </p:cNvSpPr>
            <p:nvPr/>
          </p:nvSpPr>
          <p:spPr bwMode="auto">
            <a:xfrm>
              <a:off x="434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5" name="Line 1111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6" name="Line 1112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7" name="Line 1113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19" name="Group 1315"/>
          <p:cNvGrpSpPr>
            <a:grpSpLocks/>
          </p:cNvGrpSpPr>
          <p:nvPr/>
        </p:nvGrpSpPr>
        <p:grpSpPr bwMode="auto">
          <a:xfrm>
            <a:off x="6924675" y="1101725"/>
            <a:ext cx="796925" cy="165100"/>
            <a:chOff x="4362" y="694"/>
            <a:chExt cx="502" cy="104"/>
          </a:xfrm>
        </p:grpSpPr>
        <p:sp>
          <p:nvSpPr>
            <p:cNvPr id="1198" name="Line 1115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9" name="Line 1116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0" name="Line 1117"/>
            <p:cNvSpPr>
              <a:spLocks noChangeShapeType="1"/>
            </p:cNvSpPr>
            <p:nvPr/>
          </p:nvSpPr>
          <p:spPr bwMode="auto">
            <a:xfrm>
              <a:off x="436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1" name="Line 1118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2" name="Line 1119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3" name="Line 1120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4" name="Line 1121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5" name="Line 1122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6" name="Line 1123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7" name="Line 1124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8" name="Line 1125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9" name="Line 1126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0" name="Line 1127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1" name="Line 1128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2" name="Line 1129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3" name="Line 1130"/>
            <p:cNvSpPr>
              <a:spLocks noChangeShapeType="1"/>
            </p:cNvSpPr>
            <p:nvPr/>
          </p:nvSpPr>
          <p:spPr bwMode="auto">
            <a:xfrm>
              <a:off x="44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4" name="Line 1131"/>
            <p:cNvSpPr>
              <a:spLocks noChangeShapeType="1"/>
            </p:cNvSpPr>
            <p:nvPr/>
          </p:nvSpPr>
          <p:spPr bwMode="auto">
            <a:xfrm>
              <a:off x="44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5" name="Line 1132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6" name="Line 1133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7" name="Line 1134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8" name="Line 1135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9" name="Line 1136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0" name="Line 1137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1" name="Line 1138"/>
            <p:cNvSpPr>
              <a:spLocks noChangeShapeType="1"/>
            </p:cNvSpPr>
            <p:nvPr/>
          </p:nvSpPr>
          <p:spPr bwMode="auto">
            <a:xfrm>
              <a:off x="444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2" name="Line 1139"/>
            <p:cNvSpPr>
              <a:spLocks noChangeShapeType="1"/>
            </p:cNvSpPr>
            <p:nvPr/>
          </p:nvSpPr>
          <p:spPr bwMode="auto">
            <a:xfrm>
              <a:off x="446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3" name="Line 1140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4" name="Line 1141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5" name="Line 1142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6" name="Line 1143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7" name="Line 1144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8" name="Line 1145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9" name="Line 1146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0" name="Line 1147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1" name="Line 1148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2" name="Line 1149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3" name="Line 1150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4" name="Line 1151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5" name="Line 1152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6" name="Line 1153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7" name="Line 1154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8" name="Line 1155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9" name="Line 1156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0" name="Line 1157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1" name="Line 1158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2" name="Line 1159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3" name="Line 1160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4" name="Line 1161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5" name="Line 1162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6" name="Line 1163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7" name="Line 1164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8" name="Line 1165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9" name="Line 1166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0" name="Line 1167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1" name="Line 1168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2" name="Line 1169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3" name="Line 1170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4" name="Line 1171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5" name="Line 1172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6" name="Line 1173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7" name="Line 1174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8" name="Line 1175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9" name="Line 1176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0" name="Line 1177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1" name="Line 1178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2" name="Line 1179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3" name="Line 1180"/>
            <p:cNvSpPr>
              <a:spLocks noChangeShapeType="1"/>
            </p:cNvSpPr>
            <p:nvPr/>
          </p:nvSpPr>
          <p:spPr bwMode="auto">
            <a:xfrm>
              <a:off x="453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4" name="Line 1181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5" name="Line 1182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6" name="Line 1183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7" name="Line 1184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8" name="Line 1185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9" name="Line 1186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0" name="Line 1187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1" name="Line 1188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2" name="Line 1189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3" name="Line 1190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4" name="Line 1191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5" name="Line 1192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6" name="Line 1193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7" name="Line 1194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8" name="Line 1195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9" name="Line 1196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0" name="Line 1197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1" name="Line 1198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2" name="Line 1199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3" name="Line 1200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4" name="Line 1201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5" name="Line 1202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6" name="Line 1203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7" name="Line 1204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8" name="Line 1205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9" name="Line 1206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0" name="Line 1207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1" name="Line 1208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2" name="Line 1209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3" name="Line 1210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4" name="Line 1211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5" name="Line 1212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6" name="Line 1213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7" name="Line 1214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8" name="Line 1215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9" name="Line 1216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0" name="Line 1217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1" name="Line 1218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2" name="Line 1219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3" name="Line 1220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4" name="Line 1221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5" name="Line 1222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6" name="Line 1223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7" name="Line 1224"/>
            <p:cNvSpPr>
              <a:spLocks noChangeShapeType="1"/>
            </p:cNvSpPr>
            <p:nvPr/>
          </p:nvSpPr>
          <p:spPr bwMode="auto">
            <a:xfrm>
              <a:off x="464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8" name="Line 1225"/>
            <p:cNvSpPr>
              <a:spLocks noChangeShapeType="1"/>
            </p:cNvSpPr>
            <p:nvPr/>
          </p:nvSpPr>
          <p:spPr bwMode="auto">
            <a:xfrm>
              <a:off x="464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9" name="Line 1226"/>
            <p:cNvSpPr>
              <a:spLocks noChangeShapeType="1"/>
            </p:cNvSpPr>
            <p:nvPr/>
          </p:nvSpPr>
          <p:spPr bwMode="auto">
            <a:xfrm>
              <a:off x="464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0" name="Line 1227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1" name="Line 1228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2" name="Line 1229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3" name="Line 1230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4" name="Line 1231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5" name="Line 1232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6" name="Line 1233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7" name="Line 1234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8" name="Line 1235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9" name="Line 1236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0" name="Line 1237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1" name="Line 1238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2" name="Line 1239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3" name="Line 1240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4" name="Line 1241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5" name="Line 1242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6" name="Line 1243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7" name="Line 1244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8" name="Line 1245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9" name="Line 1246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0" name="Line 1247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1" name="Line 1248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2" name="Line 1249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3" name="Line 1250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4" name="Line 1251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5" name="Line 1252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6" name="Line 1253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7" name="Line 1254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8" name="Line 1255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9" name="Line 1256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0" name="Line 1257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1" name="Line 1258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2" name="Line 1259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3" name="Line 1260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4" name="Line 1261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5" name="Line 1262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6" name="Line 1263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7" name="Line 1264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8" name="Line 1265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9" name="Line 1266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0" name="Line 1267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1" name="Line 1268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2" name="Line 1269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3" name="Line 1270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4" name="Line 1271"/>
            <p:cNvSpPr>
              <a:spLocks noChangeShapeType="1"/>
            </p:cNvSpPr>
            <p:nvPr/>
          </p:nvSpPr>
          <p:spPr bwMode="auto">
            <a:xfrm>
              <a:off x="4751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5" name="Line 1272"/>
            <p:cNvSpPr>
              <a:spLocks noChangeShapeType="1"/>
            </p:cNvSpPr>
            <p:nvPr/>
          </p:nvSpPr>
          <p:spPr bwMode="auto">
            <a:xfrm>
              <a:off x="476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6" name="Line 1273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7" name="Line 1274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8" name="Line 1275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9" name="Line 1276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0" name="Line 1277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1" name="Line 1278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2" name="Line 1279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3" name="Line 1280"/>
            <p:cNvSpPr>
              <a:spLocks noChangeShapeType="1"/>
            </p:cNvSpPr>
            <p:nvPr/>
          </p:nvSpPr>
          <p:spPr bwMode="auto">
            <a:xfrm>
              <a:off x="477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4" name="Line 1281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5" name="Line 1282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6" name="Line 1283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7" name="Line 1284"/>
            <p:cNvSpPr>
              <a:spLocks noChangeShapeType="1"/>
            </p:cNvSpPr>
            <p:nvPr/>
          </p:nvSpPr>
          <p:spPr bwMode="auto">
            <a:xfrm>
              <a:off x="48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8" name="Line 1285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9" name="Line 1286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0" name="Line 1287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1" name="Line 1288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2" name="Line 1289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3" name="Line 1290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4" name="Line 1291"/>
            <p:cNvSpPr>
              <a:spLocks noChangeShapeType="1"/>
            </p:cNvSpPr>
            <p:nvPr/>
          </p:nvSpPr>
          <p:spPr bwMode="auto">
            <a:xfrm>
              <a:off x="481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5" name="Line 1292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6" name="Line 1293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7" name="Line 1294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8" name="Line 1295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9" name="Line 1296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0" name="Line 1297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1" name="Line 1298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2" name="Line 1299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3" name="Line 1300"/>
            <p:cNvSpPr>
              <a:spLocks noChangeShapeType="1"/>
            </p:cNvSpPr>
            <p:nvPr/>
          </p:nvSpPr>
          <p:spPr bwMode="auto">
            <a:xfrm>
              <a:off x="482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4" name="Line 1301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5" name="Line 1302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6" name="Line 1303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7" name="Line 1304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8" name="Line 1305"/>
            <p:cNvSpPr>
              <a:spLocks noChangeShapeType="1"/>
            </p:cNvSpPr>
            <p:nvPr/>
          </p:nvSpPr>
          <p:spPr bwMode="auto">
            <a:xfrm>
              <a:off x="483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9" name="Line 1306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0" name="Line 1307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1" name="Line 1308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2" name="Line 1309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3" name="Line 1310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4" name="Line 1311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5" name="Line 1312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6" name="Line 1313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7" name="Line 1314"/>
            <p:cNvSpPr>
              <a:spLocks noChangeShapeType="1"/>
            </p:cNvSpPr>
            <p:nvPr/>
          </p:nvSpPr>
          <p:spPr bwMode="auto">
            <a:xfrm>
              <a:off x="486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20" name="Group 1516"/>
          <p:cNvGrpSpPr>
            <a:grpSpLocks/>
          </p:cNvGrpSpPr>
          <p:nvPr/>
        </p:nvGrpSpPr>
        <p:grpSpPr bwMode="auto">
          <a:xfrm>
            <a:off x="5491163" y="1101725"/>
            <a:ext cx="2408238" cy="165100"/>
            <a:chOff x="3459" y="694"/>
            <a:chExt cx="1517" cy="104"/>
          </a:xfrm>
        </p:grpSpPr>
        <p:sp>
          <p:nvSpPr>
            <p:cNvPr id="998" name="Line 1316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9" name="Line 1317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0" name="Line 1318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1" name="Line 1319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2" name="Line 1320"/>
            <p:cNvSpPr>
              <a:spLocks noChangeShapeType="1"/>
            </p:cNvSpPr>
            <p:nvPr/>
          </p:nvSpPr>
          <p:spPr bwMode="auto">
            <a:xfrm>
              <a:off x="48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3" name="Line 1321"/>
            <p:cNvSpPr>
              <a:spLocks noChangeShapeType="1"/>
            </p:cNvSpPr>
            <p:nvPr/>
          </p:nvSpPr>
          <p:spPr bwMode="auto">
            <a:xfrm>
              <a:off x="487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" name="Line 1322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5" name="Line 1323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6" name="Line 1324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7" name="Line 1325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8" name="Line 1326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9" name="Line 1327"/>
            <p:cNvSpPr>
              <a:spLocks noChangeShapeType="1"/>
            </p:cNvSpPr>
            <p:nvPr/>
          </p:nvSpPr>
          <p:spPr bwMode="auto">
            <a:xfrm>
              <a:off x="4890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0" name="Line 1328"/>
            <p:cNvSpPr>
              <a:spLocks noChangeShapeType="1"/>
            </p:cNvSpPr>
            <p:nvPr/>
          </p:nvSpPr>
          <p:spPr bwMode="auto">
            <a:xfrm>
              <a:off x="4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1" name="Line 1329"/>
            <p:cNvSpPr>
              <a:spLocks noChangeShapeType="1"/>
            </p:cNvSpPr>
            <p:nvPr/>
          </p:nvSpPr>
          <p:spPr bwMode="auto">
            <a:xfrm>
              <a:off x="490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2" name="Line 1330"/>
            <p:cNvSpPr>
              <a:spLocks noChangeShapeType="1"/>
            </p:cNvSpPr>
            <p:nvPr/>
          </p:nvSpPr>
          <p:spPr bwMode="auto">
            <a:xfrm>
              <a:off x="49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3" name="Line 1331"/>
            <p:cNvSpPr>
              <a:spLocks noChangeShapeType="1"/>
            </p:cNvSpPr>
            <p:nvPr/>
          </p:nvSpPr>
          <p:spPr bwMode="auto">
            <a:xfrm>
              <a:off x="49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4" name="Line 1332"/>
            <p:cNvSpPr>
              <a:spLocks noChangeShapeType="1"/>
            </p:cNvSpPr>
            <p:nvPr/>
          </p:nvSpPr>
          <p:spPr bwMode="auto">
            <a:xfrm>
              <a:off x="4907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5" name="Line 1333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6" name="Line 1334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7" name="Line 1335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8" name="Line 1336"/>
            <p:cNvSpPr>
              <a:spLocks noChangeShapeType="1"/>
            </p:cNvSpPr>
            <p:nvPr/>
          </p:nvSpPr>
          <p:spPr bwMode="auto">
            <a:xfrm>
              <a:off x="4924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9" name="Line 1337"/>
            <p:cNvSpPr>
              <a:spLocks noChangeShapeType="1"/>
            </p:cNvSpPr>
            <p:nvPr/>
          </p:nvSpPr>
          <p:spPr bwMode="auto">
            <a:xfrm>
              <a:off x="4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0" name="Line 1338"/>
            <p:cNvSpPr>
              <a:spLocks noChangeShapeType="1"/>
            </p:cNvSpPr>
            <p:nvPr/>
          </p:nvSpPr>
          <p:spPr bwMode="auto">
            <a:xfrm>
              <a:off x="4929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1" name="Line 1339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2" name="Line 1340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3" name="Line 1341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" name="Line 1342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Line 1343"/>
            <p:cNvSpPr>
              <a:spLocks noChangeShapeType="1"/>
            </p:cNvSpPr>
            <p:nvPr/>
          </p:nvSpPr>
          <p:spPr bwMode="auto">
            <a:xfrm>
              <a:off x="4933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" name="Line 1344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" name="Line 1345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Line 1346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" name="Line 1347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Line 1348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Line 1349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Line 1350"/>
            <p:cNvSpPr>
              <a:spLocks noChangeShapeType="1"/>
            </p:cNvSpPr>
            <p:nvPr/>
          </p:nvSpPr>
          <p:spPr bwMode="auto">
            <a:xfrm>
              <a:off x="4955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Line 1351"/>
            <p:cNvSpPr>
              <a:spLocks noChangeShapeType="1"/>
            </p:cNvSpPr>
            <p:nvPr/>
          </p:nvSpPr>
          <p:spPr bwMode="auto">
            <a:xfrm>
              <a:off x="4968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Line 1352"/>
            <p:cNvSpPr>
              <a:spLocks noChangeShapeType="1"/>
            </p:cNvSpPr>
            <p:nvPr/>
          </p:nvSpPr>
          <p:spPr bwMode="auto">
            <a:xfrm>
              <a:off x="49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353"/>
            <p:cNvSpPr>
              <a:spLocks noChangeShapeType="1"/>
            </p:cNvSpPr>
            <p:nvPr/>
          </p:nvSpPr>
          <p:spPr bwMode="auto">
            <a:xfrm>
              <a:off x="49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1354"/>
            <p:cNvSpPr>
              <a:spLocks noChangeShapeType="1"/>
            </p:cNvSpPr>
            <p:nvPr/>
          </p:nvSpPr>
          <p:spPr bwMode="auto">
            <a:xfrm>
              <a:off x="4972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Line 1355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Line 1356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Line 1357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Line 1358"/>
            <p:cNvSpPr>
              <a:spLocks noChangeShapeType="1"/>
            </p:cNvSpPr>
            <p:nvPr/>
          </p:nvSpPr>
          <p:spPr bwMode="auto">
            <a:xfrm>
              <a:off x="4976" y="694"/>
              <a:ext cx="0" cy="10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Line 1359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Line 1360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Line 1361"/>
            <p:cNvSpPr>
              <a:spLocks noChangeShapeType="1"/>
            </p:cNvSpPr>
            <p:nvPr/>
          </p:nvSpPr>
          <p:spPr bwMode="auto">
            <a:xfrm>
              <a:off x="345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Line 1362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Line 1363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Line 1364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Line 1365"/>
            <p:cNvSpPr>
              <a:spLocks noChangeShapeType="1"/>
            </p:cNvSpPr>
            <p:nvPr/>
          </p:nvSpPr>
          <p:spPr bwMode="auto">
            <a:xfrm>
              <a:off x="34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Line 1366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Line 1367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Line 1368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Line 1369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2" name="Line 1370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Line 1371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Line 1372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Line 1373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Line 1374"/>
            <p:cNvSpPr>
              <a:spLocks noChangeShapeType="1"/>
            </p:cNvSpPr>
            <p:nvPr/>
          </p:nvSpPr>
          <p:spPr bwMode="auto">
            <a:xfrm>
              <a:off x="347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Line 1375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Line 1376"/>
            <p:cNvSpPr>
              <a:spLocks noChangeShapeType="1"/>
            </p:cNvSpPr>
            <p:nvPr/>
          </p:nvSpPr>
          <p:spPr bwMode="auto">
            <a:xfrm>
              <a:off x="351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9" name="Line 1377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0" name="Line 1378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Line 1379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Line 1380"/>
            <p:cNvSpPr>
              <a:spLocks noChangeShapeType="1"/>
            </p:cNvSpPr>
            <p:nvPr/>
          </p:nvSpPr>
          <p:spPr bwMode="auto">
            <a:xfrm>
              <a:off x="35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Line 1381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Line 1382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Line 1383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6" name="Line 1384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7" name="Line 1385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8" name="Line 1386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Line 1387"/>
            <p:cNvSpPr>
              <a:spLocks noChangeShapeType="1"/>
            </p:cNvSpPr>
            <p:nvPr/>
          </p:nvSpPr>
          <p:spPr bwMode="auto">
            <a:xfrm>
              <a:off x="354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Line 1388"/>
            <p:cNvSpPr>
              <a:spLocks noChangeShapeType="1"/>
            </p:cNvSpPr>
            <p:nvPr/>
          </p:nvSpPr>
          <p:spPr bwMode="auto">
            <a:xfrm>
              <a:off x="355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Line 1389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Line 1390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Line 1391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Line 1392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Line 1393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Line 1394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Line 1395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Line 1396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Line 1397"/>
            <p:cNvSpPr>
              <a:spLocks noChangeShapeType="1"/>
            </p:cNvSpPr>
            <p:nvPr/>
          </p:nvSpPr>
          <p:spPr bwMode="auto">
            <a:xfrm>
              <a:off x="355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Line 1398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Line 1399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2" name="Line 1400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3" name="Line 1401"/>
            <p:cNvSpPr>
              <a:spLocks noChangeShapeType="1"/>
            </p:cNvSpPr>
            <p:nvPr/>
          </p:nvSpPr>
          <p:spPr bwMode="auto">
            <a:xfrm>
              <a:off x="356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4" name="Line 1402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5" name="Line 1403"/>
            <p:cNvSpPr>
              <a:spLocks noChangeShapeType="1"/>
            </p:cNvSpPr>
            <p:nvPr/>
          </p:nvSpPr>
          <p:spPr bwMode="auto">
            <a:xfrm>
              <a:off x="356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6" name="Line 1404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7" name="Line 1405"/>
            <p:cNvSpPr>
              <a:spLocks noChangeShapeType="1"/>
            </p:cNvSpPr>
            <p:nvPr/>
          </p:nvSpPr>
          <p:spPr bwMode="auto">
            <a:xfrm>
              <a:off x="361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8" name="Line 1406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9" name="Line 1407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0" name="Line 1408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1" name="Line 1409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2" name="Line 1410"/>
            <p:cNvSpPr>
              <a:spLocks noChangeShapeType="1"/>
            </p:cNvSpPr>
            <p:nvPr/>
          </p:nvSpPr>
          <p:spPr bwMode="auto">
            <a:xfrm>
              <a:off x="362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3" name="Line 1411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4" name="Line 1412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5" name="Line 1413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6" name="Line 1414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7" name="Line 1415"/>
            <p:cNvSpPr>
              <a:spLocks noChangeShapeType="1"/>
            </p:cNvSpPr>
            <p:nvPr/>
          </p:nvSpPr>
          <p:spPr bwMode="auto">
            <a:xfrm>
              <a:off x="36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8" name="Line 1416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9" name="Line 1417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0" name="Line 1418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1" name="Line 1419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2" name="Line 1420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3" name="Line 1421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4" name="Line 1422"/>
            <p:cNvSpPr>
              <a:spLocks noChangeShapeType="1"/>
            </p:cNvSpPr>
            <p:nvPr/>
          </p:nvSpPr>
          <p:spPr bwMode="auto">
            <a:xfrm>
              <a:off x="364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5" name="Line 1423"/>
            <p:cNvSpPr>
              <a:spLocks noChangeShapeType="1"/>
            </p:cNvSpPr>
            <p:nvPr/>
          </p:nvSpPr>
          <p:spPr bwMode="auto">
            <a:xfrm>
              <a:off x="365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6" name="Line 1424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7" name="Line 1425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8" name="Line 1426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9" name="Line 1427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0" name="Line 1428"/>
            <p:cNvSpPr>
              <a:spLocks noChangeShapeType="1"/>
            </p:cNvSpPr>
            <p:nvPr/>
          </p:nvSpPr>
          <p:spPr bwMode="auto">
            <a:xfrm>
              <a:off x="368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1" name="Line 1429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2" name="Line 1430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3" name="Line 1431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4" name="Line 1432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5" name="Line 1433"/>
            <p:cNvSpPr>
              <a:spLocks noChangeShapeType="1"/>
            </p:cNvSpPr>
            <p:nvPr/>
          </p:nvSpPr>
          <p:spPr bwMode="auto">
            <a:xfrm>
              <a:off x="371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6" name="Line 1434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7" name="Line 1435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8" name="Line 1436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9" name="Line 1437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0" name="Line 1438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1" name="Line 1439"/>
            <p:cNvSpPr>
              <a:spLocks noChangeShapeType="1"/>
            </p:cNvSpPr>
            <p:nvPr/>
          </p:nvSpPr>
          <p:spPr bwMode="auto">
            <a:xfrm>
              <a:off x="374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2" name="Line 1440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3" name="Line 1441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4" name="Line 1442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5" name="Line 1443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6" name="Line 1444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7" name="Line 1445"/>
            <p:cNvSpPr>
              <a:spLocks noChangeShapeType="1"/>
            </p:cNvSpPr>
            <p:nvPr/>
          </p:nvSpPr>
          <p:spPr bwMode="auto">
            <a:xfrm>
              <a:off x="377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8" name="Line 1446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9" name="Line 1447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0" name="Line 1448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1" name="Line 1449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2" name="Line 1450"/>
            <p:cNvSpPr>
              <a:spLocks noChangeShapeType="1"/>
            </p:cNvSpPr>
            <p:nvPr/>
          </p:nvSpPr>
          <p:spPr bwMode="auto">
            <a:xfrm>
              <a:off x="38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3" name="Line 1451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4" name="Line 1452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5" name="Line 1453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6" name="Line 1454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7" name="Line 1455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8" name="Line 1456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9" name="Line 1457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0" name="Line 1458"/>
            <p:cNvSpPr>
              <a:spLocks noChangeShapeType="1"/>
            </p:cNvSpPr>
            <p:nvPr/>
          </p:nvSpPr>
          <p:spPr bwMode="auto">
            <a:xfrm>
              <a:off x="382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1" name="Line 1459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2" name="Line 1460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3" name="Line 1461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4" name="Line 1462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5" name="Line 1463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6" name="Line 1464"/>
            <p:cNvSpPr>
              <a:spLocks noChangeShapeType="1"/>
            </p:cNvSpPr>
            <p:nvPr/>
          </p:nvSpPr>
          <p:spPr bwMode="auto">
            <a:xfrm>
              <a:off x="383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7" name="Line 1465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8" name="Line 1466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9" name="Line 1467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0" name="Line 1468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1" name="Line 1469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2" name="Line 1470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3" name="Line 1471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4" name="Line 1472"/>
            <p:cNvSpPr>
              <a:spLocks noChangeShapeType="1"/>
            </p:cNvSpPr>
            <p:nvPr/>
          </p:nvSpPr>
          <p:spPr bwMode="auto">
            <a:xfrm>
              <a:off x="387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5" name="Line 1473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6" name="Line 1474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7" name="Line 1475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8" name="Line 1476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9" name="Line 1477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0" name="Line 1478"/>
            <p:cNvSpPr>
              <a:spLocks noChangeShapeType="1"/>
            </p:cNvSpPr>
            <p:nvPr/>
          </p:nvSpPr>
          <p:spPr bwMode="auto">
            <a:xfrm>
              <a:off x="391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1" name="Line 1479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2" name="Line 1480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3" name="Line 1481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4" name="Line 1482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5" name="Line 1483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6" name="Line 1484"/>
            <p:cNvSpPr>
              <a:spLocks noChangeShapeType="1"/>
            </p:cNvSpPr>
            <p:nvPr/>
          </p:nvSpPr>
          <p:spPr bwMode="auto">
            <a:xfrm>
              <a:off x="39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7" name="Line 1485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8" name="Line 1486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9" name="Line 1487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0" name="Line 1488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1" name="Line 1489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2" name="Line 1490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3" name="Line 1491"/>
            <p:cNvSpPr>
              <a:spLocks noChangeShapeType="1"/>
            </p:cNvSpPr>
            <p:nvPr/>
          </p:nvSpPr>
          <p:spPr bwMode="auto">
            <a:xfrm>
              <a:off x="394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4" name="Line 1492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5" name="Line 1493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6" name="Line 1494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7" name="Line 1495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8" name="Line 1496"/>
            <p:cNvSpPr>
              <a:spLocks noChangeShapeType="1"/>
            </p:cNvSpPr>
            <p:nvPr/>
          </p:nvSpPr>
          <p:spPr bwMode="auto">
            <a:xfrm>
              <a:off x="39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9" name="Line 1497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0" name="Line 1498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1" name="Line 1499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2" name="Line 1500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3" name="Line 1501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4" name="Line 1502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5" name="Line 1503"/>
            <p:cNvSpPr>
              <a:spLocks noChangeShapeType="1"/>
            </p:cNvSpPr>
            <p:nvPr/>
          </p:nvSpPr>
          <p:spPr bwMode="auto">
            <a:xfrm>
              <a:off x="39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6" name="Line 1504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7" name="Line 1505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8" name="Line 1506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9" name="Line 1507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0" name="Line 1508"/>
            <p:cNvSpPr>
              <a:spLocks noChangeShapeType="1"/>
            </p:cNvSpPr>
            <p:nvPr/>
          </p:nvSpPr>
          <p:spPr bwMode="auto">
            <a:xfrm>
              <a:off x="399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1" name="Line 1509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2" name="Line 1510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3" name="Line 1511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4" name="Line 1512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5" name="Line 1513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6" name="Line 1514"/>
            <p:cNvSpPr>
              <a:spLocks noChangeShapeType="1"/>
            </p:cNvSpPr>
            <p:nvPr/>
          </p:nvSpPr>
          <p:spPr bwMode="auto">
            <a:xfrm>
              <a:off x="401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7" name="Line 1515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21" name="Group 1717"/>
          <p:cNvGrpSpPr>
            <a:grpSpLocks/>
          </p:cNvGrpSpPr>
          <p:nvPr/>
        </p:nvGrpSpPr>
        <p:grpSpPr bwMode="auto">
          <a:xfrm>
            <a:off x="6383338" y="1101725"/>
            <a:ext cx="1125538" cy="165100"/>
            <a:chOff x="4021" y="694"/>
            <a:chExt cx="709" cy="104"/>
          </a:xfrm>
        </p:grpSpPr>
        <p:sp>
          <p:nvSpPr>
            <p:cNvPr id="798" name="Line 1517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9" name="Line 1518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0" name="Line 1519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1" name="Line 1520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2" name="Line 1521"/>
            <p:cNvSpPr>
              <a:spLocks noChangeShapeType="1"/>
            </p:cNvSpPr>
            <p:nvPr/>
          </p:nvSpPr>
          <p:spPr bwMode="auto">
            <a:xfrm>
              <a:off x="40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3" name="Line 1522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4" name="Line 1523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5" name="Line 1524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6" name="Line 1525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7" name="Line 1526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8" name="Line 1527"/>
            <p:cNvSpPr>
              <a:spLocks noChangeShapeType="1"/>
            </p:cNvSpPr>
            <p:nvPr/>
          </p:nvSpPr>
          <p:spPr bwMode="auto">
            <a:xfrm>
              <a:off x="406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9" name="Line 1528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0" name="Line 1529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1" name="Line 1530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2" name="Line 1531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3" name="Line 1532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4" name="Line 1533"/>
            <p:cNvSpPr>
              <a:spLocks noChangeShapeType="1"/>
            </p:cNvSpPr>
            <p:nvPr/>
          </p:nvSpPr>
          <p:spPr bwMode="auto">
            <a:xfrm>
              <a:off x="408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5" name="Line 1534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6" name="Line 1535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7" name="Line 1536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8" name="Line 1537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9" name="Line 1538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0" name="Line 1539"/>
            <p:cNvSpPr>
              <a:spLocks noChangeShapeType="1"/>
            </p:cNvSpPr>
            <p:nvPr/>
          </p:nvSpPr>
          <p:spPr bwMode="auto">
            <a:xfrm>
              <a:off x="41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1" name="Line 1540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2" name="Line 1541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3" name="Line 1542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4" name="Line 1543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5" name="Line 1544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6" name="Line 1545"/>
            <p:cNvSpPr>
              <a:spLocks noChangeShapeType="1"/>
            </p:cNvSpPr>
            <p:nvPr/>
          </p:nvSpPr>
          <p:spPr bwMode="auto">
            <a:xfrm>
              <a:off x="412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7" name="Line 1546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8" name="Line 1547"/>
            <p:cNvSpPr>
              <a:spLocks noChangeShapeType="1"/>
            </p:cNvSpPr>
            <p:nvPr/>
          </p:nvSpPr>
          <p:spPr bwMode="auto">
            <a:xfrm>
              <a:off x="41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9" name="Line 1548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0" name="Line 1549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1" name="Line 1550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2" name="Line 1551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3" name="Line 1552"/>
            <p:cNvSpPr>
              <a:spLocks noChangeShapeType="1"/>
            </p:cNvSpPr>
            <p:nvPr/>
          </p:nvSpPr>
          <p:spPr bwMode="auto">
            <a:xfrm>
              <a:off x="415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4" name="Line 1553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5" name="Line 1554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6" name="Line 1555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7" name="Line 1556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8" name="Line 1557"/>
            <p:cNvSpPr>
              <a:spLocks noChangeShapeType="1"/>
            </p:cNvSpPr>
            <p:nvPr/>
          </p:nvSpPr>
          <p:spPr bwMode="auto">
            <a:xfrm>
              <a:off x="417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9" name="Line 1558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0" name="Line 1559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1" name="Line 1560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2" name="Line 1561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3" name="Line 1562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4" name="Line 1563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5" name="Line 1564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6" name="Line 1565"/>
            <p:cNvSpPr>
              <a:spLocks noChangeShapeType="1"/>
            </p:cNvSpPr>
            <p:nvPr/>
          </p:nvSpPr>
          <p:spPr bwMode="auto">
            <a:xfrm>
              <a:off x="41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7" name="Line 1566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8" name="Line 1567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9" name="Line 1568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0" name="Line 1569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1" name="Line 1570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2" name="Line 1571"/>
            <p:cNvSpPr>
              <a:spLocks noChangeShapeType="1"/>
            </p:cNvSpPr>
            <p:nvPr/>
          </p:nvSpPr>
          <p:spPr bwMode="auto">
            <a:xfrm>
              <a:off x="420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3" name="Line 1572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4" name="Line 1573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5" name="Line 1574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6" name="Line 1575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7" name="Line 1576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8" name="Line 1577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9" name="Line 1578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0" name="Line 1579"/>
            <p:cNvSpPr>
              <a:spLocks noChangeShapeType="1"/>
            </p:cNvSpPr>
            <p:nvPr/>
          </p:nvSpPr>
          <p:spPr bwMode="auto">
            <a:xfrm>
              <a:off x="422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1" name="Line 1580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2" name="Line 1581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3" name="Line 1582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4" name="Line 1583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5" name="Line 1584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6" name="Line 1585"/>
            <p:cNvSpPr>
              <a:spLocks noChangeShapeType="1"/>
            </p:cNvSpPr>
            <p:nvPr/>
          </p:nvSpPr>
          <p:spPr bwMode="auto">
            <a:xfrm>
              <a:off x="424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7" name="Line 1586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8" name="Line 1587"/>
            <p:cNvSpPr>
              <a:spLocks noChangeShapeType="1"/>
            </p:cNvSpPr>
            <p:nvPr/>
          </p:nvSpPr>
          <p:spPr bwMode="auto">
            <a:xfrm>
              <a:off x="425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9" name="Line 1588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0" name="Line 1589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1" name="Line 1590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2" name="Line 1591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3" name="Line 1592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4" name="Line 1593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5" name="Line 1594"/>
            <p:cNvSpPr>
              <a:spLocks noChangeShapeType="1"/>
            </p:cNvSpPr>
            <p:nvPr/>
          </p:nvSpPr>
          <p:spPr bwMode="auto">
            <a:xfrm>
              <a:off x="428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6" name="Line 1595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7" name="Line 1596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8" name="Line 1597"/>
            <p:cNvSpPr>
              <a:spLocks noChangeShapeType="1"/>
            </p:cNvSpPr>
            <p:nvPr/>
          </p:nvSpPr>
          <p:spPr bwMode="auto">
            <a:xfrm>
              <a:off x="430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9" name="Line 1598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0" name="Line 1599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1" name="Line 1600"/>
            <p:cNvSpPr>
              <a:spLocks noChangeShapeType="1"/>
            </p:cNvSpPr>
            <p:nvPr/>
          </p:nvSpPr>
          <p:spPr bwMode="auto">
            <a:xfrm>
              <a:off x="430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2" name="Line 1601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3" name="Line 1602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4" name="Line 1603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5" name="Line 1604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6" name="Line 1605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7" name="Line 1606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8" name="Line 1607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9" name="Line 1608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0" name="Line 1609"/>
            <p:cNvSpPr>
              <a:spLocks noChangeShapeType="1"/>
            </p:cNvSpPr>
            <p:nvPr/>
          </p:nvSpPr>
          <p:spPr bwMode="auto">
            <a:xfrm>
              <a:off x="433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1" name="Line 1610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2" name="Line 1611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3" name="Line 1612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4" name="Line 1613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5" name="Line 1614"/>
            <p:cNvSpPr>
              <a:spLocks noChangeShapeType="1"/>
            </p:cNvSpPr>
            <p:nvPr/>
          </p:nvSpPr>
          <p:spPr bwMode="auto">
            <a:xfrm>
              <a:off x="438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6" name="Line 1615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7" name="Line 1616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8" name="Line 1617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9" name="Line 1618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0" name="Line 1619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1" name="Line 1620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2" name="Line 1621"/>
            <p:cNvSpPr>
              <a:spLocks noChangeShapeType="1"/>
            </p:cNvSpPr>
            <p:nvPr/>
          </p:nvSpPr>
          <p:spPr bwMode="auto">
            <a:xfrm>
              <a:off x="439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3" name="Line 1622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4" name="Line 1623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5" name="Line 1624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6" name="Line 1625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7" name="Line 1626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8" name="Line 1627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9" name="Line 1628"/>
            <p:cNvSpPr>
              <a:spLocks noChangeShapeType="1"/>
            </p:cNvSpPr>
            <p:nvPr/>
          </p:nvSpPr>
          <p:spPr bwMode="auto">
            <a:xfrm>
              <a:off x="447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0" name="Line 1629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1" name="Line 1630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2" name="Line 1631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3" name="Line 1632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4" name="Line 1633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5" name="Line 1634"/>
            <p:cNvSpPr>
              <a:spLocks noChangeShapeType="1"/>
            </p:cNvSpPr>
            <p:nvPr/>
          </p:nvSpPr>
          <p:spPr bwMode="auto">
            <a:xfrm>
              <a:off x="4492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6" name="Line 1635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7" name="Line 1636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8" name="Line 1637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9" name="Line 1638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0" name="Line 1639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1" name="Line 1640"/>
            <p:cNvSpPr>
              <a:spLocks noChangeShapeType="1"/>
            </p:cNvSpPr>
            <p:nvPr/>
          </p:nvSpPr>
          <p:spPr bwMode="auto">
            <a:xfrm>
              <a:off x="450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2" name="Line 1641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3" name="Line 1642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4" name="Line 1643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5" name="Line 1644"/>
            <p:cNvSpPr>
              <a:spLocks noChangeShapeType="1"/>
            </p:cNvSpPr>
            <p:nvPr/>
          </p:nvSpPr>
          <p:spPr bwMode="auto">
            <a:xfrm>
              <a:off x="4509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6" name="Line 1645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7" name="Line 1646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8" name="Line 1647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9" name="Line 1648"/>
            <p:cNvSpPr>
              <a:spLocks noChangeShapeType="1"/>
            </p:cNvSpPr>
            <p:nvPr/>
          </p:nvSpPr>
          <p:spPr bwMode="auto">
            <a:xfrm>
              <a:off x="4514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0" name="Line 1649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1" name="Line 1650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2" name="Line 1651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3" name="Line 1652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4" name="Line 1653"/>
            <p:cNvSpPr>
              <a:spLocks noChangeShapeType="1"/>
            </p:cNvSpPr>
            <p:nvPr/>
          </p:nvSpPr>
          <p:spPr bwMode="auto">
            <a:xfrm>
              <a:off x="452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5" name="Line 1654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6" name="Line 1655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7" name="Line 1656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8" name="Line 1657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9" name="Line 1658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0" name="Line 1659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1" name="Line 1660"/>
            <p:cNvSpPr>
              <a:spLocks noChangeShapeType="1"/>
            </p:cNvSpPr>
            <p:nvPr/>
          </p:nvSpPr>
          <p:spPr bwMode="auto">
            <a:xfrm>
              <a:off x="455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2" name="Line 1661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3" name="Line 1662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4" name="Line 1663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5" name="Line 1664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6" name="Line 1665"/>
            <p:cNvSpPr>
              <a:spLocks noChangeShapeType="1"/>
            </p:cNvSpPr>
            <p:nvPr/>
          </p:nvSpPr>
          <p:spPr bwMode="auto">
            <a:xfrm>
              <a:off x="4578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7" name="Line 1666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8" name="Line 1667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9" name="Line 1668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0" name="Line 1669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1" name="Line 1670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2" name="Line 1671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3" name="Line 1672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4" name="Line 1673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5" name="Line 1674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6" name="Line 1675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7" name="Line 1676"/>
            <p:cNvSpPr>
              <a:spLocks noChangeShapeType="1"/>
            </p:cNvSpPr>
            <p:nvPr/>
          </p:nvSpPr>
          <p:spPr bwMode="auto">
            <a:xfrm>
              <a:off x="4596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8" name="Line 1677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9" name="Line 1678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0" name="Line 1679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1" name="Line 1680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2" name="Line 1681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3" name="Line 1682"/>
            <p:cNvSpPr>
              <a:spLocks noChangeShapeType="1"/>
            </p:cNvSpPr>
            <p:nvPr/>
          </p:nvSpPr>
          <p:spPr bwMode="auto">
            <a:xfrm>
              <a:off x="4617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4" name="Line 1683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5" name="Line 1684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6" name="Line 1685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7" name="Line 1686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8" name="Line 1687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9" name="Line 1688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0" name="Line 1689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1" name="Line 1690"/>
            <p:cNvSpPr>
              <a:spLocks noChangeShapeType="1"/>
            </p:cNvSpPr>
            <p:nvPr/>
          </p:nvSpPr>
          <p:spPr bwMode="auto">
            <a:xfrm>
              <a:off x="4643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2" name="Line 1691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3" name="Line 1692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4" name="Line 1693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5" name="Line 1694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6" name="Line 1695"/>
            <p:cNvSpPr>
              <a:spLocks noChangeShapeType="1"/>
            </p:cNvSpPr>
            <p:nvPr/>
          </p:nvSpPr>
          <p:spPr bwMode="auto">
            <a:xfrm>
              <a:off x="4665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7" name="Line 1696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8" name="Line 1697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9" name="Line 1698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0" name="Line 1699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1" name="Line 1700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2" name="Line 1701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3" name="Line 1702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4" name="Line 1703"/>
            <p:cNvSpPr>
              <a:spLocks noChangeShapeType="1"/>
            </p:cNvSpPr>
            <p:nvPr/>
          </p:nvSpPr>
          <p:spPr bwMode="auto">
            <a:xfrm>
              <a:off x="470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5" name="Line 1704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6" name="Line 1705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7" name="Line 1706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8" name="Line 1707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9" name="Line 1708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0" name="Line 1709"/>
            <p:cNvSpPr>
              <a:spLocks noChangeShapeType="1"/>
            </p:cNvSpPr>
            <p:nvPr/>
          </p:nvSpPr>
          <p:spPr bwMode="auto">
            <a:xfrm>
              <a:off x="4721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1" name="Line 1710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2" name="Line 1711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3" name="Line 1712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4" name="Line 1713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5" name="Line 1714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6" name="Line 1715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7" name="Line 1716"/>
            <p:cNvSpPr>
              <a:spLocks noChangeShapeType="1"/>
            </p:cNvSpPr>
            <p:nvPr/>
          </p:nvSpPr>
          <p:spPr bwMode="auto">
            <a:xfrm>
              <a:off x="4730" y="694"/>
              <a:ext cx="0" cy="10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22" name="Line 1718"/>
          <p:cNvSpPr>
            <a:spLocks noChangeShapeType="1"/>
          </p:cNvSpPr>
          <p:nvPr/>
        </p:nvSpPr>
        <p:spPr bwMode="auto">
          <a:xfrm>
            <a:off x="7508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3" name="Line 1719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4" name="Line 1720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5" name="Line 1721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6" name="Line 1722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7" name="Line 1723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8" name="Line 1724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9" name="Line 1725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0" name="Line 1726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1" name="Line 1727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2" name="Line 1728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3" name="Line 1729"/>
          <p:cNvSpPr>
            <a:spLocks noChangeShapeType="1"/>
          </p:cNvSpPr>
          <p:nvPr/>
        </p:nvSpPr>
        <p:spPr bwMode="auto">
          <a:xfrm>
            <a:off x="75422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4" name="Line 1730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5" name="Line 1731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6" name="Line 1732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7" name="Line 1733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8" name="Line 1734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9" name="Line 1735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0" name="Line 1736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1" name="Line 1737"/>
          <p:cNvSpPr>
            <a:spLocks noChangeShapeType="1"/>
          </p:cNvSpPr>
          <p:nvPr/>
        </p:nvSpPr>
        <p:spPr bwMode="auto">
          <a:xfrm>
            <a:off x="75771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2" name="Line 1738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3" name="Line 1739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4" name="Line 1740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5" name="Line 1741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6" name="Line 1742"/>
          <p:cNvSpPr>
            <a:spLocks noChangeShapeType="1"/>
          </p:cNvSpPr>
          <p:nvPr/>
        </p:nvSpPr>
        <p:spPr bwMode="auto">
          <a:xfrm>
            <a:off x="7639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7" name="Line 1743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8" name="Line 1744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9" name="Line 1745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0" name="Line 1746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1" name="Line 1747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2" name="Line 1748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3" name="Line 1749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4" name="Line 1750"/>
          <p:cNvSpPr>
            <a:spLocks noChangeShapeType="1"/>
          </p:cNvSpPr>
          <p:nvPr/>
        </p:nvSpPr>
        <p:spPr bwMode="auto">
          <a:xfrm>
            <a:off x="765968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5" name="Line 1751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6" name="Line 1752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7" name="Line 1753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8" name="Line 1754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9" name="Line 1755"/>
          <p:cNvSpPr>
            <a:spLocks noChangeShapeType="1"/>
          </p:cNvSpPr>
          <p:nvPr/>
        </p:nvSpPr>
        <p:spPr bwMode="auto">
          <a:xfrm>
            <a:off x="76739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0" name="Line 1756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1" name="Line 1757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2" name="Line 1758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3" name="Line 1759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4" name="Line 1760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5" name="Line 1761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6" name="Line 1762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7" name="Line 1763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8" name="Line 1764"/>
          <p:cNvSpPr>
            <a:spLocks noChangeShapeType="1"/>
          </p:cNvSpPr>
          <p:nvPr/>
        </p:nvSpPr>
        <p:spPr bwMode="auto">
          <a:xfrm>
            <a:off x="77216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9" name="Line 1765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0" name="Line 1766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1" name="Line 1767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2" name="Line 1768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3" name="Line 1769"/>
          <p:cNvSpPr>
            <a:spLocks noChangeShapeType="1"/>
          </p:cNvSpPr>
          <p:nvPr/>
        </p:nvSpPr>
        <p:spPr bwMode="auto">
          <a:xfrm>
            <a:off x="77343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4" name="Line 1770"/>
          <p:cNvSpPr>
            <a:spLocks noChangeShapeType="1"/>
          </p:cNvSpPr>
          <p:nvPr/>
        </p:nvSpPr>
        <p:spPr bwMode="auto">
          <a:xfrm>
            <a:off x="7742238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5" name="Line 1771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6" name="Line 1772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7" name="Line 1773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8" name="Line 1774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9" name="Line 1775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0" name="Line 1776"/>
          <p:cNvSpPr>
            <a:spLocks noChangeShapeType="1"/>
          </p:cNvSpPr>
          <p:nvPr/>
        </p:nvSpPr>
        <p:spPr bwMode="auto">
          <a:xfrm>
            <a:off x="7762875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1" name="Line 1777"/>
          <p:cNvSpPr>
            <a:spLocks noChangeShapeType="1"/>
          </p:cNvSpPr>
          <p:nvPr/>
        </p:nvSpPr>
        <p:spPr bwMode="auto">
          <a:xfrm>
            <a:off x="778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2" name="Line 1778"/>
          <p:cNvSpPr>
            <a:spLocks noChangeShapeType="1"/>
          </p:cNvSpPr>
          <p:nvPr/>
        </p:nvSpPr>
        <p:spPr bwMode="auto">
          <a:xfrm>
            <a:off x="778351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3" name="Line 1779"/>
          <p:cNvSpPr>
            <a:spLocks noChangeShapeType="1"/>
          </p:cNvSpPr>
          <p:nvPr/>
        </p:nvSpPr>
        <p:spPr bwMode="auto">
          <a:xfrm>
            <a:off x="77898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4" name="Line 1780"/>
          <p:cNvSpPr>
            <a:spLocks noChangeShapeType="1"/>
          </p:cNvSpPr>
          <p:nvPr/>
        </p:nvSpPr>
        <p:spPr bwMode="auto">
          <a:xfrm>
            <a:off x="77898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5" name="Line 1781"/>
          <p:cNvSpPr>
            <a:spLocks noChangeShapeType="1"/>
          </p:cNvSpPr>
          <p:nvPr/>
        </p:nvSpPr>
        <p:spPr bwMode="auto">
          <a:xfrm>
            <a:off x="77898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6" name="Line 1782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7" name="Line 1783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8" name="Line 1784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9" name="Line 1785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0" name="Line 1786"/>
          <p:cNvSpPr>
            <a:spLocks noChangeShapeType="1"/>
          </p:cNvSpPr>
          <p:nvPr/>
        </p:nvSpPr>
        <p:spPr bwMode="auto">
          <a:xfrm>
            <a:off x="7866063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1" name="Line 1787"/>
          <p:cNvSpPr>
            <a:spLocks noChangeShapeType="1"/>
          </p:cNvSpPr>
          <p:nvPr/>
        </p:nvSpPr>
        <p:spPr bwMode="auto">
          <a:xfrm>
            <a:off x="789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2" name="Line 1788"/>
          <p:cNvSpPr>
            <a:spLocks noChangeShapeType="1"/>
          </p:cNvSpPr>
          <p:nvPr/>
        </p:nvSpPr>
        <p:spPr bwMode="auto">
          <a:xfrm>
            <a:off x="789305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3" name="Line 1789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4" name="Line 1790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5" name="Line 1791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6" name="Line 1792"/>
          <p:cNvSpPr>
            <a:spLocks noChangeShapeType="1"/>
          </p:cNvSpPr>
          <p:nvPr/>
        </p:nvSpPr>
        <p:spPr bwMode="auto">
          <a:xfrm>
            <a:off x="7899400" y="1101725"/>
            <a:ext cx="0" cy="1651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7" name="Rectangle 1793"/>
          <p:cNvSpPr>
            <a:spLocks noChangeArrowheads="1"/>
          </p:cNvSpPr>
          <p:nvPr/>
        </p:nvSpPr>
        <p:spPr bwMode="auto">
          <a:xfrm>
            <a:off x="4502150" y="3213100"/>
            <a:ext cx="2354263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96plate2_20180118_d49_g(000)_Spike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99" name="AutoShape 1795"/>
          <p:cNvSpPr>
            <a:spLocks noChangeAspect="1" noChangeArrowheads="1" noTextEdit="1"/>
          </p:cNvSpPr>
          <p:nvPr/>
        </p:nvSpPr>
        <p:spPr bwMode="auto">
          <a:xfrm>
            <a:off x="735013" y="3667125"/>
            <a:ext cx="3843337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0" name="Rectangle 1797"/>
          <p:cNvSpPr>
            <a:spLocks noChangeArrowheads="1"/>
          </p:cNvSpPr>
          <p:nvPr/>
        </p:nvSpPr>
        <p:spPr bwMode="auto">
          <a:xfrm>
            <a:off x="735013" y="3667125"/>
            <a:ext cx="3849687" cy="2887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1" name="Rectangle 1798"/>
          <p:cNvSpPr>
            <a:spLocks noChangeArrowheads="1"/>
          </p:cNvSpPr>
          <p:nvPr/>
        </p:nvSpPr>
        <p:spPr bwMode="auto">
          <a:xfrm>
            <a:off x="1236663" y="3886200"/>
            <a:ext cx="2978150" cy="2346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2" name="Rectangle 1799"/>
          <p:cNvSpPr>
            <a:spLocks noChangeArrowheads="1"/>
          </p:cNvSpPr>
          <p:nvPr/>
        </p:nvSpPr>
        <p:spPr bwMode="auto">
          <a:xfrm>
            <a:off x="1236663" y="3886200"/>
            <a:ext cx="2978150" cy="2346325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3" name="Line 1800"/>
          <p:cNvSpPr>
            <a:spLocks noChangeShapeType="1"/>
          </p:cNvSpPr>
          <p:nvPr/>
        </p:nvSpPr>
        <p:spPr bwMode="auto">
          <a:xfrm>
            <a:off x="1236663" y="6232525"/>
            <a:ext cx="29781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4" name="Line 1801"/>
          <p:cNvSpPr>
            <a:spLocks noChangeShapeType="1"/>
          </p:cNvSpPr>
          <p:nvPr/>
        </p:nvSpPr>
        <p:spPr bwMode="auto">
          <a:xfrm flipV="1">
            <a:off x="1236663" y="3886200"/>
            <a:ext cx="0" cy="2346325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5" name="Line 1802"/>
          <p:cNvSpPr>
            <a:spLocks noChangeShapeType="1"/>
          </p:cNvSpPr>
          <p:nvPr/>
        </p:nvSpPr>
        <p:spPr bwMode="auto">
          <a:xfrm flipV="1">
            <a:off x="1236663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6" name="Rectangle 1803"/>
          <p:cNvSpPr>
            <a:spLocks noChangeArrowheads="1"/>
          </p:cNvSpPr>
          <p:nvPr/>
        </p:nvSpPr>
        <p:spPr bwMode="auto">
          <a:xfrm>
            <a:off x="1216025" y="6253163"/>
            <a:ext cx="8890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7" name="Line 1804"/>
          <p:cNvSpPr>
            <a:spLocks noChangeShapeType="1"/>
          </p:cNvSpPr>
          <p:nvPr/>
        </p:nvSpPr>
        <p:spPr bwMode="auto">
          <a:xfrm flipV="1">
            <a:off x="1730375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8" name="Rectangle 1805"/>
          <p:cNvSpPr>
            <a:spLocks noChangeArrowheads="1"/>
          </p:cNvSpPr>
          <p:nvPr/>
        </p:nvSpPr>
        <p:spPr bwMode="auto">
          <a:xfrm>
            <a:off x="1662113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09" name="Line 1806"/>
          <p:cNvSpPr>
            <a:spLocks noChangeShapeType="1"/>
          </p:cNvSpPr>
          <p:nvPr/>
        </p:nvSpPr>
        <p:spPr bwMode="auto">
          <a:xfrm flipV="1">
            <a:off x="2224088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0" name="Rectangle 1807"/>
          <p:cNvSpPr>
            <a:spLocks noChangeArrowheads="1"/>
          </p:cNvSpPr>
          <p:nvPr/>
        </p:nvSpPr>
        <p:spPr bwMode="auto">
          <a:xfrm>
            <a:off x="2155825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1" name="Line 1808"/>
          <p:cNvSpPr>
            <a:spLocks noChangeShapeType="1"/>
          </p:cNvSpPr>
          <p:nvPr/>
        </p:nvSpPr>
        <p:spPr bwMode="auto">
          <a:xfrm flipV="1">
            <a:off x="2725738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2" name="Rectangle 1809"/>
          <p:cNvSpPr>
            <a:spLocks noChangeArrowheads="1"/>
          </p:cNvSpPr>
          <p:nvPr/>
        </p:nvSpPr>
        <p:spPr bwMode="auto">
          <a:xfrm>
            <a:off x="2655888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3" name="Line 1810"/>
          <p:cNvSpPr>
            <a:spLocks noChangeShapeType="1"/>
          </p:cNvSpPr>
          <p:nvPr/>
        </p:nvSpPr>
        <p:spPr bwMode="auto">
          <a:xfrm flipV="1">
            <a:off x="3219450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4" name="Rectangle 1811"/>
          <p:cNvSpPr>
            <a:spLocks noChangeArrowheads="1"/>
          </p:cNvSpPr>
          <p:nvPr/>
        </p:nvSpPr>
        <p:spPr bwMode="auto">
          <a:xfrm>
            <a:off x="3151188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5" name="Line 1812"/>
          <p:cNvSpPr>
            <a:spLocks noChangeShapeType="1"/>
          </p:cNvSpPr>
          <p:nvPr/>
        </p:nvSpPr>
        <p:spPr bwMode="auto">
          <a:xfrm flipV="1">
            <a:off x="3713163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6" name="Rectangle 1813"/>
          <p:cNvSpPr>
            <a:spLocks noChangeArrowheads="1"/>
          </p:cNvSpPr>
          <p:nvPr/>
        </p:nvSpPr>
        <p:spPr bwMode="auto">
          <a:xfrm>
            <a:off x="3644900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7" name="Line 1814"/>
          <p:cNvSpPr>
            <a:spLocks noChangeShapeType="1"/>
          </p:cNvSpPr>
          <p:nvPr/>
        </p:nvSpPr>
        <p:spPr bwMode="auto">
          <a:xfrm flipV="1">
            <a:off x="4214813" y="6199188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8" name="Rectangle 1815"/>
          <p:cNvSpPr>
            <a:spLocks noChangeArrowheads="1"/>
          </p:cNvSpPr>
          <p:nvPr/>
        </p:nvSpPr>
        <p:spPr bwMode="auto">
          <a:xfrm>
            <a:off x="4146550" y="6253163"/>
            <a:ext cx="1920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19" name="Rectangle 1816"/>
          <p:cNvSpPr>
            <a:spLocks noChangeArrowheads="1"/>
          </p:cNvSpPr>
          <p:nvPr/>
        </p:nvSpPr>
        <p:spPr bwMode="auto">
          <a:xfrm>
            <a:off x="2505075" y="6370638"/>
            <a:ext cx="4667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20" name="Rectangle 1817"/>
          <p:cNvSpPr>
            <a:spLocks noChangeArrowheads="1"/>
          </p:cNvSpPr>
          <p:nvPr/>
        </p:nvSpPr>
        <p:spPr bwMode="auto">
          <a:xfrm>
            <a:off x="2560638" y="3729038"/>
            <a:ext cx="35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21" name="Line 1818"/>
          <p:cNvSpPr>
            <a:spLocks noChangeShapeType="1"/>
          </p:cNvSpPr>
          <p:nvPr/>
        </p:nvSpPr>
        <p:spPr bwMode="auto">
          <a:xfrm>
            <a:off x="12779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2" name="Line 1819"/>
          <p:cNvSpPr>
            <a:spLocks noChangeShapeType="1"/>
          </p:cNvSpPr>
          <p:nvPr/>
        </p:nvSpPr>
        <p:spPr bwMode="auto">
          <a:xfrm>
            <a:off x="12779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3" name="Line 1820"/>
          <p:cNvSpPr>
            <a:spLocks noChangeShapeType="1"/>
          </p:cNvSpPr>
          <p:nvPr/>
        </p:nvSpPr>
        <p:spPr bwMode="auto">
          <a:xfrm>
            <a:off x="14414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4" name="Line 1821"/>
          <p:cNvSpPr>
            <a:spLocks noChangeShapeType="1"/>
          </p:cNvSpPr>
          <p:nvPr/>
        </p:nvSpPr>
        <p:spPr bwMode="auto">
          <a:xfrm>
            <a:off x="14557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5" name="Line 1822"/>
          <p:cNvSpPr>
            <a:spLocks noChangeShapeType="1"/>
          </p:cNvSpPr>
          <p:nvPr/>
        </p:nvSpPr>
        <p:spPr bwMode="auto">
          <a:xfrm>
            <a:off x="16208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6" name="Line 1823"/>
          <p:cNvSpPr>
            <a:spLocks noChangeShapeType="1"/>
          </p:cNvSpPr>
          <p:nvPr/>
        </p:nvSpPr>
        <p:spPr bwMode="auto">
          <a:xfrm>
            <a:off x="16208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7" name="Line 1824"/>
          <p:cNvSpPr>
            <a:spLocks noChangeShapeType="1"/>
          </p:cNvSpPr>
          <p:nvPr/>
        </p:nvSpPr>
        <p:spPr bwMode="auto">
          <a:xfrm>
            <a:off x="16208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8" name="Line 1825"/>
          <p:cNvSpPr>
            <a:spLocks noChangeShapeType="1"/>
          </p:cNvSpPr>
          <p:nvPr/>
        </p:nvSpPr>
        <p:spPr bwMode="auto">
          <a:xfrm>
            <a:off x="16271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9" name="Line 1826"/>
          <p:cNvSpPr>
            <a:spLocks noChangeShapeType="1"/>
          </p:cNvSpPr>
          <p:nvPr/>
        </p:nvSpPr>
        <p:spPr bwMode="auto">
          <a:xfrm>
            <a:off x="1798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0" name="Line 1827"/>
          <p:cNvSpPr>
            <a:spLocks noChangeShapeType="1"/>
          </p:cNvSpPr>
          <p:nvPr/>
        </p:nvSpPr>
        <p:spPr bwMode="auto">
          <a:xfrm>
            <a:off x="1798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1" name="Line 1828"/>
          <p:cNvSpPr>
            <a:spLocks noChangeShapeType="1"/>
          </p:cNvSpPr>
          <p:nvPr/>
        </p:nvSpPr>
        <p:spPr bwMode="auto">
          <a:xfrm>
            <a:off x="1798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2" name="Line 1829"/>
          <p:cNvSpPr>
            <a:spLocks noChangeShapeType="1"/>
          </p:cNvSpPr>
          <p:nvPr/>
        </p:nvSpPr>
        <p:spPr bwMode="auto">
          <a:xfrm>
            <a:off x="18605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3" name="Line 1830"/>
          <p:cNvSpPr>
            <a:spLocks noChangeShapeType="1"/>
          </p:cNvSpPr>
          <p:nvPr/>
        </p:nvSpPr>
        <p:spPr bwMode="auto">
          <a:xfrm>
            <a:off x="18669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4" name="Line 1831"/>
          <p:cNvSpPr>
            <a:spLocks noChangeShapeType="1"/>
          </p:cNvSpPr>
          <p:nvPr/>
        </p:nvSpPr>
        <p:spPr bwMode="auto">
          <a:xfrm>
            <a:off x="20589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5" name="Line 1832"/>
          <p:cNvSpPr>
            <a:spLocks noChangeShapeType="1"/>
          </p:cNvSpPr>
          <p:nvPr/>
        </p:nvSpPr>
        <p:spPr bwMode="auto">
          <a:xfrm>
            <a:off x="224472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6" name="Line 1833"/>
          <p:cNvSpPr>
            <a:spLocks noChangeShapeType="1"/>
          </p:cNvSpPr>
          <p:nvPr/>
        </p:nvSpPr>
        <p:spPr bwMode="auto">
          <a:xfrm>
            <a:off x="224472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7" name="Line 1834"/>
          <p:cNvSpPr>
            <a:spLocks noChangeShapeType="1"/>
          </p:cNvSpPr>
          <p:nvPr/>
        </p:nvSpPr>
        <p:spPr bwMode="auto">
          <a:xfrm>
            <a:off x="225901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8" name="Line 1835"/>
          <p:cNvSpPr>
            <a:spLocks noChangeShapeType="1"/>
          </p:cNvSpPr>
          <p:nvPr/>
        </p:nvSpPr>
        <p:spPr bwMode="auto">
          <a:xfrm>
            <a:off x="23685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39" name="Line 1836"/>
          <p:cNvSpPr>
            <a:spLocks noChangeShapeType="1"/>
          </p:cNvSpPr>
          <p:nvPr/>
        </p:nvSpPr>
        <p:spPr bwMode="auto">
          <a:xfrm>
            <a:off x="23749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0" name="Line 1837"/>
          <p:cNvSpPr>
            <a:spLocks noChangeShapeType="1"/>
          </p:cNvSpPr>
          <p:nvPr/>
        </p:nvSpPr>
        <p:spPr bwMode="auto">
          <a:xfrm>
            <a:off x="275907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1" name="Line 1838"/>
          <p:cNvSpPr>
            <a:spLocks noChangeShapeType="1"/>
          </p:cNvSpPr>
          <p:nvPr/>
        </p:nvSpPr>
        <p:spPr bwMode="auto">
          <a:xfrm>
            <a:off x="275907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2" name="Line 1839"/>
          <p:cNvSpPr>
            <a:spLocks noChangeShapeType="1"/>
          </p:cNvSpPr>
          <p:nvPr/>
        </p:nvSpPr>
        <p:spPr bwMode="auto">
          <a:xfrm>
            <a:off x="275907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3" name="Line 1840"/>
          <p:cNvSpPr>
            <a:spLocks noChangeShapeType="1"/>
          </p:cNvSpPr>
          <p:nvPr/>
        </p:nvSpPr>
        <p:spPr bwMode="auto">
          <a:xfrm>
            <a:off x="27733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4" name="Line 1841"/>
          <p:cNvSpPr>
            <a:spLocks noChangeShapeType="1"/>
          </p:cNvSpPr>
          <p:nvPr/>
        </p:nvSpPr>
        <p:spPr bwMode="auto">
          <a:xfrm>
            <a:off x="286861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5" name="Line 1842"/>
          <p:cNvSpPr>
            <a:spLocks noChangeShapeType="1"/>
          </p:cNvSpPr>
          <p:nvPr/>
        </p:nvSpPr>
        <p:spPr bwMode="auto">
          <a:xfrm>
            <a:off x="29384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6" name="Line 1843"/>
          <p:cNvSpPr>
            <a:spLocks noChangeShapeType="1"/>
          </p:cNvSpPr>
          <p:nvPr/>
        </p:nvSpPr>
        <p:spPr bwMode="auto">
          <a:xfrm>
            <a:off x="29384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7" name="Line 1844"/>
          <p:cNvSpPr>
            <a:spLocks noChangeShapeType="1"/>
          </p:cNvSpPr>
          <p:nvPr/>
        </p:nvSpPr>
        <p:spPr bwMode="auto">
          <a:xfrm>
            <a:off x="29384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8" name="Line 1845"/>
          <p:cNvSpPr>
            <a:spLocks noChangeShapeType="1"/>
          </p:cNvSpPr>
          <p:nvPr/>
        </p:nvSpPr>
        <p:spPr bwMode="auto">
          <a:xfrm>
            <a:off x="29797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9" name="Line 1846"/>
          <p:cNvSpPr>
            <a:spLocks noChangeShapeType="1"/>
          </p:cNvSpPr>
          <p:nvPr/>
        </p:nvSpPr>
        <p:spPr bwMode="auto">
          <a:xfrm>
            <a:off x="30480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0" name="Line 1847"/>
          <p:cNvSpPr>
            <a:spLocks noChangeShapeType="1"/>
          </p:cNvSpPr>
          <p:nvPr/>
        </p:nvSpPr>
        <p:spPr bwMode="auto">
          <a:xfrm>
            <a:off x="312261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1" name="Line 1848"/>
          <p:cNvSpPr>
            <a:spLocks noChangeShapeType="1"/>
          </p:cNvSpPr>
          <p:nvPr/>
        </p:nvSpPr>
        <p:spPr bwMode="auto">
          <a:xfrm>
            <a:off x="32400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2" name="Line 1849"/>
          <p:cNvSpPr>
            <a:spLocks noChangeShapeType="1"/>
          </p:cNvSpPr>
          <p:nvPr/>
        </p:nvSpPr>
        <p:spPr bwMode="auto">
          <a:xfrm>
            <a:off x="3514725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3" name="Line 1850"/>
          <p:cNvSpPr>
            <a:spLocks noChangeShapeType="1"/>
          </p:cNvSpPr>
          <p:nvPr/>
        </p:nvSpPr>
        <p:spPr bwMode="auto">
          <a:xfrm>
            <a:off x="373380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4" name="Line 1851"/>
          <p:cNvSpPr>
            <a:spLocks noChangeShapeType="1"/>
          </p:cNvSpPr>
          <p:nvPr/>
        </p:nvSpPr>
        <p:spPr bwMode="auto">
          <a:xfrm>
            <a:off x="383063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5" name="Line 1852"/>
          <p:cNvSpPr>
            <a:spLocks noChangeShapeType="1"/>
          </p:cNvSpPr>
          <p:nvPr/>
        </p:nvSpPr>
        <p:spPr bwMode="auto">
          <a:xfrm>
            <a:off x="3981450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6" name="Line 1853"/>
          <p:cNvSpPr>
            <a:spLocks noChangeShapeType="1"/>
          </p:cNvSpPr>
          <p:nvPr/>
        </p:nvSpPr>
        <p:spPr bwMode="auto">
          <a:xfrm>
            <a:off x="40433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7" name="Line 1854"/>
          <p:cNvSpPr>
            <a:spLocks noChangeShapeType="1"/>
          </p:cNvSpPr>
          <p:nvPr/>
        </p:nvSpPr>
        <p:spPr bwMode="auto">
          <a:xfrm>
            <a:off x="4043363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8" name="Line 1855"/>
          <p:cNvSpPr>
            <a:spLocks noChangeShapeType="1"/>
          </p:cNvSpPr>
          <p:nvPr/>
        </p:nvSpPr>
        <p:spPr bwMode="auto">
          <a:xfrm>
            <a:off x="41798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59" name="Line 1856"/>
          <p:cNvSpPr>
            <a:spLocks noChangeShapeType="1"/>
          </p:cNvSpPr>
          <p:nvPr/>
        </p:nvSpPr>
        <p:spPr bwMode="auto">
          <a:xfrm>
            <a:off x="4179888" y="4792663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0" name="Rectangle 1857"/>
          <p:cNvSpPr>
            <a:spLocks noChangeArrowheads="1"/>
          </p:cNvSpPr>
          <p:nvPr/>
        </p:nvSpPr>
        <p:spPr bwMode="auto">
          <a:xfrm>
            <a:off x="782638" y="6472238"/>
            <a:ext cx="2443162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96plate2_20180118_d49_d+n(000)_Spike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62" name="AutoShape 1859"/>
          <p:cNvSpPr>
            <a:spLocks noChangeAspect="1" noChangeArrowheads="1" noTextEdit="1"/>
          </p:cNvSpPr>
          <p:nvPr/>
        </p:nvSpPr>
        <p:spPr bwMode="auto">
          <a:xfrm>
            <a:off x="4578350" y="3657600"/>
            <a:ext cx="3844925" cy="288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3" name="Rectangle 1861"/>
          <p:cNvSpPr>
            <a:spLocks noChangeArrowheads="1"/>
          </p:cNvSpPr>
          <p:nvPr/>
        </p:nvSpPr>
        <p:spPr bwMode="auto">
          <a:xfrm>
            <a:off x="4578350" y="3657600"/>
            <a:ext cx="3851275" cy="28876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4" name="Rectangle 1862"/>
          <p:cNvSpPr>
            <a:spLocks noChangeArrowheads="1"/>
          </p:cNvSpPr>
          <p:nvPr/>
        </p:nvSpPr>
        <p:spPr bwMode="auto">
          <a:xfrm>
            <a:off x="5080000" y="3876675"/>
            <a:ext cx="2979738" cy="23463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5" name="Rectangle 1863"/>
          <p:cNvSpPr>
            <a:spLocks noChangeArrowheads="1"/>
          </p:cNvSpPr>
          <p:nvPr/>
        </p:nvSpPr>
        <p:spPr bwMode="auto">
          <a:xfrm>
            <a:off x="5080000" y="3876675"/>
            <a:ext cx="2979738" cy="2346325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6" name="Line 1864"/>
          <p:cNvSpPr>
            <a:spLocks noChangeShapeType="1"/>
          </p:cNvSpPr>
          <p:nvPr/>
        </p:nvSpPr>
        <p:spPr bwMode="auto">
          <a:xfrm>
            <a:off x="5080000" y="6223000"/>
            <a:ext cx="29797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7" name="Line 1865"/>
          <p:cNvSpPr>
            <a:spLocks noChangeShapeType="1"/>
          </p:cNvSpPr>
          <p:nvPr/>
        </p:nvSpPr>
        <p:spPr bwMode="auto">
          <a:xfrm flipV="1">
            <a:off x="5080000" y="3876675"/>
            <a:ext cx="0" cy="2346325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8" name="Line 1866"/>
          <p:cNvSpPr>
            <a:spLocks noChangeShapeType="1"/>
          </p:cNvSpPr>
          <p:nvPr/>
        </p:nvSpPr>
        <p:spPr bwMode="auto">
          <a:xfrm flipV="1">
            <a:off x="5080000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9" name="Rectangle 1867"/>
          <p:cNvSpPr>
            <a:spLocks noChangeArrowheads="1"/>
          </p:cNvSpPr>
          <p:nvPr/>
        </p:nvSpPr>
        <p:spPr bwMode="auto">
          <a:xfrm>
            <a:off x="5059363" y="6243638"/>
            <a:ext cx="8890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0" name="Line 1868"/>
          <p:cNvSpPr>
            <a:spLocks noChangeShapeType="1"/>
          </p:cNvSpPr>
          <p:nvPr/>
        </p:nvSpPr>
        <p:spPr bwMode="auto">
          <a:xfrm flipV="1">
            <a:off x="5573713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1" name="Rectangle 1869"/>
          <p:cNvSpPr>
            <a:spLocks noChangeArrowheads="1"/>
          </p:cNvSpPr>
          <p:nvPr/>
        </p:nvSpPr>
        <p:spPr bwMode="auto">
          <a:xfrm>
            <a:off x="5505450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2" name="Line 1870"/>
          <p:cNvSpPr>
            <a:spLocks noChangeShapeType="1"/>
          </p:cNvSpPr>
          <p:nvPr/>
        </p:nvSpPr>
        <p:spPr bwMode="auto">
          <a:xfrm flipV="1">
            <a:off x="6069013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3" name="Rectangle 1871"/>
          <p:cNvSpPr>
            <a:spLocks noChangeArrowheads="1"/>
          </p:cNvSpPr>
          <p:nvPr/>
        </p:nvSpPr>
        <p:spPr bwMode="auto">
          <a:xfrm>
            <a:off x="5999163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4" name="Line 1872"/>
          <p:cNvSpPr>
            <a:spLocks noChangeShapeType="1"/>
          </p:cNvSpPr>
          <p:nvPr/>
        </p:nvSpPr>
        <p:spPr bwMode="auto">
          <a:xfrm flipV="1">
            <a:off x="6569075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5" name="Rectangle 1873"/>
          <p:cNvSpPr>
            <a:spLocks noChangeArrowheads="1"/>
          </p:cNvSpPr>
          <p:nvPr/>
        </p:nvSpPr>
        <p:spPr bwMode="auto">
          <a:xfrm>
            <a:off x="6500813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6" name="Line 1874"/>
          <p:cNvSpPr>
            <a:spLocks noChangeShapeType="1"/>
          </p:cNvSpPr>
          <p:nvPr/>
        </p:nvSpPr>
        <p:spPr bwMode="auto">
          <a:xfrm flipV="1">
            <a:off x="7064375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7" name="Rectangle 1875"/>
          <p:cNvSpPr>
            <a:spLocks noChangeArrowheads="1"/>
          </p:cNvSpPr>
          <p:nvPr/>
        </p:nvSpPr>
        <p:spPr bwMode="auto">
          <a:xfrm>
            <a:off x="6994525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8" name="Line 1876"/>
          <p:cNvSpPr>
            <a:spLocks noChangeShapeType="1"/>
          </p:cNvSpPr>
          <p:nvPr/>
        </p:nvSpPr>
        <p:spPr bwMode="auto">
          <a:xfrm flipV="1">
            <a:off x="7558088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79" name="Rectangle 1877"/>
          <p:cNvSpPr>
            <a:spLocks noChangeArrowheads="1"/>
          </p:cNvSpPr>
          <p:nvPr/>
        </p:nvSpPr>
        <p:spPr bwMode="auto">
          <a:xfrm>
            <a:off x="7489825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0" name="Line 1878"/>
          <p:cNvSpPr>
            <a:spLocks noChangeShapeType="1"/>
          </p:cNvSpPr>
          <p:nvPr/>
        </p:nvSpPr>
        <p:spPr bwMode="auto">
          <a:xfrm flipV="1">
            <a:off x="8059738" y="6189663"/>
            <a:ext cx="0" cy="3333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1" name="Rectangle 1879"/>
          <p:cNvSpPr>
            <a:spLocks noChangeArrowheads="1"/>
          </p:cNvSpPr>
          <p:nvPr/>
        </p:nvSpPr>
        <p:spPr bwMode="auto">
          <a:xfrm>
            <a:off x="7989888" y="6243638"/>
            <a:ext cx="1920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2" name="Rectangle 1880"/>
          <p:cNvSpPr>
            <a:spLocks noChangeArrowheads="1"/>
          </p:cNvSpPr>
          <p:nvPr/>
        </p:nvSpPr>
        <p:spPr bwMode="auto">
          <a:xfrm>
            <a:off x="6350000" y="6361113"/>
            <a:ext cx="4667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3" name="Rectangle 1881"/>
          <p:cNvSpPr>
            <a:spLocks noChangeArrowheads="1"/>
          </p:cNvSpPr>
          <p:nvPr/>
        </p:nvSpPr>
        <p:spPr bwMode="auto">
          <a:xfrm>
            <a:off x="6403975" y="3719513"/>
            <a:ext cx="35718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84" name="Line 1882"/>
          <p:cNvSpPr>
            <a:spLocks noChangeShapeType="1"/>
          </p:cNvSpPr>
          <p:nvPr/>
        </p:nvSpPr>
        <p:spPr bwMode="auto">
          <a:xfrm>
            <a:off x="536733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5" name="Line 1883"/>
          <p:cNvSpPr>
            <a:spLocks noChangeShapeType="1"/>
          </p:cNvSpPr>
          <p:nvPr/>
        </p:nvSpPr>
        <p:spPr bwMode="auto">
          <a:xfrm>
            <a:off x="53752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6" name="Line 1884"/>
          <p:cNvSpPr>
            <a:spLocks noChangeShapeType="1"/>
          </p:cNvSpPr>
          <p:nvPr/>
        </p:nvSpPr>
        <p:spPr bwMode="auto">
          <a:xfrm>
            <a:off x="550545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7" name="Line 1885"/>
          <p:cNvSpPr>
            <a:spLocks noChangeShapeType="1"/>
          </p:cNvSpPr>
          <p:nvPr/>
        </p:nvSpPr>
        <p:spPr bwMode="auto">
          <a:xfrm>
            <a:off x="550545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8" name="Line 1886"/>
          <p:cNvSpPr>
            <a:spLocks noChangeShapeType="1"/>
          </p:cNvSpPr>
          <p:nvPr/>
        </p:nvSpPr>
        <p:spPr bwMode="auto">
          <a:xfrm>
            <a:off x="55530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9" name="Line 1887"/>
          <p:cNvSpPr>
            <a:spLocks noChangeShapeType="1"/>
          </p:cNvSpPr>
          <p:nvPr/>
        </p:nvSpPr>
        <p:spPr bwMode="auto">
          <a:xfrm>
            <a:off x="56292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0" name="Line 1888"/>
          <p:cNvSpPr>
            <a:spLocks noChangeShapeType="1"/>
          </p:cNvSpPr>
          <p:nvPr/>
        </p:nvSpPr>
        <p:spPr bwMode="auto">
          <a:xfrm>
            <a:off x="56292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1" name="Line 1889"/>
          <p:cNvSpPr>
            <a:spLocks noChangeShapeType="1"/>
          </p:cNvSpPr>
          <p:nvPr/>
        </p:nvSpPr>
        <p:spPr bwMode="auto">
          <a:xfrm>
            <a:off x="570388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2" name="Line 1890"/>
          <p:cNvSpPr>
            <a:spLocks noChangeShapeType="1"/>
          </p:cNvSpPr>
          <p:nvPr/>
        </p:nvSpPr>
        <p:spPr bwMode="auto">
          <a:xfrm>
            <a:off x="58340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3" name="Line 1891"/>
          <p:cNvSpPr>
            <a:spLocks noChangeShapeType="1"/>
          </p:cNvSpPr>
          <p:nvPr/>
        </p:nvSpPr>
        <p:spPr bwMode="auto">
          <a:xfrm>
            <a:off x="58420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4" name="Line 1892"/>
          <p:cNvSpPr>
            <a:spLocks noChangeShapeType="1"/>
          </p:cNvSpPr>
          <p:nvPr/>
        </p:nvSpPr>
        <p:spPr bwMode="auto">
          <a:xfrm>
            <a:off x="59864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5" name="Line 1893"/>
          <p:cNvSpPr>
            <a:spLocks noChangeShapeType="1"/>
          </p:cNvSpPr>
          <p:nvPr/>
        </p:nvSpPr>
        <p:spPr bwMode="auto">
          <a:xfrm>
            <a:off x="61642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6" name="Line 1894"/>
          <p:cNvSpPr>
            <a:spLocks noChangeShapeType="1"/>
          </p:cNvSpPr>
          <p:nvPr/>
        </p:nvSpPr>
        <p:spPr bwMode="auto">
          <a:xfrm>
            <a:off x="616426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7" name="Line 1895"/>
          <p:cNvSpPr>
            <a:spLocks noChangeShapeType="1"/>
          </p:cNvSpPr>
          <p:nvPr/>
        </p:nvSpPr>
        <p:spPr bwMode="auto">
          <a:xfrm>
            <a:off x="62261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8" name="Line 1896"/>
          <p:cNvSpPr>
            <a:spLocks noChangeShapeType="1"/>
          </p:cNvSpPr>
          <p:nvPr/>
        </p:nvSpPr>
        <p:spPr bwMode="auto">
          <a:xfrm>
            <a:off x="62738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99" name="Line 1897"/>
          <p:cNvSpPr>
            <a:spLocks noChangeShapeType="1"/>
          </p:cNvSpPr>
          <p:nvPr/>
        </p:nvSpPr>
        <p:spPr bwMode="auto">
          <a:xfrm>
            <a:off x="62738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0" name="Line 1898"/>
          <p:cNvSpPr>
            <a:spLocks noChangeShapeType="1"/>
          </p:cNvSpPr>
          <p:nvPr/>
        </p:nvSpPr>
        <p:spPr bwMode="auto">
          <a:xfrm>
            <a:off x="6273800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1" name="Line 1899"/>
          <p:cNvSpPr>
            <a:spLocks noChangeShapeType="1"/>
          </p:cNvSpPr>
          <p:nvPr/>
        </p:nvSpPr>
        <p:spPr bwMode="auto">
          <a:xfrm>
            <a:off x="646588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2" name="Line 1900"/>
          <p:cNvSpPr>
            <a:spLocks noChangeShapeType="1"/>
          </p:cNvSpPr>
          <p:nvPr/>
        </p:nvSpPr>
        <p:spPr bwMode="auto">
          <a:xfrm>
            <a:off x="665162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3" name="Line 1901"/>
          <p:cNvSpPr>
            <a:spLocks noChangeShapeType="1"/>
          </p:cNvSpPr>
          <p:nvPr/>
        </p:nvSpPr>
        <p:spPr bwMode="auto">
          <a:xfrm>
            <a:off x="69119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4" name="Line 1902"/>
          <p:cNvSpPr>
            <a:spLocks noChangeShapeType="1"/>
          </p:cNvSpPr>
          <p:nvPr/>
        </p:nvSpPr>
        <p:spPr bwMode="auto">
          <a:xfrm>
            <a:off x="698182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5" name="Line 1903"/>
          <p:cNvSpPr>
            <a:spLocks noChangeShapeType="1"/>
          </p:cNvSpPr>
          <p:nvPr/>
        </p:nvSpPr>
        <p:spPr bwMode="auto">
          <a:xfrm>
            <a:off x="72421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6" name="Line 1904"/>
          <p:cNvSpPr>
            <a:spLocks noChangeShapeType="1"/>
          </p:cNvSpPr>
          <p:nvPr/>
        </p:nvSpPr>
        <p:spPr bwMode="auto">
          <a:xfrm>
            <a:off x="731837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7" name="Line 1905"/>
          <p:cNvSpPr>
            <a:spLocks noChangeShapeType="1"/>
          </p:cNvSpPr>
          <p:nvPr/>
        </p:nvSpPr>
        <p:spPr bwMode="auto">
          <a:xfrm>
            <a:off x="7489825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8" name="Line 1906"/>
          <p:cNvSpPr>
            <a:spLocks noChangeShapeType="1"/>
          </p:cNvSpPr>
          <p:nvPr/>
        </p:nvSpPr>
        <p:spPr bwMode="auto">
          <a:xfrm>
            <a:off x="7551738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9" name="Line 1907"/>
          <p:cNvSpPr>
            <a:spLocks noChangeShapeType="1"/>
          </p:cNvSpPr>
          <p:nvPr/>
        </p:nvSpPr>
        <p:spPr bwMode="auto">
          <a:xfrm>
            <a:off x="8024813" y="4783138"/>
            <a:ext cx="0" cy="1571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10" name="Rectangle 1908"/>
          <p:cNvSpPr>
            <a:spLocks noChangeArrowheads="1"/>
          </p:cNvSpPr>
          <p:nvPr/>
        </p:nvSpPr>
        <p:spPr bwMode="auto">
          <a:xfrm>
            <a:off x="4625975" y="6462713"/>
            <a:ext cx="2354263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96plate2_20180118_d49_q(000)_Spike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59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025" y="658613"/>
            <a:ext cx="3844202" cy="2880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62" y="658613"/>
            <a:ext cx="3844202" cy="2880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025" y="3722436"/>
            <a:ext cx="3844202" cy="28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62" y="3722436"/>
            <a:ext cx="3844202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3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5"/>
          <p:cNvSpPr>
            <a:spLocks noChangeAspect="1" noChangeArrowheads="1" noTextEdit="1"/>
          </p:cNvSpPr>
          <p:nvPr/>
        </p:nvSpPr>
        <p:spPr bwMode="auto">
          <a:xfrm>
            <a:off x="854075" y="350838"/>
            <a:ext cx="4110038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9" name="Group 207"/>
          <p:cNvGrpSpPr>
            <a:grpSpLocks/>
          </p:cNvGrpSpPr>
          <p:nvPr/>
        </p:nvGrpSpPr>
        <p:grpSpPr bwMode="auto">
          <a:xfrm>
            <a:off x="854075" y="350838"/>
            <a:ext cx="4117976" cy="3086099"/>
            <a:chOff x="538" y="221"/>
            <a:chExt cx="2594" cy="1944"/>
          </a:xfrm>
        </p:grpSpPr>
        <p:sp>
          <p:nvSpPr>
            <p:cNvPr id="520" name="Rectangle 7"/>
            <p:cNvSpPr>
              <a:spLocks noChangeArrowheads="1"/>
            </p:cNvSpPr>
            <p:nvPr/>
          </p:nvSpPr>
          <p:spPr bwMode="auto">
            <a:xfrm>
              <a:off x="538" y="221"/>
              <a:ext cx="2594" cy="19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1" name="Rectangle 8"/>
            <p:cNvSpPr>
              <a:spLocks noChangeArrowheads="1"/>
            </p:cNvSpPr>
            <p:nvPr/>
          </p:nvSpPr>
          <p:spPr bwMode="auto">
            <a:xfrm>
              <a:off x="875" y="364"/>
              <a:ext cx="2007" cy="15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2" name="Rectangle 9"/>
            <p:cNvSpPr>
              <a:spLocks noChangeArrowheads="1"/>
            </p:cNvSpPr>
            <p:nvPr/>
          </p:nvSpPr>
          <p:spPr bwMode="auto">
            <a:xfrm>
              <a:off x="875" y="364"/>
              <a:ext cx="2007" cy="158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" name="Line 10"/>
            <p:cNvSpPr>
              <a:spLocks noChangeShapeType="1"/>
            </p:cNvSpPr>
            <p:nvPr/>
          </p:nvSpPr>
          <p:spPr bwMode="auto">
            <a:xfrm>
              <a:off x="875" y="1948"/>
              <a:ext cx="200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4" name="Line 11"/>
            <p:cNvSpPr>
              <a:spLocks noChangeShapeType="1"/>
            </p:cNvSpPr>
            <p:nvPr/>
          </p:nvSpPr>
          <p:spPr bwMode="auto">
            <a:xfrm flipV="1">
              <a:off x="875" y="364"/>
              <a:ext cx="0" cy="1584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" name="Line 12"/>
            <p:cNvSpPr>
              <a:spLocks noChangeShapeType="1"/>
            </p:cNvSpPr>
            <p:nvPr/>
          </p:nvSpPr>
          <p:spPr bwMode="auto">
            <a:xfrm flipV="1">
              <a:off x="875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" name="Rectangle 13"/>
            <p:cNvSpPr>
              <a:spLocks noChangeArrowheads="1"/>
            </p:cNvSpPr>
            <p:nvPr/>
          </p:nvSpPr>
          <p:spPr bwMode="auto">
            <a:xfrm>
              <a:off x="862" y="1961"/>
              <a:ext cx="65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7" name="Line 14"/>
            <p:cNvSpPr>
              <a:spLocks noChangeShapeType="1"/>
            </p:cNvSpPr>
            <p:nvPr/>
          </p:nvSpPr>
          <p:spPr bwMode="auto">
            <a:xfrm flipV="1">
              <a:off x="1208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" name="Rectangle 15"/>
            <p:cNvSpPr>
              <a:spLocks noChangeArrowheads="1"/>
            </p:cNvSpPr>
            <p:nvPr/>
          </p:nvSpPr>
          <p:spPr bwMode="auto">
            <a:xfrm>
              <a:off x="1162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9" name="Line 16"/>
            <p:cNvSpPr>
              <a:spLocks noChangeShapeType="1"/>
            </p:cNvSpPr>
            <p:nvPr/>
          </p:nvSpPr>
          <p:spPr bwMode="auto">
            <a:xfrm flipV="1">
              <a:off x="1541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0" name="Rectangle 17"/>
            <p:cNvSpPr>
              <a:spLocks noChangeArrowheads="1"/>
            </p:cNvSpPr>
            <p:nvPr/>
          </p:nvSpPr>
          <p:spPr bwMode="auto">
            <a:xfrm>
              <a:off x="1495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1" name="Line 18"/>
            <p:cNvSpPr>
              <a:spLocks noChangeShapeType="1"/>
            </p:cNvSpPr>
            <p:nvPr/>
          </p:nvSpPr>
          <p:spPr bwMode="auto">
            <a:xfrm flipV="1">
              <a:off x="1879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2" name="Rectangle 19"/>
            <p:cNvSpPr>
              <a:spLocks noChangeArrowheads="1"/>
            </p:cNvSpPr>
            <p:nvPr/>
          </p:nvSpPr>
          <p:spPr bwMode="auto">
            <a:xfrm>
              <a:off x="1832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3" name="Line 20"/>
            <p:cNvSpPr>
              <a:spLocks noChangeShapeType="1"/>
            </p:cNvSpPr>
            <p:nvPr/>
          </p:nvSpPr>
          <p:spPr bwMode="auto">
            <a:xfrm flipV="1">
              <a:off x="221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4" name="Rectangle 21"/>
            <p:cNvSpPr>
              <a:spLocks noChangeArrowheads="1"/>
            </p:cNvSpPr>
            <p:nvPr/>
          </p:nvSpPr>
          <p:spPr bwMode="auto">
            <a:xfrm>
              <a:off x="2165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5" name="Line 22"/>
            <p:cNvSpPr>
              <a:spLocks noChangeShapeType="1"/>
            </p:cNvSpPr>
            <p:nvPr/>
          </p:nvSpPr>
          <p:spPr bwMode="auto">
            <a:xfrm flipV="1">
              <a:off x="2544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6" name="Rectangle 23"/>
            <p:cNvSpPr>
              <a:spLocks noChangeArrowheads="1"/>
            </p:cNvSpPr>
            <p:nvPr/>
          </p:nvSpPr>
          <p:spPr bwMode="auto">
            <a:xfrm>
              <a:off x="2498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7" name="Line 24"/>
            <p:cNvSpPr>
              <a:spLocks noChangeShapeType="1"/>
            </p:cNvSpPr>
            <p:nvPr/>
          </p:nvSpPr>
          <p:spPr bwMode="auto">
            <a:xfrm flipV="1">
              <a:off x="288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8" name="Rectangle 25"/>
            <p:cNvSpPr>
              <a:spLocks noChangeArrowheads="1"/>
            </p:cNvSpPr>
            <p:nvPr/>
          </p:nvSpPr>
          <p:spPr bwMode="auto">
            <a:xfrm>
              <a:off x="283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9" name="Rectangle 26"/>
            <p:cNvSpPr>
              <a:spLocks noChangeArrowheads="1"/>
            </p:cNvSpPr>
            <p:nvPr/>
          </p:nvSpPr>
          <p:spPr bwMode="auto">
            <a:xfrm>
              <a:off x="1731" y="2040"/>
              <a:ext cx="337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0" name="Rectangle 27"/>
            <p:cNvSpPr>
              <a:spLocks noChangeArrowheads="1"/>
            </p:cNvSpPr>
            <p:nvPr/>
          </p:nvSpPr>
          <p:spPr bwMode="auto">
            <a:xfrm>
              <a:off x="1768" y="263"/>
              <a:ext cx="259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1" name="Line 28"/>
            <p:cNvSpPr>
              <a:spLocks noChangeShapeType="1"/>
            </p:cNvSpPr>
            <p:nvPr/>
          </p:nvSpPr>
          <p:spPr bwMode="auto">
            <a:xfrm>
              <a:off x="945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2" name="Line 29"/>
            <p:cNvSpPr>
              <a:spLocks noChangeShapeType="1"/>
            </p:cNvSpPr>
            <p:nvPr/>
          </p:nvSpPr>
          <p:spPr bwMode="auto">
            <a:xfrm>
              <a:off x="1010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3" name="Line 30"/>
            <p:cNvSpPr>
              <a:spLocks noChangeShapeType="1"/>
            </p:cNvSpPr>
            <p:nvPr/>
          </p:nvSpPr>
          <p:spPr bwMode="auto">
            <a:xfrm>
              <a:off x="104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4" name="Line 31"/>
            <p:cNvSpPr>
              <a:spLocks noChangeShapeType="1"/>
            </p:cNvSpPr>
            <p:nvPr/>
          </p:nvSpPr>
          <p:spPr bwMode="auto">
            <a:xfrm>
              <a:off x="104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5" name="Line 32"/>
            <p:cNvSpPr>
              <a:spLocks noChangeShapeType="1"/>
            </p:cNvSpPr>
            <p:nvPr/>
          </p:nvSpPr>
          <p:spPr bwMode="auto">
            <a:xfrm>
              <a:off x="110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6" name="Line 33"/>
            <p:cNvSpPr>
              <a:spLocks noChangeShapeType="1"/>
            </p:cNvSpPr>
            <p:nvPr/>
          </p:nvSpPr>
          <p:spPr bwMode="auto">
            <a:xfrm>
              <a:off x="1102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7" name="Line 34"/>
            <p:cNvSpPr>
              <a:spLocks noChangeShapeType="1"/>
            </p:cNvSpPr>
            <p:nvPr/>
          </p:nvSpPr>
          <p:spPr bwMode="auto">
            <a:xfrm>
              <a:off x="1116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8" name="Line 35"/>
            <p:cNvSpPr>
              <a:spLocks noChangeShapeType="1"/>
            </p:cNvSpPr>
            <p:nvPr/>
          </p:nvSpPr>
          <p:spPr bwMode="auto">
            <a:xfrm>
              <a:off x="1139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9" name="Line 36"/>
            <p:cNvSpPr>
              <a:spLocks noChangeShapeType="1"/>
            </p:cNvSpPr>
            <p:nvPr/>
          </p:nvSpPr>
          <p:spPr bwMode="auto">
            <a:xfrm>
              <a:off x="126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0" name="Line 37"/>
            <p:cNvSpPr>
              <a:spLocks noChangeShapeType="1"/>
            </p:cNvSpPr>
            <p:nvPr/>
          </p:nvSpPr>
          <p:spPr bwMode="auto">
            <a:xfrm>
              <a:off x="128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1" name="Line 38"/>
            <p:cNvSpPr>
              <a:spLocks noChangeShapeType="1"/>
            </p:cNvSpPr>
            <p:nvPr/>
          </p:nvSpPr>
          <p:spPr bwMode="auto">
            <a:xfrm>
              <a:off x="128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2" name="Line 39"/>
            <p:cNvSpPr>
              <a:spLocks noChangeShapeType="1"/>
            </p:cNvSpPr>
            <p:nvPr/>
          </p:nvSpPr>
          <p:spPr bwMode="auto">
            <a:xfrm>
              <a:off x="139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3" name="Line 40"/>
            <p:cNvSpPr>
              <a:spLocks noChangeShapeType="1"/>
            </p:cNvSpPr>
            <p:nvPr/>
          </p:nvSpPr>
          <p:spPr bwMode="auto">
            <a:xfrm>
              <a:off x="146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41"/>
            <p:cNvSpPr>
              <a:spLocks noChangeShapeType="1"/>
            </p:cNvSpPr>
            <p:nvPr/>
          </p:nvSpPr>
          <p:spPr bwMode="auto">
            <a:xfrm>
              <a:off x="146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42"/>
            <p:cNvSpPr>
              <a:spLocks noChangeShapeType="1"/>
            </p:cNvSpPr>
            <p:nvPr/>
          </p:nvSpPr>
          <p:spPr bwMode="auto">
            <a:xfrm>
              <a:off x="1523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Line 43"/>
            <p:cNvSpPr>
              <a:spLocks noChangeShapeType="1"/>
            </p:cNvSpPr>
            <p:nvPr/>
          </p:nvSpPr>
          <p:spPr bwMode="auto">
            <a:xfrm>
              <a:off x="1606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7" name="Line 44"/>
            <p:cNvSpPr>
              <a:spLocks noChangeShapeType="1"/>
            </p:cNvSpPr>
            <p:nvPr/>
          </p:nvSpPr>
          <p:spPr bwMode="auto">
            <a:xfrm>
              <a:off x="1860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8" name="Line 45"/>
            <p:cNvSpPr>
              <a:spLocks noChangeShapeType="1"/>
            </p:cNvSpPr>
            <p:nvPr/>
          </p:nvSpPr>
          <p:spPr bwMode="auto">
            <a:xfrm>
              <a:off x="1883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9" name="Line 46"/>
            <p:cNvSpPr>
              <a:spLocks noChangeShapeType="1"/>
            </p:cNvSpPr>
            <p:nvPr/>
          </p:nvSpPr>
          <p:spPr bwMode="auto">
            <a:xfrm>
              <a:off x="194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0" name="Line 47"/>
            <p:cNvSpPr>
              <a:spLocks noChangeShapeType="1"/>
            </p:cNvSpPr>
            <p:nvPr/>
          </p:nvSpPr>
          <p:spPr bwMode="auto">
            <a:xfrm>
              <a:off x="1948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1" name="Line 48"/>
            <p:cNvSpPr>
              <a:spLocks noChangeShapeType="1"/>
            </p:cNvSpPr>
            <p:nvPr/>
          </p:nvSpPr>
          <p:spPr bwMode="auto">
            <a:xfrm>
              <a:off x="214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2" name="Line 49"/>
            <p:cNvSpPr>
              <a:spLocks noChangeShapeType="1"/>
            </p:cNvSpPr>
            <p:nvPr/>
          </p:nvSpPr>
          <p:spPr bwMode="auto">
            <a:xfrm>
              <a:off x="2817" y="1477"/>
              <a:ext cx="0" cy="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3" name="Line 50"/>
            <p:cNvSpPr>
              <a:spLocks noChangeShapeType="1"/>
            </p:cNvSpPr>
            <p:nvPr/>
          </p:nvSpPr>
          <p:spPr bwMode="auto">
            <a:xfrm>
              <a:off x="2498" y="129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4" name="Line 51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5" name="Line 52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6" name="Line 53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7" name="Line 54"/>
            <p:cNvSpPr>
              <a:spLocks noChangeShapeType="1"/>
            </p:cNvSpPr>
            <p:nvPr/>
          </p:nvSpPr>
          <p:spPr bwMode="auto">
            <a:xfrm>
              <a:off x="8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Line 55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9" name="Line 56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0" name="Line 57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1" name="Line 58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2" name="Line 59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3" name="Line 60"/>
            <p:cNvSpPr>
              <a:spLocks noChangeShapeType="1"/>
            </p:cNvSpPr>
            <p:nvPr/>
          </p:nvSpPr>
          <p:spPr bwMode="auto">
            <a:xfrm>
              <a:off x="8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4" name="Line 61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5" name="Line 62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6" name="Line 63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7" name="Line 64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8" name="Line 65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9" name="Line 66"/>
            <p:cNvSpPr>
              <a:spLocks noChangeShapeType="1"/>
            </p:cNvSpPr>
            <p:nvPr/>
          </p:nvSpPr>
          <p:spPr bwMode="auto">
            <a:xfrm>
              <a:off x="91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0" name="Line 67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1" name="Line 68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2" name="Line 69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3" name="Line 70"/>
            <p:cNvSpPr>
              <a:spLocks noChangeShapeType="1"/>
            </p:cNvSpPr>
            <p:nvPr/>
          </p:nvSpPr>
          <p:spPr bwMode="auto">
            <a:xfrm>
              <a:off x="9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4" name="Line 71"/>
            <p:cNvSpPr>
              <a:spLocks noChangeShapeType="1"/>
            </p:cNvSpPr>
            <p:nvPr/>
          </p:nvSpPr>
          <p:spPr bwMode="auto">
            <a:xfrm>
              <a:off x="9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5" name="Line 72"/>
            <p:cNvSpPr>
              <a:spLocks noChangeShapeType="1"/>
            </p:cNvSpPr>
            <p:nvPr/>
          </p:nvSpPr>
          <p:spPr bwMode="auto">
            <a:xfrm>
              <a:off x="9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6" name="Line 73"/>
            <p:cNvSpPr>
              <a:spLocks noChangeShapeType="1"/>
            </p:cNvSpPr>
            <p:nvPr/>
          </p:nvSpPr>
          <p:spPr bwMode="auto">
            <a:xfrm>
              <a:off x="9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7" name="Line 74"/>
            <p:cNvSpPr>
              <a:spLocks noChangeShapeType="1"/>
            </p:cNvSpPr>
            <p:nvPr/>
          </p:nvSpPr>
          <p:spPr bwMode="auto">
            <a:xfrm>
              <a:off x="9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8" name="Line 75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9" name="Line 76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0" name="Line 77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1" name="Line 78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2" name="Line 79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3" name="Line 80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4" name="Line 81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5" name="Line 82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6" name="Line 83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7" name="Line 84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8" name="Line 85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9" name="Line 86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0" name="Line 87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1" name="Line 88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2" name="Line 89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3" name="Line 90"/>
            <p:cNvSpPr>
              <a:spLocks noChangeShapeType="1"/>
            </p:cNvSpPr>
            <p:nvPr/>
          </p:nvSpPr>
          <p:spPr bwMode="auto">
            <a:xfrm>
              <a:off x="98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4" name="Line 91"/>
            <p:cNvSpPr>
              <a:spLocks noChangeShapeType="1"/>
            </p:cNvSpPr>
            <p:nvPr/>
          </p:nvSpPr>
          <p:spPr bwMode="auto">
            <a:xfrm>
              <a:off x="100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5" name="Line 92"/>
            <p:cNvSpPr>
              <a:spLocks noChangeShapeType="1"/>
            </p:cNvSpPr>
            <p:nvPr/>
          </p:nvSpPr>
          <p:spPr bwMode="auto">
            <a:xfrm>
              <a:off x="100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6" name="Line 93"/>
            <p:cNvSpPr>
              <a:spLocks noChangeShapeType="1"/>
            </p:cNvSpPr>
            <p:nvPr/>
          </p:nvSpPr>
          <p:spPr bwMode="auto">
            <a:xfrm>
              <a:off x="100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7" name="Line 94"/>
            <p:cNvSpPr>
              <a:spLocks noChangeShapeType="1"/>
            </p:cNvSpPr>
            <p:nvPr/>
          </p:nvSpPr>
          <p:spPr bwMode="auto">
            <a:xfrm>
              <a:off x="10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8" name="Line 95"/>
            <p:cNvSpPr>
              <a:spLocks noChangeShapeType="1"/>
            </p:cNvSpPr>
            <p:nvPr/>
          </p:nvSpPr>
          <p:spPr bwMode="auto">
            <a:xfrm>
              <a:off x="10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9" name="Line 96"/>
            <p:cNvSpPr>
              <a:spLocks noChangeShapeType="1"/>
            </p:cNvSpPr>
            <p:nvPr/>
          </p:nvSpPr>
          <p:spPr bwMode="auto">
            <a:xfrm>
              <a:off x="10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0" name="Line 97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1" name="Line 98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2" name="Line 99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3" name="Line 100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4" name="Line 101"/>
            <p:cNvSpPr>
              <a:spLocks noChangeShapeType="1"/>
            </p:cNvSpPr>
            <p:nvPr/>
          </p:nvSpPr>
          <p:spPr bwMode="auto">
            <a:xfrm>
              <a:off x="10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5" name="Line 102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6" name="Line 103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7" name="Line 104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8" name="Line 105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9" name="Line 106"/>
            <p:cNvSpPr>
              <a:spLocks noChangeShapeType="1"/>
            </p:cNvSpPr>
            <p:nvPr/>
          </p:nvSpPr>
          <p:spPr bwMode="auto">
            <a:xfrm>
              <a:off x="10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0" name="Line 107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1" name="Line 108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2" name="Line 109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3" name="Line 110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4" name="Line 111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5" name="Line 112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6" name="Line 113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7" name="Line 114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8" name="Line 115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9" name="Line 116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0" name="Line 117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1" name="Line 118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2" name="Line 119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3" name="Line 120"/>
            <p:cNvSpPr>
              <a:spLocks noChangeShapeType="1"/>
            </p:cNvSpPr>
            <p:nvPr/>
          </p:nvSpPr>
          <p:spPr bwMode="auto">
            <a:xfrm>
              <a:off x="11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4" name="Line 121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5" name="Line 122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6" name="Line 123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7" name="Line 124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8" name="Line 125"/>
            <p:cNvSpPr>
              <a:spLocks noChangeShapeType="1"/>
            </p:cNvSpPr>
            <p:nvPr/>
          </p:nvSpPr>
          <p:spPr bwMode="auto">
            <a:xfrm>
              <a:off x="11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9" name="Line 126"/>
            <p:cNvSpPr>
              <a:spLocks noChangeShapeType="1"/>
            </p:cNvSpPr>
            <p:nvPr/>
          </p:nvSpPr>
          <p:spPr bwMode="auto">
            <a:xfrm>
              <a:off x="114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0" name="Line 127"/>
            <p:cNvSpPr>
              <a:spLocks noChangeShapeType="1"/>
            </p:cNvSpPr>
            <p:nvPr/>
          </p:nvSpPr>
          <p:spPr bwMode="auto">
            <a:xfrm>
              <a:off x="114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1" name="Line 128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2" name="Line 129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3" name="Line 130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4" name="Line 131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5" name="Line 132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6" name="Line 133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7" name="Line 134"/>
            <p:cNvSpPr>
              <a:spLocks noChangeShapeType="1"/>
            </p:cNvSpPr>
            <p:nvPr/>
          </p:nvSpPr>
          <p:spPr bwMode="auto">
            <a:xfrm>
              <a:off x="12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8" name="Line 135"/>
            <p:cNvSpPr>
              <a:spLocks noChangeShapeType="1"/>
            </p:cNvSpPr>
            <p:nvPr/>
          </p:nvSpPr>
          <p:spPr bwMode="auto">
            <a:xfrm>
              <a:off x="12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9" name="Line 136"/>
            <p:cNvSpPr>
              <a:spLocks noChangeShapeType="1"/>
            </p:cNvSpPr>
            <p:nvPr/>
          </p:nvSpPr>
          <p:spPr bwMode="auto">
            <a:xfrm>
              <a:off x="123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0" name="Line 137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1" name="Line 138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2" name="Line 139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3" name="Line 140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4" name="Line 141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5" name="Line 142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6" name="Line 143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7" name="Line 144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8" name="Line 145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9" name="Line 146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0" name="Line 147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1" name="Line 148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2" name="Line 149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3" name="Line 150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4" name="Line 151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5" name="Line 152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6" name="Line 153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7" name="Line 154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8" name="Line 155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9" name="Line 156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0" name="Line 157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1" name="Line 158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2" name="Line 159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3" name="Line 160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4" name="Line 161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5" name="Line 162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6" name="Line 163"/>
            <p:cNvSpPr>
              <a:spLocks noChangeShapeType="1"/>
            </p:cNvSpPr>
            <p:nvPr/>
          </p:nvSpPr>
          <p:spPr bwMode="auto">
            <a:xfrm>
              <a:off x="131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7" name="Line 164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8" name="Line 165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9" name="Line 166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0" name="Line 167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1" name="Line 168"/>
            <p:cNvSpPr>
              <a:spLocks noChangeShapeType="1"/>
            </p:cNvSpPr>
            <p:nvPr/>
          </p:nvSpPr>
          <p:spPr bwMode="auto">
            <a:xfrm>
              <a:off x="13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2" name="Line 169"/>
            <p:cNvSpPr>
              <a:spLocks noChangeShapeType="1"/>
            </p:cNvSpPr>
            <p:nvPr/>
          </p:nvSpPr>
          <p:spPr bwMode="auto">
            <a:xfrm>
              <a:off x="13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3" name="Line 170"/>
            <p:cNvSpPr>
              <a:spLocks noChangeShapeType="1"/>
            </p:cNvSpPr>
            <p:nvPr/>
          </p:nvSpPr>
          <p:spPr bwMode="auto">
            <a:xfrm>
              <a:off x="13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4" name="Line 171"/>
            <p:cNvSpPr>
              <a:spLocks noChangeShapeType="1"/>
            </p:cNvSpPr>
            <p:nvPr/>
          </p:nvSpPr>
          <p:spPr bwMode="auto">
            <a:xfrm>
              <a:off x="135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5" name="Line 172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6" name="Line 173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7" name="Line 174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8" name="Line 175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9" name="Line 176"/>
            <p:cNvSpPr>
              <a:spLocks noChangeShapeType="1"/>
            </p:cNvSpPr>
            <p:nvPr/>
          </p:nvSpPr>
          <p:spPr bwMode="auto">
            <a:xfrm>
              <a:off x="13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0" name="Line 177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1" name="Line 178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2" name="Line 179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3" name="Line 180"/>
            <p:cNvSpPr>
              <a:spLocks noChangeShapeType="1"/>
            </p:cNvSpPr>
            <p:nvPr/>
          </p:nvSpPr>
          <p:spPr bwMode="auto">
            <a:xfrm>
              <a:off x="13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4" name="Line 181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5" name="Line 182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6" name="Line 183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7" name="Line 184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8" name="Line 185"/>
            <p:cNvSpPr>
              <a:spLocks noChangeShapeType="1"/>
            </p:cNvSpPr>
            <p:nvPr/>
          </p:nvSpPr>
          <p:spPr bwMode="auto">
            <a:xfrm>
              <a:off x="139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9" name="Line 186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0" name="Line 187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1" name="Line 188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2" name="Line 189"/>
            <p:cNvSpPr>
              <a:spLocks noChangeShapeType="1"/>
            </p:cNvSpPr>
            <p:nvPr/>
          </p:nvSpPr>
          <p:spPr bwMode="auto">
            <a:xfrm>
              <a:off x="14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3" name="Line 190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4" name="Line 191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5" name="Line 192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6" name="Line 193"/>
            <p:cNvSpPr>
              <a:spLocks noChangeShapeType="1"/>
            </p:cNvSpPr>
            <p:nvPr/>
          </p:nvSpPr>
          <p:spPr bwMode="auto">
            <a:xfrm>
              <a:off x="146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7" name="Line 194"/>
            <p:cNvSpPr>
              <a:spLocks noChangeShapeType="1"/>
            </p:cNvSpPr>
            <p:nvPr/>
          </p:nvSpPr>
          <p:spPr bwMode="auto">
            <a:xfrm>
              <a:off x="14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8" name="Line 195"/>
            <p:cNvSpPr>
              <a:spLocks noChangeShapeType="1"/>
            </p:cNvSpPr>
            <p:nvPr/>
          </p:nvSpPr>
          <p:spPr bwMode="auto">
            <a:xfrm>
              <a:off x="14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9" name="Line 196"/>
            <p:cNvSpPr>
              <a:spLocks noChangeShapeType="1"/>
            </p:cNvSpPr>
            <p:nvPr/>
          </p:nvSpPr>
          <p:spPr bwMode="auto">
            <a:xfrm>
              <a:off x="14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0" name="Line 197"/>
            <p:cNvSpPr>
              <a:spLocks noChangeShapeType="1"/>
            </p:cNvSpPr>
            <p:nvPr/>
          </p:nvSpPr>
          <p:spPr bwMode="auto">
            <a:xfrm>
              <a:off x="15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1" name="Line 198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2" name="Line 199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3" name="Line 200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4" name="Line 201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5" name="Line 202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6" name="Line 203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7" name="Line 204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8" name="Line 205"/>
            <p:cNvSpPr>
              <a:spLocks noChangeShapeType="1"/>
            </p:cNvSpPr>
            <p:nvPr/>
          </p:nvSpPr>
          <p:spPr bwMode="auto">
            <a:xfrm>
              <a:off x="15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9" name="Line 206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" name="Group 408"/>
          <p:cNvGrpSpPr>
            <a:grpSpLocks/>
          </p:cNvGrpSpPr>
          <p:nvPr/>
        </p:nvGrpSpPr>
        <p:grpSpPr bwMode="auto">
          <a:xfrm>
            <a:off x="2417763" y="2146300"/>
            <a:ext cx="1225550" cy="73025"/>
            <a:chOff x="1523" y="1352"/>
            <a:chExt cx="772" cy="46"/>
          </a:xfrm>
        </p:grpSpPr>
        <p:sp>
          <p:nvSpPr>
            <p:cNvPr id="320" name="Line 208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1" name="Line 209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2" name="Line 210"/>
            <p:cNvSpPr>
              <a:spLocks noChangeShapeType="1"/>
            </p:cNvSpPr>
            <p:nvPr/>
          </p:nvSpPr>
          <p:spPr bwMode="auto">
            <a:xfrm>
              <a:off x="15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3" name="Line 211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4" name="Line 212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" name="Line 213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6" name="Line 214"/>
            <p:cNvSpPr>
              <a:spLocks noChangeShapeType="1"/>
            </p:cNvSpPr>
            <p:nvPr/>
          </p:nvSpPr>
          <p:spPr bwMode="auto">
            <a:xfrm>
              <a:off x="153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7" name="Line 215"/>
            <p:cNvSpPr>
              <a:spLocks noChangeShapeType="1"/>
            </p:cNvSpPr>
            <p:nvPr/>
          </p:nvSpPr>
          <p:spPr bwMode="auto">
            <a:xfrm>
              <a:off x="15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8" name="Line 216"/>
            <p:cNvSpPr>
              <a:spLocks noChangeShapeType="1"/>
            </p:cNvSpPr>
            <p:nvPr/>
          </p:nvSpPr>
          <p:spPr bwMode="auto">
            <a:xfrm>
              <a:off x="15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9" name="Line 217"/>
            <p:cNvSpPr>
              <a:spLocks noChangeShapeType="1"/>
            </p:cNvSpPr>
            <p:nvPr/>
          </p:nvSpPr>
          <p:spPr bwMode="auto">
            <a:xfrm>
              <a:off x="15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0" name="Line 218"/>
            <p:cNvSpPr>
              <a:spLocks noChangeShapeType="1"/>
            </p:cNvSpPr>
            <p:nvPr/>
          </p:nvSpPr>
          <p:spPr bwMode="auto">
            <a:xfrm>
              <a:off x="15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1" name="Line 219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2" name="Line 220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3" name="Line 221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4" name="Line 222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5" name="Line 223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6" name="Line 224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7" name="Line 225"/>
            <p:cNvSpPr>
              <a:spLocks noChangeShapeType="1"/>
            </p:cNvSpPr>
            <p:nvPr/>
          </p:nvSpPr>
          <p:spPr bwMode="auto">
            <a:xfrm>
              <a:off x="156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8" name="Line 226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Line 227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Line 228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Line 229"/>
            <p:cNvSpPr>
              <a:spLocks noChangeShapeType="1"/>
            </p:cNvSpPr>
            <p:nvPr/>
          </p:nvSpPr>
          <p:spPr bwMode="auto">
            <a:xfrm>
              <a:off x="159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230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231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232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Line 233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6" name="Line 234"/>
            <p:cNvSpPr>
              <a:spLocks noChangeShapeType="1"/>
            </p:cNvSpPr>
            <p:nvPr/>
          </p:nvSpPr>
          <p:spPr bwMode="auto">
            <a:xfrm>
              <a:off x="16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Line 235"/>
            <p:cNvSpPr>
              <a:spLocks noChangeShapeType="1"/>
            </p:cNvSpPr>
            <p:nvPr/>
          </p:nvSpPr>
          <p:spPr bwMode="auto">
            <a:xfrm>
              <a:off x="16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8" name="Line 236"/>
            <p:cNvSpPr>
              <a:spLocks noChangeShapeType="1"/>
            </p:cNvSpPr>
            <p:nvPr/>
          </p:nvSpPr>
          <p:spPr bwMode="auto">
            <a:xfrm>
              <a:off x="16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Line 237"/>
            <p:cNvSpPr>
              <a:spLocks noChangeShapeType="1"/>
            </p:cNvSpPr>
            <p:nvPr/>
          </p:nvSpPr>
          <p:spPr bwMode="auto">
            <a:xfrm>
              <a:off x="166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Line 238"/>
            <p:cNvSpPr>
              <a:spLocks noChangeShapeType="1"/>
            </p:cNvSpPr>
            <p:nvPr/>
          </p:nvSpPr>
          <p:spPr bwMode="auto">
            <a:xfrm>
              <a:off x="166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239"/>
            <p:cNvSpPr>
              <a:spLocks noChangeShapeType="1"/>
            </p:cNvSpPr>
            <p:nvPr/>
          </p:nvSpPr>
          <p:spPr bwMode="auto">
            <a:xfrm>
              <a:off x="166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240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241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Line 242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Line 243"/>
            <p:cNvSpPr>
              <a:spLocks noChangeShapeType="1"/>
            </p:cNvSpPr>
            <p:nvPr/>
          </p:nvSpPr>
          <p:spPr bwMode="auto">
            <a:xfrm>
              <a:off x="16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Line 244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Line 245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Line 246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Line 247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Line 248"/>
            <p:cNvSpPr>
              <a:spLocks noChangeShapeType="1"/>
            </p:cNvSpPr>
            <p:nvPr/>
          </p:nvSpPr>
          <p:spPr bwMode="auto">
            <a:xfrm>
              <a:off x="16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Line 249"/>
            <p:cNvSpPr>
              <a:spLocks noChangeShapeType="1"/>
            </p:cNvSpPr>
            <p:nvPr/>
          </p:nvSpPr>
          <p:spPr bwMode="auto">
            <a:xfrm>
              <a:off x="170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Line 250"/>
            <p:cNvSpPr>
              <a:spLocks noChangeShapeType="1"/>
            </p:cNvSpPr>
            <p:nvPr/>
          </p:nvSpPr>
          <p:spPr bwMode="auto">
            <a:xfrm>
              <a:off x="170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Line 251"/>
            <p:cNvSpPr>
              <a:spLocks noChangeShapeType="1"/>
            </p:cNvSpPr>
            <p:nvPr/>
          </p:nvSpPr>
          <p:spPr bwMode="auto">
            <a:xfrm>
              <a:off x="170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Line 252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Line 253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Line 254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7" name="Line 255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Line 256"/>
            <p:cNvSpPr>
              <a:spLocks noChangeShapeType="1"/>
            </p:cNvSpPr>
            <p:nvPr/>
          </p:nvSpPr>
          <p:spPr bwMode="auto">
            <a:xfrm>
              <a:off x="17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257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258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259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260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261"/>
            <p:cNvSpPr>
              <a:spLocks noChangeShapeType="1"/>
            </p:cNvSpPr>
            <p:nvPr/>
          </p:nvSpPr>
          <p:spPr bwMode="auto">
            <a:xfrm>
              <a:off x="172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262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263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Line 264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Line 265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266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267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268"/>
            <p:cNvSpPr>
              <a:spLocks noChangeShapeType="1"/>
            </p:cNvSpPr>
            <p:nvPr/>
          </p:nvSpPr>
          <p:spPr bwMode="auto">
            <a:xfrm>
              <a:off x="174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269"/>
            <p:cNvSpPr>
              <a:spLocks noChangeShapeType="1"/>
            </p:cNvSpPr>
            <p:nvPr/>
          </p:nvSpPr>
          <p:spPr bwMode="auto">
            <a:xfrm>
              <a:off x="175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270"/>
            <p:cNvSpPr>
              <a:spLocks noChangeShapeType="1"/>
            </p:cNvSpPr>
            <p:nvPr/>
          </p:nvSpPr>
          <p:spPr bwMode="auto">
            <a:xfrm>
              <a:off x="175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271"/>
            <p:cNvSpPr>
              <a:spLocks noChangeShapeType="1"/>
            </p:cNvSpPr>
            <p:nvPr/>
          </p:nvSpPr>
          <p:spPr bwMode="auto">
            <a:xfrm>
              <a:off x="175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272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273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274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275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276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277"/>
            <p:cNvSpPr>
              <a:spLocks noChangeShapeType="1"/>
            </p:cNvSpPr>
            <p:nvPr/>
          </p:nvSpPr>
          <p:spPr bwMode="auto">
            <a:xfrm>
              <a:off x="17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278"/>
            <p:cNvSpPr>
              <a:spLocks noChangeShapeType="1"/>
            </p:cNvSpPr>
            <p:nvPr/>
          </p:nvSpPr>
          <p:spPr bwMode="auto">
            <a:xfrm>
              <a:off x="17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Line 279"/>
            <p:cNvSpPr>
              <a:spLocks noChangeShapeType="1"/>
            </p:cNvSpPr>
            <p:nvPr/>
          </p:nvSpPr>
          <p:spPr bwMode="auto">
            <a:xfrm>
              <a:off x="17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2" name="Line 280"/>
            <p:cNvSpPr>
              <a:spLocks noChangeShapeType="1"/>
            </p:cNvSpPr>
            <p:nvPr/>
          </p:nvSpPr>
          <p:spPr bwMode="auto">
            <a:xfrm>
              <a:off x="17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281"/>
            <p:cNvSpPr>
              <a:spLocks noChangeShapeType="1"/>
            </p:cNvSpPr>
            <p:nvPr/>
          </p:nvSpPr>
          <p:spPr bwMode="auto">
            <a:xfrm>
              <a:off x="17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282"/>
            <p:cNvSpPr>
              <a:spLocks noChangeShapeType="1"/>
            </p:cNvSpPr>
            <p:nvPr/>
          </p:nvSpPr>
          <p:spPr bwMode="auto">
            <a:xfrm>
              <a:off x="17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283"/>
            <p:cNvSpPr>
              <a:spLocks noChangeShapeType="1"/>
            </p:cNvSpPr>
            <p:nvPr/>
          </p:nvSpPr>
          <p:spPr bwMode="auto">
            <a:xfrm>
              <a:off x="18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284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285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8" name="Line 286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287"/>
            <p:cNvSpPr>
              <a:spLocks noChangeShapeType="1"/>
            </p:cNvSpPr>
            <p:nvPr/>
          </p:nvSpPr>
          <p:spPr bwMode="auto">
            <a:xfrm>
              <a:off x="181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Line 288"/>
            <p:cNvSpPr>
              <a:spLocks noChangeShapeType="1"/>
            </p:cNvSpPr>
            <p:nvPr/>
          </p:nvSpPr>
          <p:spPr bwMode="auto">
            <a:xfrm>
              <a:off x="18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289"/>
            <p:cNvSpPr>
              <a:spLocks noChangeShapeType="1"/>
            </p:cNvSpPr>
            <p:nvPr/>
          </p:nvSpPr>
          <p:spPr bwMode="auto">
            <a:xfrm>
              <a:off x="18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290"/>
            <p:cNvSpPr>
              <a:spLocks noChangeShapeType="1"/>
            </p:cNvSpPr>
            <p:nvPr/>
          </p:nvSpPr>
          <p:spPr bwMode="auto">
            <a:xfrm>
              <a:off x="182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291"/>
            <p:cNvSpPr>
              <a:spLocks noChangeShapeType="1"/>
            </p:cNvSpPr>
            <p:nvPr/>
          </p:nvSpPr>
          <p:spPr bwMode="auto">
            <a:xfrm>
              <a:off x="183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292"/>
            <p:cNvSpPr>
              <a:spLocks noChangeShapeType="1"/>
            </p:cNvSpPr>
            <p:nvPr/>
          </p:nvSpPr>
          <p:spPr bwMode="auto">
            <a:xfrm>
              <a:off x="183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293"/>
            <p:cNvSpPr>
              <a:spLocks noChangeShapeType="1"/>
            </p:cNvSpPr>
            <p:nvPr/>
          </p:nvSpPr>
          <p:spPr bwMode="auto">
            <a:xfrm>
              <a:off x="183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Line 294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Line 295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296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Line 297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" name="Line 298"/>
            <p:cNvSpPr>
              <a:spLocks noChangeShapeType="1"/>
            </p:cNvSpPr>
            <p:nvPr/>
          </p:nvSpPr>
          <p:spPr bwMode="auto">
            <a:xfrm>
              <a:off x="184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1" name="Line 299"/>
            <p:cNvSpPr>
              <a:spLocks noChangeShapeType="1"/>
            </p:cNvSpPr>
            <p:nvPr/>
          </p:nvSpPr>
          <p:spPr bwMode="auto">
            <a:xfrm>
              <a:off x="186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" name="Line 300"/>
            <p:cNvSpPr>
              <a:spLocks noChangeShapeType="1"/>
            </p:cNvSpPr>
            <p:nvPr/>
          </p:nvSpPr>
          <p:spPr bwMode="auto">
            <a:xfrm>
              <a:off x="186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301"/>
            <p:cNvSpPr>
              <a:spLocks noChangeShapeType="1"/>
            </p:cNvSpPr>
            <p:nvPr/>
          </p:nvSpPr>
          <p:spPr bwMode="auto">
            <a:xfrm>
              <a:off x="186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302"/>
            <p:cNvSpPr>
              <a:spLocks noChangeShapeType="1"/>
            </p:cNvSpPr>
            <p:nvPr/>
          </p:nvSpPr>
          <p:spPr bwMode="auto">
            <a:xfrm>
              <a:off x="186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303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304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305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306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307"/>
            <p:cNvSpPr>
              <a:spLocks noChangeShapeType="1"/>
            </p:cNvSpPr>
            <p:nvPr/>
          </p:nvSpPr>
          <p:spPr bwMode="auto">
            <a:xfrm>
              <a:off x="18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Line 308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1" name="Line 309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2" name="Line 310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3" name="Line 311"/>
            <p:cNvSpPr>
              <a:spLocks noChangeShapeType="1"/>
            </p:cNvSpPr>
            <p:nvPr/>
          </p:nvSpPr>
          <p:spPr bwMode="auto">
            <a:xfrm>
              <a:off x="18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4" name="Line 312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" name="Line 313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" name="Line 314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7" name="Line 315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8" name="Line 316"/>
            <p:cNvSpPr>
              <a:spLocks noChangeShapeType="1"/>
            </p:cNvSpPr>
            <p:nvPr/>
          </p:nvSpPr>
          <p:spPr bwMode="auto">
            <a:xfrm>
              <a:off x="19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9" name="Line 317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0" name="Line 318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1" name="Line 319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2" name="Line 320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3" name="Line 321"/>
            <p:cNvSpPr>
              <a:spLocks noChangeShapeType="1"/>
            </p:cNvSpPr>
            <p:nvPr/>
          </p:nvSpPr>
          <p:spPr bwMode="auto">
            <a:xfrm>
              <a:off x="192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4" name="Line 322"/>
            <p:cNvSpPr>
              <a:spLocks noChangeShapeType="1"/>
            </p:cNvSpPr>
            <p:nvPr/>
          </p:nvSpPr>
          <p:spPr bwMode="auto">
            <a:xfrm>
              <a:off x="19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5" name="Line 323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6" name="Line 324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7" name="Line 325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8" name="Line 326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9" name="Line 327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0" name="Line 328"/>
            <p:cNvSpPr>
              <a:spLocks noChangeShapeType="1"/>
            </p:cNvSpPr>
            <p:nvPr/>
          </p:nvSpPr>
          <p:spPr bwMode="auto">
            <a:xfrm>
              <a:off x="193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1" name="Line 329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2" name="Line 330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3" name="Line 331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4" name="Line 332"/>
            <p:cNvSpPr>
              <a:spLocks noChangeShapeType="1"/>
            </p:cNvSpPr>
            <p:nvPr/>
          </p:nvSpPr>
          <p:spPr bwMode="auto">
            <a:xfrm>
              <a:off x="19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5" name="Line 333"/>
            <p:cNvSpPr>
              <a:spLocks noChangeShapeType="1"/>
            </p:cNvSpPr>
            <p:nvPr/>
          </p:nvSpPr>
          <p:spPr bwMode="auto">
            <a:xfrm>
              <a:off x="194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6" name="Line 334"/>
            <p:cNvSpPr>
              <a:spLocks noChangeShapeType="1"/>
            </p:cNvSpPr>
            <p:nvPr/>
          </p:nvSpPr>
          <p:spPr bwMode="auto">
            <a:xfrm>
              <a:off x="194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7" name="Line 335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8" name="Line 336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9" name="Line 337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0" name="Line 338"/>
            <p:cNvSpPr>
              <a:spLocks noChangeShapeType="1"/>
            </p:cNvSpPr>
            <p:nvPr/>
          </p:nvSpPr>
          <p:spPr bwMode="auto">
            <a:xfrm>
              <a:off x="197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1" name="Line 339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2" name="Line 340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3" name="Line 341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4" name="Line 342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5" name="Line 343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6" name="Line 344"/>
            <p:cNvSpPr>
              <a:spLocks noChangeShapeType="1"/>
            </p:cNvSpPr>
            <p:nvPr/>
          </p:nvSpPr>
          <p:spPr bwMode="auto">
            <a:xfrm>
              <a:off x="19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7" name="Line 345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8" name="Line 346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9" name="Line 347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0" name="Line 348"/>
            <p:cNvSpPr>
              <a:spLocks noChangeShapeType="1"/>
            </p:cNvSpPr>
            <p:nvPr/>
          </p:nvSpPr>
          <p:spPr bwMode="auto">
            <a:xfrm>
              <a:off x="20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1" name="Line 349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2" name="Line 350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3" name="Line 351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4" name="Line 352"/>
            <p:cNvSpPr>
              <a:spLocks noChangeShapeType="1"/>
            </p:cNvSpPr>
            <p:nvPr/>
          </p:nvSpPr>
          <p:spPr bwMode="auto">
            <a:xfrm>
              <a:off x="204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5" name="Line 353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6" name="Line 354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7" name="Line 355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8" name="Line 356"/>
            <p:cNvSpPr>
              <a:spLocks noChangeShapeType="1"/>
            </p:cNvSpPr>
            <p:nvPr/>
          </p:nvSpPr>
          <p:spPr bwMode="auto">
            <a:xfrm>
              <a:off x="20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9" name="Line 357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0" name="Line 358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1" name="Line 359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2" name="Line 360"/>
            <p:cNvSpPr>
              <a:spLocks noChangeShapeType="1"/>
            </p:cNvSpPr>
            <p:nvPr/>
          </p:nvSpPr>
          <p:spPr bwMode="auto">
            <a:xfrm>
              <a:off x="20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3" name="Line 361"/>
            <p:cNvSpPr>
              <a:spLocks noChangeShapeType="1"/>
            </p:cNvSpPr>
            <p:nvPr/>
          </p:nvSpPr>
          <p:spPr bwMode="auto">
            <a:xfrm>
              <a:off x="20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4" name="Line 362"/>
            <p:cNvSpPr>
              <a:spLocks noChangeShapeType="1"/>
            </p:cNvSpPr>
            <p:nvPr/>
          </p:nvSpPr>
          <p:spPr bwMode="auto">
            <a:xfrm>
              <a:off x="20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5" name="Line 363"/>
            <p:cNvSpPr>
              <a:spLocks noChangeShapeType="1"/>
            </p:cNvSpPr>
            <p:nvPr/>
          </p:nvSpPr>
          <p:spPr bwMode="auto">
            <a:xfrm>
              <a:off x="209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6" name="Line 364"/>
            <p:cNvSpPr>
              <a:spLocks noChangeShapeType="1"/>
            </p:cNvSpPr>
            <p:nvPr/>
          </p:nvSpPr>
          <p:spPr bwMode="auto">
            <a:xfrm>
              <a:off x="209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7" name="Line 365"/>
            <p:cNvSpPr>
              <a:spLocks noChangeShapeType="1"/>
            </p:cNvSpPr>
            <p:nvPr/>
          </p:nvSpPr>
          <p:spPr bwMode="auto">
            <a:xfrm>
              <a:off x="209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8" name="Line 366"/>
            <p:cNvSpPr>
              <a:spLocks noChangeShapeType="1"/>
            </p:cNvSpPr>
            <p:nvPr/>
          </p:nvSpPr>
          <p:spPr bwMode="auto">
            <a:xfrm>
              <a:off x="21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9" name="Line 367"/>
            <p:cNvSpPr>
              <a:spLocks noChangeShapeType="1"/>
            </p:cNvSpPr>
            <p:nvPr/>
          </p:nvSpPr>
          <p:spPr bwMode="auto">
            <a:xfrm>
              <a:off x="211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0" name="Line 368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1" name="Line 369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2" name="Line 370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3" name="Line 371"/>
            <p:cNvSpPr>
              <a:spLocks noChangeShapeType="1"/>
            </p:cNvSpPr>
            <p:nvPr/>
          </p:nvSpPr>
          <p:spPr bwMode="auto">
            <a:xfrm>
              <a:off x="21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4" name="Line 372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5" name="Line 373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6" name="Line 374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7" name="Line 375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8" name="Line 376"/>
            <p:cNvSpPr>
              <a:spLocks noChangeShapeType="1"/>
            </p:cNvSpPr>
            <p:nvPr/>
          </p:nvSpPr>
          <p:spPr bwMode="auto">
            <a:xfrm>
              <a:off x="214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377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378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379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380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381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382"/>
            <p:cNvSpPr>
              <a:spLocks noChangeShapeType="1"/>
            </p:cNvSpPr>
            <p:nvPr/>
          </p:nvSpPr>
          <p:spPr bwMode="auto">
            <a:xfrm>
              <a:off x="217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383"/>
            <p:cNvSpPr>
              <a:spLocks noChangeShapeType="1"/>
            </p:cNvSpPr>
            <p:nvPr/>
          </p:nvSpPr>
          <p:spPr bwMode="auto">
            <a:xfrm>
              <a:off x="218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384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7" name="Line 385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8" name="Line 386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9" name="Line 387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0" name="Line 388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1" name="Line 389"/>
            <p:cNvSpPr>
              <a:spLocks noChangeShapeType="1"/>
            </p:cNvSpPr>
            <p:nvPr/>
          </p:nvSpPr>
          <p:spPr bwMode="auto">
            <a:xfrm>
              <a:off x="22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2" name="Line 390"/>
            <p:cNvSpPr>
              <a:spLocks noChangeShapeType="1"/>
            </p:cNvSpPr>
            <p:nvPr/>
          </p:nvSpPr>
          <p:spPr bwMode="auto">
            <a:xfrm>
              <a:off x="221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3" name="Line 391"/>
            <p:cNvSpPr>
              <a:spLocks noChangeShapeType="1"/>
            </p:cNvSpPr>
            <p:nvPr/>
          </p:nvSpPr>
          <p:spPr bwMode="auto">
            <a:xfrm>
              <a:off x="22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4" name="Line 392"/>
            <p:cNvSpPr>
              <a:spLocks noChangeShapeType="1"/>
            </p:cNvSpPr>
            <p:nvPr/>
          </p:nvSpPr>
          <p:spPr bwMode="auto">
            <a:xfrm>
              <a:off x="22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5" name="Line 393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6" name="Line 394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395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396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9" name="Line 397"/>
            <p:cNvSpPr>
              <a:spLocks noChangeShapeType="1"/>
            </p:cNvSpPr>
            <p:nvPr/>
          </p:nvSpPr>
          <p:spPr bwMode="auto">
            <a:xfrm>
              <a:off x="223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0" name="Line 398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399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400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401"/>
            <p:cNvSpPr>
              <a:spLocks noChangeShapeType="1"/>
            </p:cNvSpPr>
            <p:nvPr/>
          </p:nvSpPr>
          <p:spPr bwMode="auto">
            <a:xfrm>
              <a:off x="225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402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" name="Line 403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Line 404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7" name="Line 405"/>
            <p:cNvSpPr>
              <a:spLocks noChangeShapeType="1"/>
            </p:cNvSpPr>
            <p:nvPr/>
          </p:nvSpPr>
          <p:spPr bwMode="auto">
            <a:xfrm>
              <a:off x="227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8" name="Line 406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9" name="Line 407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" name="Group 609"/>
          <p:cNvGrpSpPr>
            <a:grpSpLocks/>
          </p:cNvGrpSpPr>
          <p:nvPr/>
        </p:nvGrpSpPr>
        <p:grpSpPr bwMode="auto">
          <a:xfrm>
            <a:off x="1528763" y="2146300"/>
            <a:ext cx="3038475" cy="73025"/>
            <a:chOff x="963" y="1352"/>
            <a:chExt cx="1914" cy="46"/>
          </a:xfrm>
        </p:grpSpPr>
        <p:sp>
          <p:nvSpPr>
            <p:cNvPr id="120" name="Line 409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410"/>
            <p:cNvSpPr>
              <a:spLocks noChangeShapeType="1"/>
            </p:cNvSpPr>
            <p:nvPr/>
          </p:nvSpPr>
          <p:spPr bwMode="auto">
            <a:xfrm>
              <a:off x="22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411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412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413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414"/>
            <p:cNvSpPr>
              <a:spLocks noChangeShapeType="1"/>
            </p:cNvSpPr>
            <p:nvPr/>
          </p:nvSpPr>
          <p:spPr bwMode="auto">
            <a:xfrm>
              <a:off x="230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415"/>
            <p:cNvSpPr>
              <a:spLocks noChangeShapeType="1"/>
            </p:cNvSpPr>
            <p:nvPr/>
          </p:nvSpPr>
          <p:spPr bwMode="auto">
            <a:xfrm>
              <a:off x="23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416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417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418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419"/>
            <p:cNvSpPr>
              <a:spLocks noChangeShapeType="1"/>
            </p:cNvSpPr>
            <p:nvPr/>
          </p:nvSpPr>
          <p:spPr bwMode="auto">
            <a:xfrm>
              <a:off x="234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420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421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422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423"/>
            <p:cNvSpPr>
              <a:spLocks noChangeShapeType="1"/>
            </p:cNvSpPr>
            <p:nvPr/>
          </p:nvSpPr>
          <p:spPr bwMode="auto">
            <a:xfrm>
              <a:off x="23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424"/>
            <p:cNvSpPr>
              <a:spLocks noChangeShapeType="1"/>
            </p:cNvSpPr>
            <p:nvPr/>
          </p:nvSpPr>
          <p:spPr bwMode="auto">
            <a:xfrm>
              <a:off x="23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425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426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427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428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429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430"/>
            <p:cNvSpPr>
              <a:spLocks noChangeShapeType="1"/>
            </p:cNvSpPr>
            <p:nvPr/>
          </p:nvSpPr>
          <p:spPr bwMode="auto">
            <a:xfrm>
              <a:off x="236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431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432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433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434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435"/>
            <p:cNvSpPr>
              <a:spLocks noChangeShapeType="1"/>
            </p:cNvSpPr>
            <p:nvPr/>
          </p:nvSpPr>
          <p:spPr bwMode="auto">
            <a:xfrm>
              <a:off x="237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Line 436"/>
            <p:cNvSpPr>
              <a:spLocks noChangeShapeType="1"/>
            </p:cNvSpPr>
            <p:nvPr/>
          </p:nvSpPr>
          <p:spPr bwMode="auto">
            <a:xfrm>
              <a:off x="238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Line 437"/>
            <p:cNvSpPr>
              <a:spLocks noChangeShapeType="1"/>
            </p:cNvSpPr>
            <p:nvPr/>
          </p:nvSpPr>
          <p:spPr bwMode="auto">
            <a:xfrm>
              <a:off x="238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438"/>
            <p:cNvSpPr>
              <a:spLocks noChangeShapeType="1"/>
            </p:cNvSpPr>
            <p:nvPr/>
          </p:nvSpPr>
          <p:spPr bwMode="auto">
            <a:xfrm>
              <a:off x="238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439"/>
            <p:cNvSpPr>
              <a:spLocks noChangeShapeType="1"/>
            </p:cNvSpPr>
            <p:nvPr/>
          </p:nvSpPr>
          <p:spPr bwMode="auto">
            <a:xfrm>
              <a:off x="24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440"/>
            <p:cNvSpPr>
              <a:spLocks noChangeShapeType="1"/>
            </p:cNvSpPr>
            <p:nvPr/>
          </p:nvSpPr>
          <p:spPr bwMode="auto">
            <a:xfrm>
              <a:off x="24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Line 441"/>
            <p:cNvSpPr>
              <a:spLocks noChangeShapeType="1"/>
            </p:cNvSpPr>
            <p:nvPr/>
          </p:nvSpPr>
          <p:spPr bwMode="auto">
            <a:xfrm>
              <a:off x="24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442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Line 443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444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Line 445"/>
            <p:cNvSpPr>
              <a:spLocks noChangeShapeType="1"/>
            </p:cNvSpPr>
            <p:nvPr/>
          </p:nvSpPr>
          <p:spPr bwMode="auto">
            <a:xfrm>
              <a:off x="242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446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Line 447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448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Line 449"/>
            <p:cNvSpPr>
              <a:spLocks noChangeShapeType="1"/>
            </p:cNvSpPr>
            <p:nvPr/>
          </p:nvSpPr>
          <p:spPr bwMode="auto">
            <a:xfrm>
              <a:off x="243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450"/>
            <p:cNvSpPr>
              <a:spLocks noChangeShapeType="1"/>
            </p:cNvSpPr>
            <p:nvPr/>
          </p:nvSpPr>
          <p:spPr bwMode="auto">
            <a:xfrm>
              <a:off x="24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Line 451"/>
            <p:cNvSpPr>
              <a:spLocks noChangeShapeType="1"/>
            </p:cNvSpPr>
            <p:nvPr/>
          </p:nvSpPr>
          <p:spPr bwMode="auto">
            <a:xfrm>
              <a:off x="244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452"/>
            <p:cNvSpPr>
              <a:spLocks noChangeShapeType="1"/>
            </p:cNvSpPr>
            <p:nvPr/>
          </p:nvSpPr>
          <p:spPr bwMode="auto">
            <a:xfrm>
              <a:off x="245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Line 453"/>
            <p:cNvSpPr>
              <a:spLocks noChangeShapeType="1"/>
            </p:cNvSpPr>
            <p:nvPr/>
          </p:nvSpPr>
          <p:spPr bwMode="auto">
            <a:xfrm>
              <a:off x="245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454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Line 455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456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Line 457"/>
            <p:cNvSpPr>
              <a:spLocks noChangeShapeType="1"/>
            </p:cNvSpPr>
            <p:nvPr/>
          </p:nvSpPr>
          <p:spPr bwMode="auto">
            <a:xfrm>
              <a:off x="247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458"/>
            <p:cNvSpPr>
              <a:spLocks noChangeShapeType="1"/>
            </p:cNvSpPr>
            <p:nvPr/>
          </p:nvSpPr>
          <p:spPr bwMode="auto">
            <a:xfrm>
              <a:off x="248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Line 459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460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Line 461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462"/>
            <p:cNvSpPr>
              <a:spLocks noChangeShapeType="1"/>
            </p:cNvSpPr>
            <p:nvPr/>
          </p:nvSpPr>
          <p:spPr bwMode="auto">
            <a:xfrm>
              <a:off x="248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Line 463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464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Line 465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466"/>
            <p:cNvSpPr>
              <a:spLocks noChangeShapeType="1"/>
            </p:cNvSpPr>
            <p:nvPr/>
          </p:nvSpPr>
          <p:spPr bwMode="auto">
            <a:xfrm>
              <a:off x="2494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Line 467"/>
            <p:cNvSpPr>
              <a:spLocks noChangeShapeType="1"/>
            </p:cNvSpPr>
            <p:nvPr/>
          </p:nvSpPr>
          <p:spPr bwMode="auto">
            <a:xfrm>
              <a:off x="25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468"/>
            <p:cNvSpPr>
              <a:spLocks noChangeShapeType="1"/>
            </p:cNvSpPr>
            <p:nvPr/>
          </p:nvSpPr>
          <p:spPr bwMode="auto">
            <a:xfrm>
              <a:off x="250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0" name="Line 469"/>
            <p:cNvSpPr>
              <a:spLocks noChangeShapeType="1"/>
            </p:cNvSpPr>
            <p:nvPr/>
          </p:nvSpPr>
          <p:spPr bwMode="auto">
            <a:xfrm>
              <a:off x="25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1" name="Line 470"/>
            <p:cNvSpPr>
              <a:spLocks noChangeShapeType="1"/>
            </p:cNvSpPr>
            <p:nvPr/>
          </p:nvSpPr>
          <p:spPr bwMode="auto">
            <a:xfrm>
              <a:off x="25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Line 471"/>
            <p:cNvSpPr>
              <a:spLocks noChangeShapeType="1"/>
            </p:cNvSpPr>
            <p:nvPr/>
          </p:nvSpPr>
          <p:spPr bwMode="auto">
            <a:xfrm>
              <a:off x="251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Line 472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4" name="Line 473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Line 474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Line 475"/>
            <p:cNvSpPr>
              <a:spLocks noChangeShapeType="1"/>
            </p:cNvSpPr>
            <p:nvPr/>
          </p:nvSpPr>
          <p:spPr bwMode="auto">
            <a:xfrm>
              <a:off x="252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Line 476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477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Line 478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479"/>
            <p:cNvSpPr>
              <a:spLocks noChangeShapeType="1"/>
            </p:cNvSpPr>
            <p:nvPr/>
          </p:nvSpPr>
          <p:spPr bwMode="auto">
            <a:xfrm>
              <a:off x="253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480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481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482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483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484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Line 485"/>
            <p:cNvSpPr>
              <a:spLocks noChangeShapeType="1"/>
            </p:cNvSpPr>
            <p:nvPr/>
          </p:nvSpPr>
          <p:spPr bwMode="auto">
            <a:xfrm>
              <a:off x="254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486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Line 487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488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Line 489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490"/>
            <p:cNvSpPr>
              <a:spLocks noChangeShapeType="1"/>
            </p:cNvSpPr>
            <p:nvPr/>
          </p:nvSpPr>
          <p:spPr bwMode="auto">
            <a:xfrm>
              <a:off x="256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491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492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493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494"/>
            <p:cNvSpPr>
              <a:spLocks noChangeShapeType="1"/>
            </p:cNvSpPr>
            <p:nvPr/>
          </p:nvSpPr>
          <p:spPr bwMode="auto">
            <a:xfrm>
              <a:off x="2591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495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Line 496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497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Line 498"/>
            <p:cNvSpPr>
              <a:spLocks noChangeShapeType="1"/>
            </p:cNvSpPr>
            <p:nvPr/>
          </p:nvSpPr>
          <p:spPr bwMode="auto">
            <a:xfrm>
              <a:off x="259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499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Line 500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501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Line 502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503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504"/>
            <p:cNvSpPr>
              <a:spLocks noChangeShapeType="1"/>
            </p:cNvSpPr>
            <p:nvPr/>
          </p:nvSpPr>
          <p:spPr bwMode="auto">
            <a:xfrm>
              <a:off x="260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505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506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507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508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509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Line 510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511"/>
            <p:cNvSpPr>
              <a:spLocks noChangeShapeType="1"/>
            </p:cNvSpPr>
            <p:nvPr/>
          </p:nvSpPr>
          <p:spPr bwMode="auto">
            <a:xfrm>
              <a:off x="262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512"/>
            <p:cNvSpPr>
              <a:spLocks noChangeShapeType="1"/>
            </p:cNvSpPr>
            <p:nvPr/>
          </p:nvSpPr>
          <p:spPr bwMode="auto">
            <a:xfrm>
              <a:off x="26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513"/>
            <p:cNvSpPr>
              <a:spLocks noChangeShapeType="1"/>
            </p:cNvSpPr>
            <p:nvPr/>
          </p:nvSpPr>
          <p:spPr bwMode="auto">
            <a:xfrm>
              <a:off x="26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514"/>
            <p:cNvSpPr>
              <a:spLocks noChangeShapeType="1"/>
            </p:cNvSpPr>
            <p:nvPr/>
          </p:nvSpPr>
          <p:spPr bwMode="auto">
            <a:xfrm>
              <a:off x="264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Line 515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Line 516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Line 517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Line 518"/>
            <p:cNvSpPr>
              <a:spLocks noChangeShapeType="1"/>
            </p:cNvSpPr>
            <p:nvPr/>
          </p:nvSpPr>
          <p:spPr bwMode="auto">
            <a:xfrm>
              <a:off x="2655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Line 519"/>
            <p:cNvSpPr>
              <a:spLocks noChangeShapeType="1"/>
            </p:cNvSpPr>
            <p:nvPr/>
          </p:nvSpPr>
          <p:spPr bwMode="auto">
            <a:xfrm>
              <a:off x="26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Line 520"/>
            <p:cNvSpPr>
              <a:spLocks noChangeShapeType="1"/>
            </p:cNvSpPr>
            <p:nvPr/>
          </p:nvSpPr>
          <p:spPr bwMode="auto">
            <a:xfrm>
              <a:off x="26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Line 521"/>
            <p:cNvSpPr>
              <a:spLocks noChangeShapeType="1"/>
            </p:cNvSpPr>
            <p:nvPr/>
          </p:nvSpPr>
          <p:spPr bwMode="auto">
            <a:xfrm>
              <a:off x="267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Line 522"/>
            <p:cNvSpPr>
              <a:spLocks noChangeShapeType="1"/>
            </p:cNvSpPr>
            <p:nvPr/>
          </p:nvSpPr>
          <p:spPr bwMode="auto">
            <a:xfrm>
              <a:off x="26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Line 523"/>
            <p:cNvSpPr>
              <a:spLocks noChangeShapeType="1"/>
            </p:cNvSpPr>
            <p:nvPr/>
          </p:nvSpPr>
          <p:spPr bwMode="auto">
            <a:xfrm>
              <a:off x="268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Line 524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Line 525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Line 526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Line 527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Line 528"/>
            <p:cNvSpPr>
              <a:spLocks noChangeShapeType="1"/>
            </p:cNvSpPr>
            <p:nvPr/>
          </p:nvSpPr>
          <p:spPr bwMode="auto">
            <a:xfrm>
              <a:off x="2688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Line 529"/>
            <p:cNvSpPr>
              <a:spLocks noChangeShapeType="1"/>
            </p:cNvSpPr>
            <p:nvPr/>
          </p:nvSpPr>
          <p:spPr bwMode="auto">
            <a:xfrm>
              <a:off x="2702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Line 530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Line 531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Line 532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Line 533"/>
            <p:cNvSpPr>
              <a:spLocks noChangeShapeType="1"/>
            </p:cNvSpPr>
            <p:nvPr/>
          </p:nvSpPr>
          <p:spPr bwMode="auto">
            <a:xfrm>
              <a:off x="270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Line 534"/>
            <p:cNvSpPr>
              <a:spLocks noChangeShapeType="1"/>
            </p:cNvSpPr>
            <p:nvPr/>
          </p:nvSpPr>
          <p:spPr bwMode="auto">
            <a:xfrm>
              <a:off x="27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Line 535"/>
            <p:cNvSpPr>
              <a:spLocks noChangeShapeType="1"/>
            </p:cNvSpPr>
            <p:nvPr/>
          </p:nvSpPr>
          <p:spPr bwMode="auto">
            <a:xfrm>
              <a:off x="27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Line 536"/>
            <p:cNvSpPr>
              <a:spLocks noChangeShapeType="1"/>
            </p:cNvSpPr>
            <p:nvPr/>
          </p:nvSpPr>
          <p:spPr bwMode="auto">
            <a:xfrm>
              <a:off x="272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Line 537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Line 538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Line 539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Line 540"/>
            <p:cNvSpPr>
              <a:spLocks noChangeShapeType="1"/>
            </p:cNvSpPr>
            <p:nvPr/>
          </p:nvSpPr>
          <p:spPr bwMode="auto">
            <a:xfrm>
              <a:off x="2739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Line 541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Line 542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Line 543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Line 544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Line 545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Line 546"/>
            <p:cNvSpPr>
              <a:spLocks noChangeShapeType="1"/>
            </p:cNvSpPr>
            <p:nvPr/>
          </p:nvSpPr>
          <p:spPr bwMode="auto">
            <a:xfrm>
              <a:off x="276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Line 547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Line 548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Line 549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Line 550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Line 551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Line 552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Line 553"/>
            <p:cNvSpPr>
              <a:spLocks noChangeShapeType="1"/>
            </p:cNvSpPr>
            <p:nvPr/>
          </p:nvSpPr>
          <p:spPr bwMode="auto">
            <a:xfrm>
              <a:off x="2813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Line 554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Line 555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Line 556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Line 557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Line 558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Line 559"/>
            <p:cNvSpPr>
              <a:spLocks noChangeShapeType="1"/>
            </p:cNvSpPr>
            <p:nvPr/>
          </p:nvSpPr>
          <p:spPr bwMode="auto">
            <a:xfrm>
              <a:off x="282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Line 560"/>
            <p:cNvSpPr>
              <a:spLocks noChangeShapeType="1"/>
            </p:cNvSpPr>
            <p:nvPr/>
          </p:nvSpPr>
          <p:spPr bwMode="auto">
            <a:xfrm>
              <a:off x="28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Line 561"/>
            <p:cNvSpPr>
              <a:spLocks noChangeShapeType="1"/>
            </p:cNvSpPr>
            <p:nvPr/>
          </p:nvSpPr>
          <p:spPr bwMode="auto">
            <a:xfrm>
              <a:off x="28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Line 562"/>
            <p:cNvSpPr>
              <a:spLocks noChangeShapeType="1"/>
            </p:cNvSpPr>
            <p:nvPr/>
          </p:nvSpPr>
          <p:spPr bwMode="auto">
            <a:xfrm>
              <a:off x="2836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Line 563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Line 564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Line 565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Line 566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Line 567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9" name="Line 568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0" name="Line 569"/>
            <p:cNvSpPr>
              <a:spLocks noChangeShapeType="1"/>
            </p:cNvSpPr>
            <p:nvPr/>
          </p:nvSpPr>
          <p:spPr bwMode="auto">
            <a:xfrm>
              <a:off x="2850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1" name="Line 570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2" name="Line 571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3" name="Line 572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4" name="Line 573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5" name="Line 574"/>
            <p:cNvSpPr>
              <a:spLocks noChangeShapeType="1"/>
            </p:cNvSpPr>
            <p:nvPr/>
          </p:nvSpPr>
          <p:spPr bwMode="auto">
            <a:xfrm>
              <a:off x="2877" y="1352"/>
              <a:ext cx="0" cy="4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6" name="Line 575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7" name="Line 576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8" name="Line 577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9" name="Line 578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0" name="Line 579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1" name="Line 580"/>
            <p:cNvSpPr>
              <a:spLocks noChangeShapeType="1"/>
            </p:cNvSpPr>
            <p:nvPr/>
          </p:nvSpPr>
          <p:spPr bwMode="auto">
            <a:xfrm>
              <a:off x="96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2" name="Line 581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3" name="Line 582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4" name="Line 583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5" name="Line 584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6" name="Line 585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7" name="Line 586"/>
            <p:cNvSpPr>
              <a:spLocks noChangeShapeType="1"/>
            </p:cNvSpPr>
            <p:nvPr/>
          </p:nvSpPr>
          <p:spPr bwMode="auto">
            <a:xfrm>
              <a:off x="1093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8" name="Line 587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9" name="Line 588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0" name="Line 589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1" name="Line 590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2" name="Line 591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3" name="Line 592"/>
            <p:cNvSpPr>
              <a:spLocks noChangeShapeType="1"/>
            </p:cNvSpPr>
            <p:nvPr/>
          </p:nvSpPr>
          <p:spPr bwMode="auto">
            <a:xfrm>
              <a:off x="119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4" name="Line 593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5" name="Line 594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6" name="Line 595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" name="Line 596"/>
            <p:cNvSpPr>
              <a:spLocks noChangeShapeType="1"/>
            </p:cNvSpPr>
            <p:nvPr/>
          </p:nvSpPr>
          <p:spPr bwMode="auto">
            <a:xfrm>
              <a:off x="124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" name="Line 597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" name="Line 598"/>
            <p:cNvSpPr>
              <a:spLocks noChangeShapeType="1"/>
            </p:cNvSpPr>
            <p:nvPr/>
          </p:nvSpPr>
          <p:spPr bwMode="auto">
            <a:xfrm>
              <a:off x="1250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" name="Line 599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" name="Line 600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" name="Line 601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" name="Line 602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" name="Line 603"/>
            <p:cNvSpPr>
              <a:spLocks noChangeShapeType="1"/>
            </p:cNvSpPr>
            <p:nvPr/>
          </p:nvSpPr>
          <p:spPr bwMode="auto">
            <a:xfrm>
              <a:off x="1255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5" name="Line 604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" name="Line 605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" name="Line 606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" name="Line 607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" name="Line 608"/>
            <p:cNvSpPr>
              <a:spLocks noChangeShapeType="1"/>
            </p:cNvSpPr>
            <p:nvPr/>
          </p:nvSpPr>
          <p:spPr bwMode="auto">
            <a:xfrm>
              <a:off x="1292" y="1352"/>
              <a:ext cx="0" cy="46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2" name="Line 610"/>
          <p:cNvSpPr>
            <a:spLocks noChangeShapeType="1"/>
          </p:cNvSpPr>
          <p:nvPr/>
        </p:nvSpPr>
        <p:spPr bwMode="auto">
          <a:xfrm>
            <a:off x="2051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611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Line 612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613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614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615"/>
          <p:cNvSpPr>
            <a:spLocks noChangeShapeType="1"/>
          </p:cNvSpPr>
          <p:nvPr/>
        </p:nvSpPr>
        <p:spPr bwMode="auto">
          <a:xfrm>
            <a:off x="2124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616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617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618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619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620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621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622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623"/>
          <p:cNvSpPr>
            <a:spLocks noChangeShapeType="1"/>
          </p:cNvSpPr>
          <p:nvPr/>
        </p:nvSpPr>
        <p:spPr bwMode="auto">
          <a:xfrm>
            <a:off x="24018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624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625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Line 626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Line 627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Line 628"/>
          <p:cNvSpPr>
            <a:spLocks noChangeShapeType="1"/>
          </p:cNvSpPr>
          <p:nvPr/>
        </p:nvSpPr>
        <p:spPr bwMode="auto">
          <a:xfrm>
            <a:off x="27336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629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30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631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632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633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Line 634"/>
          <p:cNvSpPr>
            <a:spLocks noChangeShapeType="1"/>
          </p:cNvSpPr>
          <p:nvPr/>
        </p:nvSpPr>
        <p:spPr bwMode="auto">
          <a:xfrm>
            <a:off x="28130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Line 635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636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637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638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639"/>
          <p:cNvSpPr>
            <a:spLocks noChangeShapeType="1"/>
          </p:cNvSpPr>
          <p:nvPr/>
        </p:nvSpPr>
        <p:spPr bwMode="auto">
          <a:xfrm>
            <a:off x="29892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640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641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642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643"/>
          <p:cNvSpPr>
            <a:spLocks noChangeShapeType="1"/>
          </p:cNvSpPr>
          <p:nvPr/>
        </p:nvSpPr>
        <p:spPr bwMode="auto">
          <a:xfrm>
            <a:off x="29972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644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645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646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647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648"/>
          <p:cNvSpPr>
            <a:spLocks noChangeShapeType="1"/>
          </p:cNvSpPr>
          <p:nvPr/>
        </p:nvSpPr>
        <p:spPr bwMode="auto">
          <a:xfrm>
            <a:off x="30559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649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650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651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652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653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654"/>
          <p:cNvSpPr>
            <a:spLocks noChangeShapeType="1"/>
          </p:cNvSpPr>
          <p:nvPr/>
        </p:nvSpPr>
        <p:spPr bwMode="auto">
          <a:xfrm>
            <a:off x="307022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655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656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657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658"/>
          <p:cNvSpPr>
            <a:spLocks noChangeShapeType="1"/>
          </p:cNvSpPr>
          <p:nvPr/>
        </p:nvSpPr>
        <p:spPr bwMode="auto">
          <a:xfrm>
            <a:off x="30845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659"/>
          <p:cNvSpPr>
            <a:spLocks noChangeShapeType="1"/>
          </p:cNvSpPr>
          <p:nvPr/>
        </p:nvSpPr>
        <p:spPr bwMode="auto">
          <a:xfrm>
            <a:off x="30924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660"/>
          <p:cNvSpPr>
            <a:spLocks noChangeShapeType="1"/>
          </p:cNvSpPr>
          <p:nvPr/>
        </p:nvSpPr>
        <p:spPr bwMode="auto">
          <a:xfrm>
            <a:off x="30924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661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662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663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664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665"/>
          <p:cNvSpPr>
            <a:spLocks noChangeShapeType="1"/>
          </p:cNvSpPr>
          <p:nvPr/>
        </p:nvSpPr>
        <p:spPr bwMode="auto">
          <a:xfrm>
            <a:off x="34083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666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667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668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669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670"/>
          <p:cNvSpPr>
            <a:spLocks noChangeShapeType="1"/>
          </p:cNvSpPr>
          <p:nvPr/>
        </p:nvSpPr>
        <p:spPr bwMode="auto">
          <a:xfrm>
            <a:off x="350361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671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Line 672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Line 673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Line 674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Line 675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Line 676"/>
          <p:cNvSpPr>
            <a:spLocks noChangeShapeType="1"/>
          </p:cNvSpPr>
          <p:nvPr/>
        </p:nvSpPr>
        <p:spPr bwMode="auto">
          <a:xfrm>
            <a:off x="37528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Line 677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678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Line 679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680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681"/>
          <p:cNvSpPr>
            <a:spLocks noChangeShapeType="1"/>
          </p:cNvSpPr>
          <p:nvPr/>
        </p:nvSpPr>
        <p:spPr bwMode="auto">
          <a:xfrm>
            <a:off x="37750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" name="Line 682"/>
          <p:cNvSpPr>
            <a:spLocks noChangeShapeType="1"/>
          </p:cNvSpPr>
          <p:nvPr/>
        </p:nvSpPr>
        <p:spPr bwMode="auto">
          <a:xfrm>
            <a:off x="39798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683"/>
          <p:cNvSpPr>
            <a:spLocks noChangeShapeType="1"/>
          </p:cNvSpPr>
          <p:nvPr/>
        </p:nvSpPr>
        <p:spPr bwMode="auto">
          <a:xfrm>
            <a:off x="3979863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684"/>
          <p:cNvSpPr>
            <a:spLocks noChangeShapeType="1"/>
          </p:cNvSpPr>
          <p:nvPr/>
        </p:nvSpPr>
        <p:spPr bwMode="auto">
          <a:xfrm>
            <a:off x="39878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685"/>
          <p:cNvSpPr>
            <a:spLocks noChangeShapeType="1"/>
          </p:cNvSpPr>
          <p:nvPr/>
        </p:nvSpPr>
        <p:spPr bwMode="auto">
          <a:xfrm>
            <a:off x="39878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686"/>
          <p:cNvSpPr>
            <a:spLocks noChangeShapeType="1"/>
          </p:cNvSpPr>
          <p:nvPr/>
        </p:nvSpPr>
        <p:spPr bwMode="auto">
          <a:xfrm>
            <a:off x="398780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687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688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Line 689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Line 690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691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Line 692"/>
          <p:cNvSpPr>
            <a:spLocks noChangeShapeType="1"/>
          </p:cNvSpPr>
          <p:nvPr/>
        </p:nvSpPr>
        <p:spPr bwMode="auto">
          <a:xfrm>
            <a:off x="414178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Line 693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Line 694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Line 695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696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Line 697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698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Line 699"/>
          <p:cNvSpPr>
            <a:spLocks noChangeShapeType="1"/>
          </p:cNvSpPr>
          <p:nvPr/>
        </p:nvSpPr>
        <p:spPr bwMode="auto">
          <a:xfrm>
            <a:off x="4171950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700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Line 701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702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Line 703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704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Line 705"/>
          <p:cNvSpPr>
            <a:spLocks noChangeShapeType="1"/>
          </p:cNvSpPr>
          <p:nvPr/>
        </p:nvSpPr>
        <p:spPr bwMode="auto">
          <a:xfrm>
            <a:off x="4486275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706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Line 707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708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709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Line 710"/>
          <p:cNvSpPr>
            <a:spLocks noChangeShapeType="1"/>
          </p:cNvSpPr>
          <p:nvPr/>
        </p:nvSpPr>
        <p:spPr bwMode="auto">
          <a:xfrm>
            <a:off x="4567238" y="2146300"/>
            <a:ext cx="0" cy="73025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3" name="Freeform 711"/>
          <p:cNvSpPr>
            <a:spLocks/>
          </p:cNvSpPr>
          <p:nvPr/>
        </p:nvSpPr>
        <p:spPr bwMode="auto">
          <a:xfrm>
            <a:off x="1389063" y="2014538"/>
            <a:ext cx="595313" cy="14287"/>
          </a:xfrm>
          <a:custGeom>
            <a:avLst/>
            <a:gdLst>
              <a:gd name="T0" fmla="*/ 5 w 375"/>
              <a:gd name="T1" fmla="*/ 5 h 9"/>
              <a:gd name="T2" fmla="*/ 5 w 375"/>
              <a:gd name="T3" fmla="*/ 9 h 9"/>
              <a:gd name="T4" fmla="*/ 14 w 375"/>
              <a:gd name="T5" fmla="*/ 9 h 9"/>
              <a:gd name="T6" fmla="*/ 19 w 375"/>
              <a:gd name="T7" fmla="*/ 0 h 9"/>
              <a:gd name="T8" fmla="*/ 24 w 375"/>
              <a:gd name="T9" fmla="*/ 9 h 9"/>
              <a:gd name="T10" fmla="*/ 33 w 375"/>
              <a:gd name="T11" fmla="*/ 9 h 9"/>
              <a:gd name="T12" fmla="*/ 42 w 375"/>
              <a:gd name="T13" fmla="*/ 5 h 9"/>
              <a:gd name="T14" fmla="*/ 42 w 375"/>
              <a:gd name="T15" fmla="*/ 9 h 9"/>
              <a:gd name="T16" fmla="*/ 51 w 375"/>
              <a:gd name="T17" fmla="*/ 9 h 9"/>
              <a:gd name="T18" fmla="*/ 56 w 375"/>
              <a:gd name="T19" fmla="*/ 0 h 9"/>
              <a:gd name="T20" fmla="*/ 61 w 375"/>
              <a:gd name="T21" fmla="*/ 9 h 9"/>
              <a:gd name="T22" fmla="*/ 70 w 375"/>
              <a:gd name="T23" fmla="*/ 5 h 9"/>
              <a:gd name="T24" fmla="*/ 70 w 375"/>
              <a:gd name="T25" fmla="*/ 0 h 9"/>
              <a:gd name="T26" fmla="*/ 74 w 375"/>
              <a:gd name="T27" fmla="*/ 0 h 9"/>
              <a:gd name="T28" fmla="*/ 79 w 375"/>
              <a:gd name="T29" fmla="*/ 9 h 9"/>
              <a:gd name="T30" fmla="*/ 88 w 375"/>
              <a:gd name="T31" fmla="*/ 5 h 9"/>
              <a:gd name="T32" fmla="*/ 88 w 375"/>
              <a:gd name="T33" fmla="*/ 9 h 9"/>
              <a:gd name="T34" fmla="*/ 98 w 375"/>
              <a:gd name="T35" fmla="*/ 9 h 9"/>
              <a:gd name="T36" fmla="*/ 107 w 375"/>
              <a:gd name="T37" fmla="*/ 5 h 9"/>
              <a:gd name="T38" fmla="*/ 107 w 375"/>
              <a:gd name="T39" fmla="*/ 0 h 9"/>
              <a:gd name="T40" fmla="*/ 111 w 375"/>
              <a:gd name="T41" fmla="*/ 9 h 9"/>
              <a:gd name="T42" fmla="*/ 121 w 375"/>
              <a:gd name="T43" fmla="*/ 9 h 9"/>
              <a:gd name="T44" fmla="*/ 130 w 375"/>
              <a:gd name="T45" fmla="*/ 5 h 9"/>
              <a:gd name="T46" fmla="*/ 130 w 375"/>
              <a:gd name="T47" fmla="*/ 9 h 9"/>
              <a:gd name="T48" fmla="*/ 135 w 375"/>
              <a:gd name="T49" fmla="*/ 9 h 9"/>
              <a:gd name="T50" fmla="*/ 144 w 375"/>
              <a:gd name="T51" fmla="*/ 5 h 9"/>
              <a:gd name="T52" fmla="*/ 144 w 375"/>
              <a:gd name="T53" fmla="*/ 9 h 9"/>
              <a:gd name="T54" fmla="*/ 153 w 375"/>
              <a:gd name="T55" fmla="*/ 9 h 9"/>
              <a:gd name="T56" fmla="*/ 162 w 375"/>
              <a:gd name="T57" fmla="*/ 9 h 9"/>
              <a:gd name="T58" fmla="*/ 167 w 375"/>
              <a:gd name="T59" fmla="*/ 9 h 9"/>
              <a:gd name="T60" fmla="*/ 176 w 375"/>
              <a:gd name="T61" fmla="*/ 9 h 9"/>
              <a:gd name="T62" fmla="*/ 181 w 375"/>
              <a:gd name="T63" fmla="*/ 0 h 9"/>
              <a:gd name="T64" fmla="*/ 185 w 375"/>
              <a:gd name="T65" fmla="*/ 9 h 9"/>
              <a:gd name="T66" fmla="*/ 195 w 375"/>
              <a:gd name="T67" fmla="*/ 5 h 9"/>
              <a:gd name="T68" fmla="*/ 195 w 375"/>
              <a:gd name="T69" fmla="*/ 9 h 9"/>
              <a:gd name="T70" fmla="*/ 204 w 375"/>
              <a:gd name="T71" fmla="*/ 9 h 9"/>
              <a:gd name="T72" fmla="*/ 213 w 375"/>
              <a:gd name="T73" fmla="*/ 9 h 9"/>
              <a:gd name="T74" fmla="*/ 218 w 375"/>
              <a:gd name="T75" fmla="*/ 0 h 9"/>
              <a:gd name="T76" fmla="*/ 222 w 375"/>
              <a:gd name="T77" fmla="*/ 9 h 9"/>
              <a:gd name="T78" fmla="*/ 227 w 375"/>
              <a:gd name="T79" fmla="*/ 9 h 9"/>
              <a:gd name="T80" fmla="*/ 227 w 375"/>
              <a:gd name="T81" fmla="*/ 9 h 9"/>
              <a:gd name="T82" fmla="*/ 236 w 375"/>
              <a:gd name="T83" fmla="*/ 9 h 9"/>
              <a:gd name="T84" fmla="*/ 241 w 375"/>
              <a:gd name="T85" fmla="*/ 9 h 9"/>
              <a:gd name="T86" fmla="*/ 246 w 375"/>
              <a:gd name="T87" fmla="*/ 5 h 9"/>
              <a:gd name="T88" fmla="*/ 255 w 375"/>
              <a:gd name="T89" fmla="*/ 9 h 9"/>
              <a:gd name="T90" fmla="*/ 259 w 375"/>
              <a:gd name="T91" fmla="*/ 0 h 9"/>
              <a:gd name="T92" fmla="*/ 264 w 375"/>
              <a:gd name="T93" fmla="*/ 9 h 9"/>
              <a:gd name="T94" fmla="*/ 269 w 375"/>
              <a:gd name="T95" fmla="*/ 9 h 9"/>
              <a:gd name="T96" fmla="*/ 278 w 375"/>
              <a:gd name="T97" fmla="*/ 9 h 9"/>
              <a:gd name="T98" fmla="*/ 287 w 375"/>
              <a:gd name="T99" fmla="*/ 9 h 9"/>
              <a:gd name="T100" fmla="*/ 296 w 375"/>
              <a:gd name="T101" fmla="*/ 9 h 9"/>
              <a:gd name="T102" fmla="*/ 306 w 375"/>
              <a:gd name="T103" fmla="*/ 9 h 9"/>
              <a:gd name="T104" fmla="*/ 315 w 375"/>
              <a:gd name="T105" fmla="*/ 5 h 9"/>
              <a:gd name="T106" fmla="*/ 315 w 375"/>
              <a:gd name="T107" fmla="*/ 5 h 9"/>
              <a:gd name="T108" fmla="*/ 324 w 375"/>
              <a:gd name="T109" fmla="*/ 9 h 9"/>
              <a:gd name="T110" fmla="*/ 333 w 375"/>
              <a:gd name="T111" fmla="*/ 9 h 9"/>
              <a:gd name="T112" fmla="*/ 343 w 375"/>
              <a:gd name="T113" fmla="*/ 9 h 9"/>
              <a:gd name="T114" fmla="*/ 352 w 375"/>
              <a:gd name="T115" fmla="*/ 9 h 9"/>
              <a:gd name="T116" fmla="*/ 356 w 375"/>
              <a:gd name="T117" fmla="*/ 0 h 9"/>
              <a:gd name="T118" fmla="*/ 361 w 375"/>
              <a:gd name="T119" fmla="*/ 9 h 9"/>
              <a:gd name="T120" fmla="*/ 370 w 375"/>
              <a:gd name="T121" fmla="*/ 5 h 9"/>
              <a:gd name="T122" fmla="*/ 375 w 375"/>
              <a:gd name="T123" fmla="*/ 5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75" h="9">
                <a:moveTo>
                  <a:pt x="0" y="9"/>
                </a:moveTo>
                <a:lnTo>
                  <a:pt x="5" y="5"/>
                </a:lnTo>
                <a:lnTo>
                  <a:pt x="5" y="0"/>
                </a:lnTo>
                <a:lnTo>
                  <a:pt x="5" y="9"/>
                </a:lnTo>
                <a:lnTo>
                  <a:pt x="10" y="9"/>
                </a:lnTo>
                <a:lnTo>
                  <a:pt x="14" y="9"/>
                </a:lnTo>
                <a:lnTo>
                  <a:pt x="19" y="5"/>
                </a:lnTo>
                <a:lnTo>
                  <a:pt x="19" y="0"/>
                </a:lnTo>
                <a:lnTo>
                  <a:pt x="19" y="9"/>
                </a:lnTo>
                <a:lnTo>
                  <a:pt x="24" y="9"/>
                </a:lnTo>
                <a:lnTo>
                  <a:pt x="28" y="9"/>
                </a:lnTo>
                <a:lnTo>
                  <a:pt x="33" y="9"/>
                </a:lnTo>
                <a:lnTo>
                  <a:pt x="37" y="9"/>
                </a:lnTo>
                <a:lnTo>
                  <a:pt x="42" y="5"/>
                </a:lnTo>
                <a:lnTo>
                  <a:pt x="42" y="0"/>
                </a:lnTo>
                <a:lnTo>
                  <a:pt x="42" y="9"/>
                </a:lnTo>
                <a:lnTo>
                  <a:pt x="47" y="9"/>
                </a:lnTo>
                <a:lnTo>
                  <a:pt x="51" y="9"/>
                </a:lnTo>
                <a:lnTo>
                  <a:pt x="56" y="5"/>
                </a:lnTo>
                <a:lnTo>
                  <a:pt x="56" y="0"/>
                </a:lnTo>
                <a:lnTo>
                  <a:pt x="56" y="9"/>
                </a:lnTo>
                <a:lnTo>
                  <a:pt x="61" y="9"/>
                </a:lnTo>
                <a:lnTo>
                  <a:pt x="65" y="9"/>
                </a:lnTo>
                <a:lnTo>
                  <a:pt x="70" y="5"/>
                </a:lnTo>
                <a:lnTo>
                  <a:pt x="70" y="9"/>
                </a:lnTo>
                <a:lnTo>
                  <a:pt x="70" y="0"/>
                </a:lnTo>
                <a:lnTo>
                  <a:pt x="70" y="5"/>
                </a:lnTo>
                <a:lnTo>
                  <a:pt x="74" y="0"/>
                </a:lnTo>
                <a:lnTo>
                  <a:pt x="74" y="9"/>
                </a:lnTo>
                <a:lnTo>
                  <a:pt x="79" y="9"/>
                </a:lnTo>
                <a:lnTo>
                  <a:pt x="84" y="9"/>
                </a:lnTo>
                <a:lnTo>
                  <a:pt x="88" y="5"/>
                </a:lnTo>
                <a:lnTo>
                  <a:pt x="88" y="0"/>
                </a:lnTo>
                <a:lnTo>
                  <a:pt x="88" y="9"/>
                </a:lnTo>
                <a:lnTo>
                  <a:pt x="93" y="9"/>
                </a:lnTo>
                <a:lnTo>
                  <a:pt x="98" y="9"/>
                </a:lnTo>
                <a:lnTo>
                  <a:pt x="102" y="9"/>
                </a:lnTo>
                <a:lnTo>
                  <a:pt x="107" y="5"/>
                </a:lnTo>
                <a:lnTo>
                  <a:pt x="107" y="9"/>
                </a:lnTo>
                <a:lnTo>
                  <a:pt x="107" y="0"/>
                </a:lnTo>
                <a:lnTo>
                  <a:pt x="107" y="9"/>
                </a:lnTo>
                <a:lnTo>
                  <a:pt x="111" y="9"/>
                </a:lnTo>
                <a:lnTo>
                  <a:pt x="116" y="9"/>
                </a:lnTo>
                <a:lnTo>
                  <a:pt x="121" y="9"/>
                </a:lnTo>
                <a:lnTo>
                  <a:pt x="125" y="9"/>
                </a:lnTo>
                <a:lnTo>
                  <a:pt x="130" y="5"/>
                </a:lnTo>
                <a:lnTo>
                  <a:pt x="130" y="0"/>
                </a:lnTo>
                <a:lnTo>
                  <a:pt x="130" y="9"/>
                </a:lnTo>
                <a:lnTo>
                  <a:pt x="139" y="9"/>
                </a:lnTo>
                <a:lnTo>
                  <a:pt x="135" y="9"/>
                </a:lnTo>
                <a:lnTo>
                  <a:pt x="139" y="9"/>
                </a:lnTo>
                <a:lnTo>
                  <a:pt x="144" y="5"/>
                </a:lnTo>
                <a:lnTo>
                  <a:pt x="144" y="0"/>
                </a:lnTo>
                <a:lnTo>
                  <a:pt x="144" y="9"/>
                </a:lnTo>
                <a:lnTo>
                  <a:pt x="148" y="9"/>
                </a:lnTo>
                <a:lnTo>
                  <a:pt x="153" y="9"/>
                </a:lnTo>
                <a:lnTo>
                  <a:pt x="158" y="9"/>
                </a:lnTo>
                <a:lnTo>
                  <a:pt x="162" y="9"/>
                </a:lnTo>
                <a:lnTo>
                  <a:pt x="167" y="5"/>
                </a:lnTo>
                <a:lnTo>
                  <a:pt x="167" y="9"/>
                </a:lnTo>
                <a:lnTo>
                  <a:pt x="172" y="9"/>
                </a:lnTo>
                <a:lnTo>
                  <a:pt x="176" y="9"/>
                </a:lnTo>
                <a:lnTo>
                  <a:pt x="181" y="5"/>
                </a:lnTo>
                <a:lnTo>
                  <a:pt x="181" y="0"/>
                </a:lnTo>
                <a:lnTo>
                  <a:pt x="181" y="9"/>
                </a:lnTo>
                <a:lnTo>
                  <a:pt x="185" y="9"/>
                </a:lnTo>
                <a:lnTo>
                  <a:pt x="190" y="9"/>
                </a:lnTo>
                <a:lnTo>
                  <a:pt x="195" y="5"/>
                </a:lnTo>
                <a:lnTo>
                  <a:pt x="195" y="0"/>
                </a:lnTo>
                <a:lnTo>
                  <a:pt x="195" y="9"/>
                </a:lnTo>
                <a:lnTo>
                  <a:pt x="199" y="9"/>
                </a:lnTo>
                <a:lnTo>
                  <a:pt x="204" y="9"/>
                </a:lnTo>
                <a:lnTo>
                  <a:pt x="209" y="9"/>
                </a:lnTo>
                <a:lnTo>
                  <a:pt x="213" y="9"/>
                </a:lnTo>
                <a:lnTo>
                  <a:pt x="218" y="5"/>
                </a:lnTo>
                <a:lnTo>
                  <a:pt x="218" y="0"/>
                </a:lnTo>
                <a:lnTo>
                  <a:pt x="218" y="9"/>
                </a:lnTo>
                <a:lnTo>
                  <a:pt x="222" y="9"/>
                </a:lnTo>
                <a:lnTo>
                  <a:pt x="227" y="5"/>
                </a:lnTo>
                <a:lnTo>
                  <a:pt x="227" y="9"/>
                </a:lnTo>
                <a:lnTo>
                  <a:pt x="227" y="5"/>
                </a:lnTo>
                <a:lnTo>
                  <a:pt x="227" y="9"/>
                </a:lnTo>
                <a:lnTo>
                  <a:pt x="232" y="9"/>
                </a:lnTo>
                <a:lnTo>
                  <a:pt x="236" y="9"/>
                </a:lnTo>
                <a:lnTo>
                  <a:pt x="246" y="9"/>
                </a:lnTo>
                <a:lnTo>
                  <a:pt x="241" y="9"/>
                </a:lnTo>
                <a:lnTo>
                  <a:pt x="246" y="0"/>
                </a:lnTo>
                <a:lnTo>
                  <a:pt x="246" y="5"/>
                </a:lnTo>
                <a:lnTo>
                  <a:pt x="250" y="9"/>
                </a:lnTo>
                <a:lnTo>
                  <a:pt x="255" y="9"/>
                </a:lnTo>
                <a:lnTo>
                  <a:pt x="259" y="5"/>
                </a:lnTo>
                <a:lnTo>
                  <a:pt x="259" y="0"/>
                </a:lnTo>
                <a:lnTo>
                  <a:pt x="264" y="5"/>
                </a:lnTo>
                <a:lnTo>
                  <a:pt x="264" y="9"/>
                </a:lnTo>
                <a:lnTo>
                  <a:pt x="269" y="5"/>
                </a:lnTo>
                <a:lnTo>
                  <a:pt x="269" y="9"/>
                </a:lnTo>
                <a:lnTo>
                  <a:pt x="273" y="9"/>
                </a:lnTo>
                <a:lnTo>
                  <a:pt x="278" y="9"/>
                </a:lnTo>
                <a:lnTo>
                  <a:pt x="283" y="9"/>
                </a:lnTo>
                <a:lnTo>
                  <a:pt x="287" y="9"/>
                </a:lnTo>
                <a:lnTo>
                  <a:pt x="292" y="9"/>
                </a:lnTo>
                <a:lnTo>
                  <a:pt x="296" y="9"/>
                </a:lnTo>
                <a:lnTo>
                  <a:pt x="301" y="9"/>
                </a:lnTo>
                <a:lnTo>
                  <a:pt x="306" y="9"/>
                </a:lnTo>
                <a:lnTo>
                  <a:pt x="310" y="9"/>
                </a:lnTo>
                <a:lnTo>
                  <a:pt x="315" y="5"/>
                </a:lnTo>
                <a:lnTo>
                  <a:pt x="315" y="0"/>
                </a:lnTo>
                <a:lnTo>
                  <a:pt x="315" y="5"/>
                </a:lnTo>
                <a:lnTo>
                  <a:pt x="319" y="9"/>
                </a:lnTo>
                <a:lnTo>
                  <a:pt x="324" y="9"/>
                </a:lnTo>
                <a:lnTo>
                  <a:pt x="329" y="9"/>
                </a:lnTo>
                <a:lnTo>
                  <a:pt x="333" y="9"/>
                </a:lnTo>
                <a:lnTo>
                  <a:pt x="338" y="9"/>
                </a:lnTo>
                <a:lnTo>
                  <a:pt x="343" y="9"/>
                </a:lnTo>
                <a:lnTo>
                  <a:pt x="347" y="9"/>
                </a:lnTo>
                <a:lnTo>
                  <a:pt x="352" y="9"/>
                </a:lnTo>
                <a:lnTo>
                  <a:pt x="356" y="5"/>
                </a:lnTo>
                <a:lnTo>
                  <a:pt x="356" y="0"/>
                </a:lnTo>
                <a:lnTo>
                  <a:pt x="356" y="9"/>
                </a:lnTo>
                <a:lnTo>
                  <a:pt x="361" y="9"/>
                </a:lnTo>
                <a:lnTo>
                  <a:pt x="366" y="9"/>
                </a:lnTo>
                <a:lnTo>
                  <a:pt x="370" y="5"/>
                </a:lnTo>
                <a:lnTo>
                  <a:pt x="370" y="0"/>
                </a:lnTo>
                <a:lnTo>
                  <a:pt x="375" y="5"/>
                </a:lnTo>
                <a:lnTo>
                  <a:pt x="37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Freeform 712"/>
          <p:cNvSpPr>
            <a:spLocks/>
          </p:cNvSpPr>
          <p:nvPr/>
        </p:nvSpPr>
        <p:spPr bwMode="auto">
          <a:xfrm>
            <a:off x="1984375" y="2006600"/>
            <a:ext cx="573088" cy="22225"/>
          </a:xfrm>
          <a:custGeom>
            <a:avLst/>
            <a:gdLst>
              <a:gd name="T0" fmla="*/ 0 w 361"/>
              <a:gd name="T1" fmla="*/ 14 h 14"/>
              <a:gd name="T2" fmla="*/ 5 w 361"/>
              <a:gd name="T3" fmla="*/ 5 h 14"/>
              <a:gd name="T4" fmla="*/ 9 w 361"/>
              <a:gd name="T5" fmla="*/ 14 h 14"/>
              <a:gd name="T6" fmla="*/ 23 w 361"/>
              <a:gd name="T7" fmla="*/ 14 h 14"/>
              <a:gd name="T8" fmla="*/ 23 w 361"/>
              <a:gd name="T9" fmla="*/ 14 h 14"/>
              <a:gd name="T10" fmla="*/ 32 w 361"/>
              <a:gd name="T11" fmla="*/ 14 h 14"/>
              <a:gd name="T12" fmla="*/ 37 w 361"/>
              <a:gd name="T13" fmla="*/ 14 h 14"/>
              <a:gd name="T14" fmla="*/ 37 w 361"/>
              <a:gd name="T15" fmla="*/ 14 h 14"/>
              <a:gd name="T16" fmla="*/ 42 w 361"/>
              <a:gd name="T17" fmla="*/ 14 h 14"/>
              <a:gd name="T18" fmla="*/ 42 w 361"/>
              <a:gd name="T19" fmla="*/ 14 h 14"/>
              <a:gd name="T20" fmla="*/ 51 w 361"/>
              <a:gd name="T21" fmla="*/ 14 h 14"/>
              <a:gd name="T22" fmla="*/ 60 w 361"/>
              <a:gd name="T23" fmla="*/ 14 h 14"/>
              <a:gd name="T24" fmla="*/ 65 w 361"/>
              <a:gd name="T25" fmla="*/ 5 h 14"/>
              <a:gd name="T26" fmla="*/ 69 w 361"/>
              <a:gd name="T27" fmla="*/ 14 h 14"/>
              <a:gd name="T28" fmla="*/ 79 w 361"/>
              <a:gd name="T29" fmla="*/ 14 h 14"/>
              <a:gd name="T30" fmla="*/ 88 w 361"/>
              <a:gd name="T31" fmla="*/ 10 h 14"/>
              <a:gd name="T32" fmla="*/ 88 w 361"/>
              <a:gd name="T33" fmla="*/ 14 h 14"/>
              <a:gd name="T34" fmla="*/ 97 w 361"/>
              <a:gd name="T35" fmla="*/ 14 h 14"/>
              <a:gd name="T36" fmla="*/ 106 w 361"/>
              <a:gd name="T37" fmla="*/ 10 h 14"/>
              <a:gd name="T38" fmla="*/ 106 w 361"/>
              <a:gd name="T39" fmla="*/ 14 h 14"/>
              <a:gd name="T40" fmla="*/ 116 w 361"/>
              <a:gd name="T41" fmla="*/ 10 h 14"/>
              <a:gd name="T42" fmla="*/ 116 w 361"/>
              <a:gd name="T43" fmla="*/ 14 h 14"/>
              <a:gd name="T44" fmla="*/ 125 w 361"/>
              <a:gd name="T45" fmla="*/ 14 h 14"/>
              <a:gd name="T46" fmla="*/ 129 w 361"/>
              <a:gd name="T47" fmla="*/ 5 h 14"/>
              <a:gd name="T48" fmla="*/ 134 w 361"/>
              <a:gd name="T49" fmla="*/ 14 h 14"/>
              <a:gd name="T50" fmla="*/ 143 w 361"/>
              <a:gd name="T51" fmla="*/ 10 h 14"/>
              <a:gd name="T52" fmla="*/ 143 w 361"/>
              <a:gd name="T53" fmla="*/ 5 h 14"/>
              <a:gd name="T54" fmla="*/ 153 w 361"/>
              <a:gd name="T55" fmla="*/ 14 h 14"/>
              <a:gd name="T56" fmla="*/ 153 w 361"/>
              <a:gd name="T57" fmla="*/ 14 h 14"/>
              <a:gd name="T58" fmla="*/ 162 w 361"/>
              <a:gd name="T59" fmla="*/ 14 h 14"/>
              <a:gd name="T60" fmla="*/ 171 w 361"/>
              <a:gd name="T61" fmla="*/ 10 h 14"/>
              <a:gd name="T62" fmla="*/ 171 w 361"/>
              <a:gd name="T63" fmla="*/ 14 h 14"/>
              <a:gd name="T64" fmla="*/ 180 w 361"/>
              <a:gd name="T65" fmla="*/ 14 h 14"/>
              <a:gd name="T66" fmla="*/ 190 w 361"/>
              <a:gd name="T67" fmla="*/ 14 h 14"/>
              <a:gd name="T68" fmla="*/ 199 w 361"/>
              <a:gd name="T69" fmla="*/ 14 h 14"/>
              <a:gd name="T70" fmla="*/ 208 w 361"/>
              <a:gd name="T71" fmla="*/ 14 h 14"/>
              <a:gd name="T72" fmla="*/ 217 w 361"/>
              <a:gd name="T73" fmla="*/ 10 h 14"/>
              <a:gd name="T74" fmla="*/ 217 w 361"/>
              <a:gd name="T75" fmla="*/ 5 h 14"/>
              <a:gd name="T76" fmla="*/ 222 w 361"/>
              <a:gd name="T77" fmla="*/ 14 h 14"/>
              <a:gd name="T78" fmla="*/ 231 w 361"/>
              <a:gd name="T79" fmla="*/ 14 h 14"/>
              <a:gd name="T80" fmla="*/ 240 w 361"/>
              <a:gd name="T81" fmla="*/ 14 h 14"/>
              <a:gd name="T82" fmla="*/ 245 w 361"/>
              <a:gd name="T83" fmla="*/ 14 h 14"/>
              <a:gd name="T84" fmla="*/ 245 w 361"/>
              <a:gd name="T85" fmla="*/ 14 h 14"/>
              <a:gd name="T86" fmla="*/ 259 w 361"/>
              <a:gd name="T87" fmla="*/ 14 h 14"/>
              <a:gd name="T88" fmla="*/ 259 w 361"/>
              <a:gd name="T89" fmla="*/ 14 h 14"/>
              <a:gd name="T90" fmla="*/ 263 w 361"/>
              <a:gd name="T91" fmla="*/ 5 h 14"/>
              <a:gd name="T92" fmla="*/ 268 w 361"/>
              <a:gd name="T93" fmla="*/ 14 h 14"/>
              <a:gd name="T94" fmla="*/ 273 w 361"/>
              <a:gd name="T95" fmla="*/ 5 h 14"/>
              <a:gd name="T96" fmla="*/ 277 w 361"/>
              <a:gd name="T97" fmla="*/ 14 h 14"/>
              <a:gd name="T98" fmla="*/ 287 w 361"/>
              <a:gd name="T99" fmla="*/ 10 h 14"/>
              <a:gd name="T100" fmla="*/ 287 w 361"/>
              <a:gd name="T101" fmla="*/ 5 h 14"/>
              <a:gd name="T102" fmla="*/ 291 w 361"/>
              <a:gd name="T103" fmla="*/ 14 h 14"/>
              <a:gd name="T104" fmla="*/ 296 w 361"/>
              <a:gd name="T105" fmla="*/ 5 h 14"/>
              <a:gd name="T106" fmla="*/ 300 w 361"/>
              <a:gd name="T107" fmla="*/ 5 h 14"/>
              <a:gd name="T108" fmla="*/ 305 w 361"/>
              <a:gd name="T109" fmla="*/ 14 h 14"/>
              <a:gd name="T110" fmla="*/ 310 w 361"/>
              <a:gd name="T111" fmla="*/ 14 h 14"/>
              <a:gd name="T112" fmla="*/ 310 w 361"/>
              <a:gd name="T113" fmla="*/ 14 h 14"/>
              <a:gd name="T114" fmla="*/ 319 w 361"/>
              <a:gd name="T115" fmla="*/ 14 h 14"/>
              <a:gd name="T116" fmla="*/ 328 w 361"/>
              <a:gd name="T117" fmla="*/ 14 h 14"/>
              <a:gd name="T118" fmla="*/ 337 w 361"/>
              <a:gd name="T119" fmla="*/ 14 h 14"/>
              <a:gd name="T120" fmla="*/ 342 w 361"/>
              <a:gd name="T121" fmla="*/ 14 h 14"/>
              <a:gd name="T122" fmla="*/ 342 w 361"/>
              <a:gd name="T123" fmla="*/ 14 h 14"/>
              <a:gd name="T124" fmla="*/ 351 w 361"/>
              <a:gd name="T125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61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5"/>
                </a:lnTo>
                <a:lnTo>
                  <a:pt x="5" y="10"/>
                </a:lnTo>
                <a:lnTo>
                  <a:pt x="9" y="14"/>
                </a:lnTo>
                <a:lnTo>
                  <a:pt x="14" y="14"/>
                </a:lnTo>
                <a:lnTo>
                  <a:pt x="23" y="14"/>
                </a:lnTo>
                <a:lnTo>
                  <a:pt x="18" y="14"/>
                </a:lnTo>
                <a:lnTo>
                  <a:pt x="23" y="14"/>
                </a:lnTo>
                <a:lnTo>
                  <a:pt x="28" y="14"/>
                </a:lnTo>
                <a:lnTo>
                  <a:pt x="32" y="14"/>
                </a:lnTo>
                <a:lnTo>
                  <a:pt x="37" y="10"/>
                </a:lnTo>
                <a:lnTo>
                  <a:pt x="37" y="14"/>
                </a:lnTo>
                <a:lnTo>
                  <a:pt x="37" y="10"/>
                </a:lnTo>
                <a:lnTo>
                  <a:pt x="37" y="14"/>
                </a:lnTo>
                <a:lnTo>
                  <a:pt x="42" y="10"/>
                </a:lnTo>
                <a:lnTo>
                  <a:pt x="42" y="14"/>
                </a:lnTo>
                <a:lnTo>
                  <a:pt x="42" y="0"/>
                </a:lnTo>
                <a:lnTo>
                  <a:pt x="42" y="14"/>
                </a:lnTo>
                <a:lnTo>
                  <a:pt x="46" y="14"/>
                </a:lnTo>
                <a:lnTo>
                  <a:pt x="51" y="14"/>
                </a:lnTo>
                <a:lnTo>
                  <a:pt x="55" y="14"/>
                </a:lnTo>
                <a:lnTo>
                  <a:pt x="60" y="14"/>
                </a:lnTo>
                <a:lnTo>
                  <a:pt x="65" y="10"/>
                </a:lnTo>
                <a:lnTo>
                  <a:pt x="65" y="5"/>
                </a:lnTo>
                <a:lnTo>
                  <a:pt x="65" y="14"/>
                </a:lnTo>
                <a:lnTo>
                  <a:pt x="69" y="14"/>
                </a:lnTo>
                <a:lnTo>
                  <a:pt x="74" y="14"/>
                </a:lnTo>
                <a:lnTo>
                  <a:pt x="79" y="14"/>
                </a:lnTo>
                <a:lnTo>
                  <a:pt x="83" y="14"/>
                </a:lnTo>
                <a:lnTo>
                  <a:pt x="88" y="10"/>
                </a:lnTo>
                <a:lnTo>
                  <a:pt x="88" y="5"/>
                </a:lnTo>
                <a:lnTo>
                  <a:pt x="88" y="14"/>
                </a:lnTo>
                <a:lnTo>
                  <a:pt x="92" y="14"/>
                </a:lnTo>
                <a:lnTo>
                  <a:pt x="97" y="14"/>
                </a:lnTo>
                <a:lnTo>
                  <a:pt x="102" y="14"/>
                </a:lnTo>
                <a:lnTo>
                  <a:pt x="106" y="10"/>
                </a:lnTo>
                <a:lnTo>
                  <a:pt x="106" y="5"/>
                </a:lnTo>
                <a:lnTo>
                  <a:pt x="106" y="14"/>
                </a:lnTo>
                <a:lnTo>
                  <a:pt x="111" y="14"/>
                </a:lnTo>
                <a:lnTo>
                  <a:pt x="116" y="10"/>
                </a:lnTo>
                <a:lnTo>
                  <a:pt x="116" y="5"/>
                </a:lnTo>
                <a:lnTo>
                  <a:pt x="116" y="14"/>
                </a:lnTo>
                <a:lnTo>
                  <a:pt x="120" y="14"/>
                </a:lnTo>
                <a:lnTo>
                  <a:pt x="125" y="14"/>
                </a:lnTo>
                <a:lnTo>
                  <a:pt x="129" y="10"/>
                </a:lnTo>
                <a:lnTo>
                  <a:pt x="129" y="5"/>
                </a:lnTo>
                <a:lnTo>
                  <a:pt x="129" y="14"/>
                </a:lnTo>
                <a:lnTo>
                  <a:pt x="134" y="14"/>
                </a:lnTo>
                <a:lnTo>
                  <a:pt x="139" y="14"/>
                </a:lnTo>
                <a:lnTo>
                  <a:pt x="143" y="10"/>
                </a:lnTo>
                <a:lnTo>
                  <a:pt x="143" y="14"/>
                </a:lnTo>
                <a:lnTo>
                  <a:pt x="143" y="5"/>
                </a:lnTo>
                <a:lnTo>
                  <a:pt x="143" y="14"/>
                </a:lnTo>
                <a:lnTo>
                  <a:pt x="153" y="14"/>
                </a:lnTo>
                <a:lnTo>
                  <a:pt x="148" y="14"/>
                </a:lnTo>
                <a:lnTo>
                  <a:pt x="153" y="14"/>
                </a:lnTo>
                <a:lnTo>
                  <a:pt x="157" y="14"/>
                </a:lnTo>
                <a:lnTo>
                  <a:pt x="162" y="14"/>
                </a:lnTo>
                <a:lnTo>
                  <a:pt x="166" y="14"/>
                </a:lnTo>
                <a:lnTo>
                  <a:pt x="171" y="10"/>
                </a:lnTo>
                <a:lnTo>
                  <a:pt x="171" y="5"/>
                </a:lnTo>
                <a:lnTo>
                  <a:pt x="171" y="14"/>
                </a:lnTo>
                <a:lnTo>
                  <a:pt x="176" y="14"/>
                </a:lnTo>
                <a:lnTo>
                  <a:pt x="180" y="14"/>
                </a:lnTo>
                <a:lnTo>
                  <a:pt x="185" y="14"/>
                </a:lnTo>
                <a:lnTo>
                  <a:pt x="190" y="14"/>
                </a:lnTo>
                <a:lnTo>
                  <a:pt x="194" y="14"/>
                </a:lnTo>
                <a:lnTo>
                  <a:pt x="199" y="14"/>
                </a:lnTo>
                <a:lnTo>
                  <a:pt x="203" y="14"/>
                </a:lnTo>
                <a:lnTo>
                  <a:pt x="208" y="14"/>
                </a:lnTo>
                <a:lnTo>
                  <a:pt x="213" y="14"/>
                </a:lnTo>
                <a:lnTo>
                  <a:pt x="217" y="10"/>
                </a:lnTo>
                <a:lnTo>
                  <a:pt x="217" y="14"/>
                </a:lnTo>
                <a:lnTo>
                  <a:pt x="217" y="5"/>
                </a:lnTo>
                <a:lnTo>
                  <a:pt x="217" y="10"/>
                </a:lnTo>
                <a:lnTo>
                  <a:pt x="222" y="14"/>
                </a:lnTo>
                <a:lnTo>
                  <a:pt x="226" y="14"/>
                </a:lnTo>
                <a:lnTo>
                  <a:pt x="231" y="14"/>
                </a:lnTo>
                <a:lnTo>
                  <a:pt x="236" y="14"/>
                </a:lnTo>
                <a:lnTo>
                  <a:pt x="240" y="14"/>
                </a:lnTo>
                <a:lnTo>
                  <a:pt x="245" y="10"/>
                </a:lnTo>
                <a:lnTo>
                  <a:pt x="245" y="14"/>
                </a:lnTo>
                <a:lnTo>
                  <a:pt x="245" y="5"/>
                </a:lnTo>
                <a:lnTo>
                  <a:pt x="245" y="14"/>
                </a:lnTo>
                <a:lnTo>
                  <a:pt x="250" y="14"/>
                </a:lnTo>
                <a:lnTo>
                  <a:pt x="259" y="14"/>
                </a:lnTo>
                <a:lnTo>
                  <a:pt x="254" y="14"/>
                </a:lnTo>
                <a:lnTo>
                  <a:pt x="259" y="14"/>
                </a:lnTo>
                <a:lnTo>
                  <a:pt x="263" y="10"/>
                </a:lnTo>
                <a:lnTo>
                  <a:pt x="263" y="5"/>
                </a:lnTo>
                <a:lnTo>
                  <a:pt x="263" y="10"/>
                </a:lnTo>
                <a:lnTo>
                  <a:pt x="268" y="14"/>
                </a:lnTo>
                <a:lnTo>
                  <a:pt x="273" y="10"/>
                </a:lnTo>
                <a:lnTo>
                  <a:pt x="273" y="5"/>
                </a:lnTo>
                <a:lnTo>
                  <a:pt x="273" y="14"/>
                </a:lnTo>
                <a:lnTo>
                  <a:pt x="277" y="14"/>
                </a:lnTo>
                <a:lnTo>
                  <a:pt x="282" y="14"/>
                </a:lnTo>
                <a:lnTo>
                  <a:pt x="287" y="10"/>
                </a:lnTo>
                <a:lnTo>
                  <a:pt x="287" y="14"/>
                </a:lnTo>
                <a:lnTo>
                  <a:pt x="287" y="5"/>
                </a:lnTo>
                <a:lnTo>
                  <a:pt x="287" y="14"/>
                </a:lnTo>
                <a:lnTo>
                  <a:pt x="291" y="14"/>
                </a:lnTo>
                <a:lnTo>
                  <a:pt x="296" y="10"/>
                </a:lnTo>
                <a:lnTo>
                  <a:pt x="296" y="5"/>
                </a:lnTo>
                <a:lnTo>
                  <a:pt x="296" y="10"/>
                </a:lnTo>
                <a:lnTo>
                  <a:pt x="300" y="5"/>
                </a:lnTo>
                <a:lnTo>
                  <a:pt x="300" y="14"/>
                </a:lnTo>
                <a:lnTo>
                  <a:pt x="305" y="14"/>
                </a:lnTo>
                <a:lnTo>
                  <a:pt x="310" y="10"/>
                </a:lnTo>
                <a:lnTo>
                  <a:pt x="310" y="14"/>
                </a:lnTo>
                <a:lnTo>
                  <a:pt x="310" y="5"/>
                </a:lnTo>
                <a:lnTo>
                  <a:pt x="310" y="14"/>
                </a:lnTo>
                <a:lnTo>
                  <a:pt x="314" y="14"/>
                </a:lnTo>
                <a:lnTo>
                  <a:pt x="319" y="14"/>
                </a:lnTo>
                <a:lnTo>
                  <a:pt x="324" y="14"/>
                </a:lnTo>
                <a:lnTo>
                  <a:pt x="328" y="14"/>
                </a:lnTo>
                <a:lnTo>
                  <a:pt x="333" y="14"/>
                </a:lnTo>
                <a:lnTo>
                  <a:pt x="337" y="14"/>
                </a:lnTo>
                <a:lnTo>
                  <a:pt x="342" y="10"/>
                </a:lnTo>
                <a:lnTo>
                  <a:pt x="342" y="14"/>
                </a:lnTo>
                <a:lnTo>
                  <a:pt x="342" y="5"/>
                </a:lnTo>
                <a:lnTo>
                  <a:pt x="342" y="14"/>
                </a:lnTo>
                <a:lnTo>
                  <a:pt x="347" y="14"/>
                </a:lnTo>
                <a:lnTo>
                  <a:pt x="351" y="14"/>
                </a:lnTo>
                <a:lnTo>
                  <a:pt x="361" y="1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5" name="Freeform 713"/>
          <p:cNvSpPr>
            <a:spLocks/>
          </p:cNvSpPr>
          <p:nvPr/>
        </p:nvSpPr>
        <p:spPr bwMode="auto">
          <a:xfrm>
            <a:off x="2549525" y="2006600"/>
            <a:ext cx="542925" cy="22225"/>
          </a:xfrm>
          <a:custGeom>
            <a:avLst/>
            <a:gdLst>
              <a:gd name="T0" fmla="*/ 0 w 342"/>
              <a:gd name="T1" fmla="*/ 14 h 14"/>
              <a:gd name="T2" fmla="*/ 9 w 342"/>
              <a:gd name="T3" fmla="*/ 14 h 14"/>
              <a:gd name="T4" fmla="*/ 18 w 342"/>
              <a:gd name="T5" fmla="*/ 14 h 14"/>
              <a:gd name="T6" fmla="*/ 23 w 342"/>
              <a:gd name="T7" fmla="*/ 5 h 14"/>
              <a:gd name="T8" fmla="*/ 28 w 342"/>
              <a:gd name="T9" fmla="*/ 14 h 14"/>
              <a:gd name="T10" fmla="*/ 37 w 342"/>
              <a:gd name="T11" fmla="*/ 10 h 14"/>
              <a:gd name="T12" fmla="*/ 37 w 342"/>
              <a:gd name="T13" fmla="*/ 10 h 14"/>
              <a:gd name="T14" fmla="*/ 46 w 342"/>
              <a:gd name="T15" fmla="*/ 14 h 14"/>
              <a:gd name="T16" fmla="*/ 55 w 342"/>
              <a:gd name="T17" fmla="*/ 10 h 14"/>
              <a:gd name="T18" fmla="*/ 55 w 342"/>
              <a:gd name="T19" fmla="*/ 5 h 14"/>
              <a:gd name="T20" fmla="*/ 60 w 342"/>
              <a:gd name="T21" fmla="*/ 10 h 14"/>
              <a:gd name="T22" fmla="*/ 60 w 342"/>
              <a:gd name="T23" fmla="*/ 14 h 14"/>
              <a:gd name="T24" fmla="*/ 69 w 342"/>
              <a:gd name="T25" fmla="*/ 14 h 14"/>
              <a:gd name="T26" fmla="*/ 79 w 342"/>
              <a:gd name="T27" fmla="*/ 14 h 14"/>
              <a:gd name="T28" fmla="*/ 83 w 342"/>
              <a:gd name="T29" fmla="*/ 5 h 14"/>
              <a:gd name="T30" fmla="*/ 88 w 342"/>
              <a:gd name="T31" fmla="*/ 14 h 14"/>
              <a:gd name="T32" fmla="*/ 97 w 342"/>
              <a:gd name="T33" fmla="*/ 10 h 14"/>
              <a:gd name="T34" fmla="*/ 97 w 342"/>
              <a:gd name="T35" fmla="*/ 14 h 14"/>
              <a:gd name="T36" fmla="*/ 106 w 342"/>
              <a:gd name="T37" fmla="*/ 10 h 14"/>
              <a:gd name="T38" fmla="*/ 106 w 342"/>
              <a:gd name="T39" fmla="*/ 14 h 14"/>
              <a:gd name="T40" fmla="*/ 116 w 342"/>
              <a:gd name="T41" fmla="*/ 10 h 14"/>
              <a:gd name="T42" fmla="*/ 116 w 342"/>
              <a:gd name="T43" fmla="*/ 14 h 14"/>
              <a:gd name="T44" fmla="*/ 125 w 342"/>
              <a:gd name="T45" fmla="*/ 14 h 14"/>
              <a:gd name="T46" fmla="*/ 134 w 342"/>
              <a:gd name="T47" fmla="*/ 10 h 14"/>
              <a:gd name="T48" fmla="*/ 134 w 342"/>
              <a:gd name="T49" fmla="*/ 14 h 14"/>
              <a:gd name="T50" fmla="*/ 143 w 342"/>
              <a:gd name="T51" fmla="*/ 14 h 14"/>
              <a:gd name="T52" fmla="*/ 148 w 342"/>
              <a:gd name="T53" fmla="*/ 5 h 14"/>
              <a:gd name="T54" fmla="*/ 153 w 342"/>
              <a:gd name="T55" fmla="*/ 14 h 14"/>
              <a:gd name="T56" fmla="*/ 162 w 342"/>
              <a:gd name="T57" fmla="*/ 14 h 14"/>
              <a:gd name="T58" fmla="*/ 166 w 342"/>
              <a:gd name="T59" fmla="*/ 5 h 14"/>
              <a:gd name="T60" fmla="*/ 171 w 342"/>
              <a:gd name="T61" fmla="*/ 10 h 14"/>
              <a:gd name="T62" fmla="*/ 171 w 342"/>
              <a:gd name="T63" fmla="*/ 14 h 14"/>
              <a:gd name="T64" fmla="*/ 180 w 342"/>
              <a:gd name="T65" fmla="*/ 14 h 14"/>
              <a:gd name="T66" fmla="*/ 189 w 342"/>
              <a:gd name="T67" fmla="*/ 10 h 14"/>
              <a:gd name="T68" fmla="*/ 189 w 342"/>
              <a:gd name="T69" fmla="*/ 14 h 14"/>
              <a:gd name="T70" fmla="*/ 199 w 342"/>
              <a:gd name="T71" fmla="*/ 14 h 14"/>
              <a:gd name="T72" fmla="*/ 203 w 342"/>
              <a:gd name="T73" fmla="*/ 14 h 14"/>
              <a:gd name="T74" fmla="*/ 208 w 342"/>
              <a:gd name="T75" fmla="*/ 14 h 14"/>
              <a:gd name="T76" fmla="*/ 217 w 342"/>
              <a:gd name="T77" fmla="*/ 10 h 14"/>
              <a:gd name="T78" fmla="*/ 217 w 342"/>
              <a:gd name="T79" fmla="*/ 14 h 14"/>
              <a:gd name="T80" fmla="*/ 226 w 342"/>
              <a:gd name="T81" fmla="*/ 10 h 14"/>
              <a:gd name="T82" fmla="*/ 226 w 342"/>
              <a:gd name="T83" fmla="*/ 14 h 14"/>
              <a:gd name="T84" fmla="*/ 236 w 342"/>
              <a:gd name="T85" fmla="*/ 10 h 14"/>
              <a:gd name="T86" fmla="*/ 236 w 342"/>
              <a:gd name="T87" fmla="*/ 14 h 14"/>
              <a:gd name="T88" fmla="*/ 245 w 342"/>
              <a:gd name="T89" fmla="*/ 14 h 14"/>
              <a:gd name="T90" fmla="*/ 259 w 342"/>
              <a:gd name="T91" fmla="*/ 14 h 14"/>
              <a:gd name="T92" fmla="*/ 259 w 342"/>
              <a:gd name="T93" fmla="*/ 5 h 14"/>
              <a:gd name="T94" fmla="*/ 263 w 342"/>
              <a:gd name="T95" fmla="*/ 5 h 14"/>
              <a:gd name="T96" fmla="*/ 268 w 342"/>
              <a:gd name="T97" fmla="*/ 14 h 14"/>
              <a:gd name="T98" fmla="*/ 277 w 342"/>
              <a:gd name="T99" fmla="*/ 10 h 14"/>
              <a:gd name="T100" fmla="*/ 277 w 342"/>
              <a:gd name="T101" fmla="*/ 5 h 14"/>
              <a:gd name="T102" fmla="*/ 282 w 342"/>
              <a:gd name="T103" fmla="*/ 5 h 14"/>
              <a:gd name="T104" fmla="*/ 287 w 342"/>
              <a:gd name="T105" fmla="*/ 14 h 14"/>
              <a:gd name="T106" fmla="*/ 296 w 342"/>
              <a:gd name="T107" fmla="*/ 14 h 14"/>
              <a:gd name="T108" fmla="*/ 300 w 342"/>
              <a:gd name="T109" fmla="*/ 5 h 14"/>
              <a:gd name="T110" fmla="*/ 305 w 342"/>
              <a:gd name="T111" fmla="*/ 14 h 14"/>
              <a:gd name="T112" fmla="*/ 314 w 342"/>
              <a:gd name="T113" fmla="*/ 14 h 14"/>
              <a:gd name="T114" fmla="*/ 319 w 342"/>
              <a:gd name="T115" fmla="*/ 5 h 14"/>
              <a:gd name="T116" fmla="*/ 324 w 342"/>
              <a:gd name="T117" fmla="*/ 5 h 14"/>
              <a:gd name="T118" fmla="*/ 328 w 342"/>
              <a:gd name="T119" fmla="*/ 10 h 14"/>
              <a:gd name="T120" fmla="*/ 328 w 342"/>
              <a:gd name="T121" fmla="*/ 14 h 14"/>
              <a:gd name="T122" fmla="*/ 337 w 342"/>
              <a:gd name="T123" fmla="*/ 10 h 14"/>
              <a:gd name="T124" fmla="*/ 342 w 342"/>
              <a:gd name="T125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2" h="14">
                <a:moveTo>
                  <a:pt x="5" y="14"/>
                </a:moveTo>
                <a:lnTo>
                  <a:pt x="0" y="14"/>
                </a:lnTo>
                <a:lnTo>
                  <a:pt x="5" y="14"/>
                </a:lnTo>
                <a:lnTo>
                  <a:pt x="9" y="14"/>
                </a:lnTo>
                <a:lnTo>
                  <a:pt x="14" y="14"/>
                </a:lnTo>
                <a:lnTo>
                  <a:pt x="18" y="14"/>
                </a:lnTo>
                <a:lnTo>
                  <a:pt x="23" y="10"/>
                </a:lnTo>
                <a:lnTo>
                  <a:pt x="23" y="5"/>
                </a:lnTo>
                <a:lnTo>
                  <a:pt x="23" y="14"/>
                </a:lnTo>
                <a:lnTo>
                  <a:pt x="28" y="14"/>
                </a:lnTo>
                <a:lnTo>
                  <a:pt x="32" y="14"/>
                </a:lnTo>
                <a:lnTo>
                  <a:pt x="37" y="10"/>
                </a:lnTo>
                <a:lnTo>
                  <a:pt x="37" y="5"/>
                </a:lnTo>
                <a:lnTo>
                  <a:pt x="37" y="10"/>
                </a:lnTo>
                <a:lnTo>
                  <a:pt x="42" y="14"/>
                </a:lnTo>
                <a:lnTo>
                  <a:pt x="46" y="14"/>
                </a:lnTo>
                <a:lnTo>
                  <a:pt x="51" y="14"/>
                </a:lnTo>
                <a:lnTo>
                  <a:pt x="55" y="10"/>
                </a:lnTo>
                <a:lnTo>
                  <a:pt x="55" y="14"/>
                </a:lnTo>
                <a:lnTo>
                  <a:pt x="55" y="5"/>
                </a:lnTo>
                <a:lnTo>
                  <a:pt x="55" y="14"/>
                </a:lnTo>
                <a:lnTo>
                  <a:pt x="60" y="10"/>
                </a:lnTo>
                <a:lnTo>
                  <a:pt x="60" y="5"/>
                </a:lnTo>
                <a:lnTo>
                  <a:pt x="60" y="14"/>
                </a:lnTo>
                <a:lnTo>
                  <a:pt x="65" y="14"/>
                </a:lnTo>
                <a:lnTo>
                  <a:pt x="69" y="14"/>
                </a:lnTo>
                <a:lnTo>
                  <a:pt x="74" y="14"/>
                </a:lnTo>
                <a:lnTo>
                  <a:pt x="79" y="14"/>
                </a:lnTo>
                <a:lnTo>
                  <a:pt x="83" y="10"/>
                </a:lnTo>
                <a:lnTo>
                  <a:pt x="83" y="5"/>
                </a:lnTo>
                <a:lnTo>
                  <a:pt x="83" y="14"/>
                </a:lnTo>
                <a:lnTo>
                  <a:pt x="88" y="14"/>
                </a:lnTo>
                <a:lnTo>
                  <a:pt x="92" y="14"/>
                </a:lnTo>
                <a:lnTo>
                  <a:pt x="97" y="10"/>
                </a:lnTo>
                <a:lnTo>
                  <a:pt x="97" y="5"/>
                </a:lnTo>
                <a:lnTo>
                  <a:pt x="97" y="14"/>
                </a:lnTo>
                <a:lnTo>
                  <a:pt x="102" y="14"/>
                </a:lnTo>
                <a:lnTo>
                  <a:pt x="106" y="10"/>
                </a:lnTo>
                <a:lnTo>
                  <a:pt x="106" y="5"/>
                </a:lnTo>
                <a:lnTo>
                  <a:pt x="106" y="14"/>
                </a:lnTo>
                <a:lnTo>
                  <a:pt x="111" y="14"/>
                </a:lnTo>
                <a:lnTo>
                  <a:pt x="116" y="10"/>
                </a:lnTo>
                <a:lnTo>
                  <a:pt x="116" y="5"/>
                </a:lnTo>
                <a:lnTo>
                  <a:pt x="116" y="14"/>
                </a:lnTo>
                <a:lnTo>
                  <a:pt x="120" y="14"/>
                </a:lnTo>
                <a:lnTo>
                  <a:pt x="125" y="14"/>
                </a:lnTo>
                <a:lnTo>
                  <a:pt x="129" y="14"/>
                </a:lnTo>
                <a:lnTo>
                  <a:pt x="134" y="10"/>
                </a:lnTo>
                <a:lnTo>
                  <a:pt x="134" y="5"/>
                </a:lnTo>
                <a:lnTo>
                  <a:pt x="134" y="14"/>
                </a:lnTo>
                <a:lnTo>
                  <a:pt x="139" y="14"/>
                </a:lnTo>
                <a:lnTo>
                  <a:pt x="143" y="14"/>
                </a:lnTo>
                <a:lnTo>
                  <a:pt x="148" y="10"/>
                </a:lnTo>
                <a:lnTo>
                  <a:pt x="148" y="5"/>
                </a:lnTo>
                <a:lnTo>
                  <a:pt x="148" y="14"/>
                </a:lnTo>
                <a:lnTo>
                  <a:pt x="153" y="14"/>
                </a:lnTo>
                <a:lnTo>
                  <a:pt x="157" y="14"/>
                </a:lnTo>
                <a:lnTo>
                  <a:pt x="162" y="14"/>
                </a:lnTo>
                <a:lnTo>
                  <a:pt x="166" y="10"/>
                </a:lnTo>
                <a:lnTo>
                  <a:pt x="166" y="5"/>
                </a:lnTo>
                <a:lnTo>
                  <a:pt x="166" y="14"/>
                </a:lnTo>
                <a:lnTo>
                  <a:pt x="171" y="10"/>
                </a:lnTo>
                <a:lnTo>
                  <a:pt x="171" y="5"/>
                </a:lnTo>
                <a:lnTo>
                  <a:pt x="171" y="14"/>
                </a:lnTo>
                <a:lnTo>
                  <a:pt x="176" y="14"/>
                </a:lnTo>
                <a:lnTo>
                  <a:pt x="180" y="14"/>
                </a:lnTo>
                <a:lnTo>
                  <a:pt x="185" y="14"/>
                </a:lnTo>
                <a:lnTo>
                  <a:pt x="189" y="10"/>
                </a:lnTo>
                <a:lnTo>
                  <a:pt x="189" y="5"/>
                </a:lnTo>
                <a:lnTo>
                  <a:pt x="189" y="14"/>
                </a:lnTo>
                <a:lnTo>
                  <a:pt x="194" y="14"/>
                </a:lnTo>
                <a:lnTo>
                  <a:pt x="199" y="14"/>
                </a:lnTo>
                <a:lnTo>
                  <a:pt x="208" y="14"/>
                </a:lnTo>
                <a:lnTo>
                  <a:pt x="203" y="14"/>
                </a:lnTo>
                <a:lnTo>
                  <a:pt x="208" y="5"/>
                </a:lnTo>
                <a:lnTo>
                  <a:pt x="208" y="14"/>
                </a:lnTo>
                <a:lnTo>
                  <a:pt x="213" y="14"/>
                </a:lnTo>
                <a:lnTo>
                  <a:pt x="217" y="10"/>
                </a:lnTo>
                <a:lnTo>
                  <a:pt x="217" y="5"/>
                </a:lnTo>
                <a:lnTo>
                  <a:pt x="217" y="14"/>
                </a:lnTo>
                <a:lnTo>
                  <a:pt x="222" y="14"/>
                </a:lnTo>
                <a:lnTo>
                  <a:pt x="226" y="10"/>
                </a:lnTo>
                <a:lnTo>
                  <a:pt x="226" y="5"/>
                </a:lnTo>
                <a:lnTo>
                  <a:pt x="226" y="14"/>
                </a:lnTo>
                <a:lnTo>
                  <a:pt x="231" y="14"/>
                </a:lnTo>
                <a:lnTo>
                  <a:pt x="236" y="10"/>
                </a:lnTo>
                <a:lnTo>
                  <a:pt x="236" y="5"/>
                </a:lnTo>
                <a:lnTo>
                  <a:pt x="236" y="14"/>
                </a:lnTo>
                <a:lnTo>
                  <a:pt x="240" y="14"/>
                </a:lnTo>
                <a:lnTo>
                  <a:pt x="245" y="14"/>
                </a:lnTo>
                <a:lnTo>
                  <a:pt x="250" y="14"/>
                </a:lnTo>
                <a:lnTo>
                  <a:pt x="259" y="14"/>
                </a:lnTo>
                <a:lnTo>
                  <a:pt x="254" y="14"/>
                </a:lnTo>
                <a:lnTo>
                  <a:pt x="259" y="5"/>
                </a:lnTo>
                <a:lnTo>
                  <a:pt x="263" y="10"/>
                </a:lnTo>
                <a:lnTo>
                  <a:pt x="263" y="5"/>
                </a:lnTo>
                <a:lnTo>
                  <a:pt x="263" y="14"/>
                </a:lnTo>
                <a:lnTo>
                  <a:pt x="268" y="14"/>
                </a:lnTo>
                <a:lnTo>
                  <a:pt x="273" y="14"/>
                </a:lnTo>
                <a:lnTo>
                  <a:pt x="277" y="10"/>
                </a:lnTo>
                <a:lnTo>
                  <a:pt x="277" y="14"/>
                </a:lnTo>
                <a:lnTo>
                  <a:pt x="277" y="5"/>
                </a:lnTo>
                <a:lnTo>
                  <a:pt x="282" y="10"/>
                </a:lnTo>
                <a:lnTo>
                  <a:pt x="282" y="5"/>
                </a:lnTo>
                <a:lnTo>
                  <a:pt x="282" y="14"/>
                </a:lnTo>
                <a:lnTo>
                  <a:pt x="287" y="14"/>
                </a:lnTo>
                <a:lnTo>
                  <a:pt x="291" y="14"/>
                </a:lnTo>
                <a:lnTo>
                  <a:pt x="296" y="14"/>
                </a:lnTo>
                <a:lnTo>
                  <a:pt x="300" y="10"/>
                </a:lnTo>
                <a:lnTo>
                  <a:pt x="300" y="5"/>
                </a:lnTo>
                <a:lnTo>
                  <a:pt x="300" y="10"/>
                </a:lnTo>
                <a:lnTo>
                  <a:pt x="305" y="14"/>
                </a:lnTo>
                <a:lnTo>
                  <a:pt x="310" y="14"/>
                </a:lnTo>
                <a:lnTo>
                  <a:pt x="314" y="14"/>
                </a:lnTo>
                <a:lnTo>
                  <a:pt x="319" y="10"/>
                </a:lnTo>
                <a:lnTo>
                  <a:pt x="319" y="5"/>
                </a:lnTo>
                <a:lnTo>
                  <a:pt x="324" y="10"/>
                </a:lnTo>
                <a:lnTo>
                  <a:pt x="324" y="5"/>
                </a:lnTo>
                <a:lnTo>
                  <a:pt x="324" y="14"/>
                </a:lnTo>
                <a:lnTo>
                  <a:pt x="328" y="10"/>
                </a:lnTo>
                <a:lnTo>
                  <a:pt x="328" y="5"/>
                </a:lnTo>
                <a:lnTo>
                  <a:pt x="328" y="14"/>
                </a:lnTo>
                <a:lnTo>
                  <a:pt x="333" y="14"/>
                </a:lnTo>
                <a:lnTo>
                  <a:pt x="337" y="10"/>
                </a:lnTo>
                <a:lnTo>
                  <a:pt x="337" y="5"/>
                </a:lnTo>
                <a:lnTo>
                  <a:pt x="342" y="0"/>
                </a:lnTo>
                <a:lnTo>
                  <a:pt x="342" y="1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6" name="Freeform 714"/>
          <p:cNvSpPr>
            <a:spLocks/>
          </p:cNvSpPr>
          <p:nvPr/>
        </p:nvSpPr>
        <p:spPr bwMode="auto">
          <a:xfrm>
            <a:off x="3092450" y="2014538"/>
            <a:ext cx="615950" cy="14287"/>
          </a:xfrm>
          <a:custGeom>
            <a:avLst/>
            <a:gdLst>
              <a:gd name="T0" fmla="*/ 9 w 388"/>
              <a:gd name="T1" fmla="*/ 9 h 9"/>
              <a:gd name="T2" fmla="*/ 23 w 388"/>
              <a:gd name="T3" fmla="*/ 5 h 9"/>
              <a:gd name="T4" fmla="*/ 28 w 388"/>
              <a:gd name="T5" fmla="*/ 9 h 9"/>
              <a:gd name="T6" fmla="*/ 42 w 388"/>
              <a:gd name="T7" fmla="*/ 9 h 9"/>
              <a:gd name="T8" fmla="*/ 46 w 388"/>
              <a:gd name="T9" fmla="*/ 9 h 9"/>
              <a:gd name="T10" fmla="*/ 60 w 388"/>
              <a:gd name="T11" fmla="*/ 9 h 9"/>
              <a:gd name="T12" fmla="*/ 74 w 388"/>
              <a:gd name="T13" fmla="*/ 9 h 9"/>
              <a:gd name="T14" fmla="*/ 88 w 388"/>
              <a:gd name="T15" fmla="*/ 5 h 9"/>
              <a:gd name="T16" fmla="*/ 93 w 388"/>
              <a:gd name="T17" fmla="*/ 9 h 9"/>
              <a:gd name="T18" fmla="*/ 97 w 388"/>
              <a:gd name="T19" fmla="*/ 9 h 9"/>
              <a:gd name="T20" fmla="*/ 111 w 388"/>
              <a:gd name="T21" fmla="*/ 9 h 9"/>
              <a:gd name="T22" fmla="*/ 120 w 388"/>
              <a:gd name="T23" fmla="*/ 0 h 9"/>
              <a:gd name="T24" fmla="*/ 130 w 388"/>
              <a:gd name="T25" fmla="*/ 5 h 9"/>
              <a:gd name="T26" fmla="*/ 134 w 388"/>
              <a:gd name="T27" fmla="*/ 9 h 9"/>
              <a:gd name="T28" fmla="*/ 143 w 388"/>
              <a:gd name="T29" fmla="*/ 9 h 9"/>
              <a:gd name="T30" fmla="*/ 148 w 388"/>
              <a:gd name="T31" fmla="*/ 5 h 9"/>
              <a:gd name="T32" fmla="*/ 153 w 388"/>
              <a:gd name="T33" fmla="*/ 9 h 9"/>
              <a:gd name="T34" fmla="*/ 166 w 388"/>
              <a:gd name="T35" fmla="*/ 9 h 9"/>
              <a:gd name="T36" fmla="*/ 171 w 388"/>
              <a:gd name="T37" fmla="*/ 9 h 9"/>
              <a:gd name="T38" fmla="*/ 180 w 388"/>
              <a:gd name="T39" fmla="*/ 0 h 9"/>
              <a:gd name="T40" fmla="*/ 190 w 388"/>
              <a:gd name="T41" fmla="*/ 9 h 9"/>
              <a:gd name="T42" fmla="*/ 199 w 388"/>
              <a:gd name="T43" fmla="*/ 0 h 9"/>
              <a:gd name="T44" fmla="*/ 208 w 388"/>
              <a:gd name="T45" fmla="*/ 9 h 9"/>
              <a:gd name="T46" fmla="*/ 222 w 388"/>
              <a:gd name="T47" fmla="*/ 5 h 9"/>
              <a:gd name="T48" fmla="*/ 227 w 388"/>
              <a:gd name="T49" fmla="*/ 9 h 9"/>
              <a:gd name="T50" fmla="*/ 236 w 388"/>
              <a:gd name="T51" fmla="*/ 9 h 9"/>
              <a:gd name="T52" fmla="*/ 250 w 388"/>
              <a:gd name="T53" fmla="*/ 9 h 9"/>
              <a:gd name="T54" fmla="*/ 259 w 388"/>
              <a:gd name="T55" fmla="*/ 0 h 9"/>
              <a:gd name="T56" fmla="*/ 273 w 388"/>
              <a:gd name="T57" fmla="*/ 9 h 9"/>
              <a:gd name="T58" fmla="*/ 273 w 388"/>
              <a:gd name="T59" fmla="*/ 9 h 9"/>
              <a:gd name="T60" fmla="*/ 282 w 388"/>
              <a:gd name="T61" fmla="*/ 9 h 9"/>
              <a:gd name="T62" fmla="*/ 287 w 388"/>
              <a:gd name="T63" fmla="*/ 9 h 9"/>
              <a:gd name="T64" fmla="*/ 301 w 388"/>
              <a:gd name="T65" fmla="*/ 9 h 9"/>
              <a:gd name="T66" fmla="*/ 305 w 388"/>
              <a:gd name="T67" fmla="*/ 5 h 9"/>
              <a:gd name="T68" fmla="*/ 319 w 388"/>
              <a:gd name="T69" fmla="*/ 9 h 9"/>
              <a:gd name="T70" fmla="*/ 324 w 388"/>
              <a:gd name="T71" fmla="*/ 0 h 9"/>
              <a:gd name="T72" fmla="*/ 333 w 388"/>
              <a:gd name="T73" fmla="*/ 9 h 9"/>
              <a:gd name="T74" fmla="*/ 347 w 388"/>
              <a:gd name="T75" fmla="*/ 5 h 9"/>
              <a:gd name="T76" fmla="*/ 351 w 388"/>
              <a:gd name="T77" fmla="*/ 9 h 9"/>
              <a:gd name="T78" fmla="*/ 356 w 388"/>
              <a:gd name="T79" fmla="*/ 9 h 9"/>
              <a:gd name="T80" fmla="*/ 365 w 388"/>
              <a:gd name="T81" fmla="*/ 9 h 9"/>
              <a:gd name="T82" fmla="*/ 379 w 388"/>
              <a:gd name="T83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8" h="9">
                <a:moveTo>
                  <a:pt x="0" y="9"/>
                </a:moveTo>
                <a:lnTo>
                  <a:pt x="5" y="9"/>
                </a:lnTo>
                <a:lnTo>
                  <a:pt x="9" y="9"/>
                </a:lnTo>
                <a:lnTo>
                  <a:pt x="14" y="9"/>
                </a:lnTo>
                <a:lnTo>
                  <a:pt x="19" y="9"/>
                </a:lnTo>
                <a:lnTo>
                  <a:pt x="23" y="5"/>
                </a:lnTo>
                <a:lnTo>
                  <a:pt x="23" y="0"/>
                </a:lnTo>
                <a:lnTo>
                  <a:pt x="23" y="9"/>
                </a:lnTo>
                <a:lnTo>
                  <a:pt x="28" y="9"/>
                </a:lnTo>
                <a:lnTo>
                  <a:pt x="32" y="9"/>
                </a:lnTo>
                <a:lnTo>
                  <a:pt x="37" y="9"/>
                </a:lnTo>
                <a:lnTo>
                  <a:pt x="42" y="9"/>
                </a:lnTo>
                <a:lnTo>
                  <a:pt x="46" y="5"/>
                </a:lnTo>
                <a:lnTo>
                  <a:pt x="46" y="0"/>
                </a:lnTo>
                <a:lnTo>
                  <a:pt x="46" y="9"/>
                </a:lnTo>
                <a:lnTo>
                  <a:pt x="51" y="9"/>
                </a:lnTo>
                <a:lnTo>
                  <a:pt x="56" y="9"/>
                </a:lnTo>
                <a:lnTo>
                  <a:pt x="60" y="9"/>
                </a:lnTo>
                <a:lnTo>
                  <a:pt x="65" y="9"/>
                </a:lnTo>
                <a:lnTo>
                  <a:pt x="69" y="9"/>
                </a:lnTo>
                <a:lnTo>
                  <a:pt x="74" y="9"/>
                </a:lnTo>
                <a:lnTo>
                  <a:pt x="79" y="9"/>
                </a:lnTo>
                <a:lnTo>
                  <a:pt x="83" y="9"/>
                </a:lnTo>
                <a:lnTo>
                  <a:pt x="88" y="5"/>
                </a:lnTo>
                <a:lnTo>
                  <a:pt x="88" y="0"/>
                </a:lnTo>
                <a:lnTo>
                  <a:pt x="88" y="9"/>
                </a:lnTo>
                <a:lnTo>
                  <a:pt x="93" y="9"/>
                </a:lnTo>
                <a:lnTo>
                  <a:pt x="97" y="5"/>
                </a:lnTo>
                <a:lnTo>
                  <a:pt x="97" y="0"/>
                </a:lnTo>
                <a:lnTo>
                  <a:pt x="97" y="9"/>
                </a:lnTo>
                <a:lnTo>
                  <a:pt x="102" y="9"/>
                </a:lnTo>
                <a:lnTo>
                  <a:pt x="106" y="9"/>
                </a:lnTo>
                <a:lnTo>
                  <a:pt x="111" y="9"/>
                </a:lnTo>
                <a:lnTo>
                  <a:pt x="116" y="9"/>
                </a:lnTo>
                <a:lnTo>
                  <a:pt x="120" y="5"/>
                </a:lnTo>
                <a:lnTo>
                  <a:pt x="120" y="0"/>
                </a:lnTo>
                <a:lnTo>
                  <a:pt x="120" y="9"/>
                </a:lnTo>
                <a:lnTo>
                  <a:pt x="125" y="9"/>
                </a:lnTo>
                <a:lnTo>
                  <a:pt x="130" y="5"/>
                </a:lnTo>
                <a:lnTo>
                  <a:pt x="130" y="0"/>
                </a:lnTo>
                <a:lnTo>
                  <a:pt x="139" y="9"/>
                </a:lnTo>
                <a:lnTo>
                  <a:pt x="134" y="9"/>
                </a:lnTo>
                <a:lnTo>
                  <a:pt x="139" y="9"/>
                </a:lnTo>
                <a:lnTo>
                  <a:pt x="143" y="5"/>
                </a:lnTo>
                <a:lnTo>
                  <a:pt x="143" y="9"/>
                </a:lnTo>
                <a:lnTo>
                  <a:pt x="143" y="5"/>
                </a:lnTo>
                <a:lnTo>
                  <a:pt x="143" y="9"/>
                </a:lnTo>
                <a:lnTo>
                  <a:pt x="148" y="5"/>
                </a:lnTo>
                <a:lnTo>
                  <a:pt x="148" y="0"/>
                </a:lnTo>
                <a:lnTo>
                  <a:pt x="148" y="9"/>
                </a:lnTo>
                <a:lnTo>
                  <a:pt x="153" y="9"/>
                </a:lnTo>
                <a:lnTo>
                  <a:pt x="157" y="9"/>
                </a:lnTo>
                <a:lnTo>
                  <a:pt x="162" y="9"/>
                </a:lnTo>
                <a:lnTo>
                  <a:pt x="166" y="9"/>
                </a:lnTo>
                <a:lnTo>
                  <a:pt x="171" y="5"/>
                </a:lnTo>
                <a:lnTo>
                  <a:pt x="171" y="0"/>
                </a:lnTo>
                <a:lnTo>
                  <a:pt x="171" y="9"/>
                </a:lnTo>
                <a:lnTo>
                  <a:pt x="176" y="9"/>
                </a:lnTo>
                <a:lnTo>
                  <a:pt x="180" y="5"/>
                </a:lnTo>
                <a:lnTo>
                  <a:pt x="180" y="0"/>
                </a:lnTo>
                <a:lnTo>
                  <a:pt x="190" y="9"/>
                </a:lnTo>
                <a:lnTo>
                  <a:pt x="185" y="9"/>
                </a:lnTo>
                <a:lnTo>
                  <a:pt x="190" y="9"/>
                </a:lnTo>
                <a:lnTo>
                  <a:pt x="194" y="9"/>
                </a:lnTo>
                <a:lnTo>
                  <a:pt x="199" y="5"/>
                </a:lnTo>
                <a:lnTo>
                  <a:pt x="199" y="0"/>
                </a:lnTo>
                <a:lnTo>
                  <a:pt x="199" y="5"/>
                </a:lnTo>
                <a:lnTo>
                  <a:pt x="203" y="9"/>
                </a:lnTo>
                <a:lnTo>
                  <a:pt x="208" y="9"/>
                </a:lnTo>
                <a:lnTo>
                  <a:pt x="213" y="9"/>
                </a:lnTo>
                <a:lnTo>
                  <a:pt x="217" y="9"/>
                </a:lnTo>
                <a:lnTo>
                  <a:pt x="222" y="5"/>
                </a:lnTo>
                <a:lnTo>
                  <a:pt x="222" y="0"/>
                </a:lnTo>
                <a:lnTo>
                  <a:pt x="222" y="5"/>
                </a:lnTo>
                <a:lnTo>
                  <a:pt x="227" y="9"/>
                </a:lnTo>
                <a:lnTo>
                  <a:pt x="231" y="9"/>
                </a:lnTo>
                <a:lnTo>
                  <a:pt x="240" y="9"/>
                </a:lnTo>
                <a:lnTo>
                  <a:pt x="236" y="9"/>
                </a:lnTo>
                <a:lnTo>
                  <a:pt x="240" y="9"/>
                </a:lnTo>
                <a:lnTo>
                  <a:pt x="245" y="9"/>
                </a:lnTo>
                <a:lnTo>
                  <a:pt x="250" y="9"/>
                </a:lnTo>
                <a:lnTo>
                  <a:pt x="254" y="9"/>
                </a:lnTo>
                <a:lnTo>
                  <a:pt x="259" y="5"/>
                </a:lnTo>
                <a:lnTo>
                  <a:pt x="259" y="0"/>
                </a:lnTo>
                <a:lnTo>
                  <a:pt x="259" y="9"/>
                </a:lnTo>
                <a:lnTo>
                  <a:pt x="264" y="9"/>
                </a:lnTo>
                <a:lnTo>
                  <a:pt x="273" y="9"/>
                </a:lnTo>
                <a:lnTo>
                  <a:pt x="268" y="9"/>
                </a:lnTo>
                <a:lnTo>
                  <a:pt x="273" y="0"/>
                </a:lnTo>
                <a:lnTo>
                  <a:pt x="273" y="9"/>
                </a:lnTo>
                <a:lnTo>
                  <a:pt x="277" y="9"/>
                </a:lnTo>
                <a:lnTo>
                  <a:pt x="282" y="5"/>
                </a:lnTo>
                <a:lnTo>
                  <a:pt x="282" y="9"/>
                </a:lnTo>
                <a:lnTo>
                  <a:pt x="282" y="0"/>
                </a:lnTo>
                <a:lnTo>
                  <a:pt x="282" y="5"/>
                </a:lnTo>
                <a:lnTo>
                  <a:pt x="287" y="9"/>
                </a:lnTo>
                <a:lnTo>
                  <a:pt x="291" y="9"/>
                </a:lnTo>
                <a:lnTo>
                  <a:pt x="296" y="9"/>
                </a:lnTo>
                <a:lnTo>
                  <a:pt x="301" y="9"/>
                </a:lnTo>
                <a:lnTo>
                  <a:pt x="305" y="5"/>
                </a:lnTo>
                <a:lnTo>
                  <a:pt x="305" y="0"/>
                </a:lnTo>
                <a:lnTo>
                  <a:pt x="305" y="5"/>
                </a:lnTo>
                <a:lnTo>
                  <a:pt x="310" y="9"/>
                </a:lnTo>
                <a:lnTo>
                  <a:pt x="314" y="9"/>
                </a:lnTo>
                <a:lnTo>
                  <a:pt x="319" y="9"/>
                </a:lnTo>
                <a:lnTo>
                  <a:pt x="324" y="5"/>
                </a:lnTo>
                <a:lnTo>
                  <a:pt x="324" y="9"/>
                </a:lnTo>
                <a:lnTo>
                  <a:pt x="324" y="0"/>
                </a:lnTo>
                <a:lnTo>
                  <a:pt x="324" y="9"/>
                </a:lnTo>
                <a:lnTo>
                  <a:pt x="328" y="9"/>
                </a:lnTo>
                <a:lnTo>
                  <a:pt x="333" y="9"/>
                </a:lnTo>
                <a:lnTo>
                  <a:pt x="338" y="9"/>
                </a:lnTo>
                <a:lnTo>
                  <a:pt x="342" y="9"/>
                </a:lnTo>
                <a:lnTo>
                  <a:pt x="347" y="5"/>
                </a:lnTo>
                <a:lnTo>
                  <a:pt x="347" y="0"/>
                </a:lnTo>
                <a:lnTo>
                  <a:pt x="347" y="9"/>
                </a:lnTo>
                <a:lnTo>
                  <a:pt x="351" y="9"/>
                </a:lnTo>
                <a:lnTo>
                  <a:pt x="356" y="5"/>
                </a:lnTo>
                <a:lnTo>
                  <a:pt x="356" y="0"/>
                </a:lnTo>
                <a:lnTo>
                  <a:pt x="356" y="9"/>
                </a:lnTo>
                <a:lnTo>
                  <a:pt x="365" y="9"/>
                </a:lnTo>
                <a:lnTo>
                  <a:pt x="361" y="9"/>
                </a:lnTo>
                <a:lnTo>
                  <a:pt x="365" y="9"/>
                </a:lnTo>
                <a:lnTo>
                  <a:pt x="370" y="9"/>
                </a:lnTo>
                <a:lnTo>
                  <a:pt x="375" y="9"/>
                </a:lnTo>
                <a:lnTo>
                  <a:pt x="379" y="9"/>
                </a:lnTo>
                <a:lnTo>
                  <a:pt x="384" y="9"/>
                </a:lnTo>
                <a:lnTo>
                  <a:pt x="388" y="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7" name="Freeform 715"/>
          <p:cNvSpPr>
            <a:spLocks/>
          </p:cNvSpPr>
          <p:nvPr/>
        </p:nvSpPr>
        <p:spPr bwMode="auto">
          <a:xfrm>
            <a:off x="3708400" y="2006600"/>
            <a:ext cx="544513" cy="22225"/>
          </a:xfrm>
          <a:custGeom>
            <a:avLst/>
            <a:gdLst>
              <a:gd name="T0" fmla="*/ 5 w 343"/>
              <a:gd name="T1" fmla="*/ 10 h 14"/>
              <a:gd name="T2" fmla="*/ 5 w 343"/>
              <a:gd name="T3" fmla="*/ 14 h 14"/>
              <a:gd name="T4" fmla="*/ 14 w 343"/>
              <a:gd name="T5" fmla="*/ 10 h 14"/>
              <a:gd name="T6" fmla="*/ 14 w 343"/>
              <a:gd name="T7" fmla="*/ 10 h 14"/>
              <a:gd name="T8" fmla="*/ 19 w 343"/>
              <a:gd name="T9" fmla="*/ 10 h 14"/>
              <a:gd name="T10" fmla="*/ 24 w 343"/>
              <a:gd name="T11" fmla="*/ 14 h 14"/>
              <a:gd name="T12" fmla="*/ 28 w 343"/>
              <a:gd name="T13" fmla="*/ 5 h 14"/>
              <a:gd name="T14" fmla="*/ 33 w 343"/>
              <a:gd name="T15" fmla="*/ 14 h 14"/>
              <a:gd name="T16" fmla="*/ 42 w 343"/>
              <a:gd name="T17" fmla="*/ 10 h 14"/>
              <a:gd name="T18" fmla="*/ 42 w 343"/>
              <a:gd name="T19" fmla="*/ 10 h 14"/>
              <a:gd name="T20" fmla="*/ 51 w 343"/>
              <a:gd name="T21" fmla="*/ 10 h 14"/>
              <a:gd name="T22" fmla="*/ 51 w 343"/>
              <a:gd name="T23" fmla="*/ 14 h 14"/>
              <a:gd name="T24" fmla="*/ 61 w 343"/>
              <a:gd name="T25" fmla="*/ 14 h 14"/>
              <a:gd name="T26" fmla="*/ 70 w 343"/>
              <a:gd name="T27" fmla="*/ 14 h 14"/>
              <a:gd name="T28" fmla="*/ 79 w 343"/>
              <a:gd name="T29" fmla="*/ 14 h 14"/>
              <a:gd name="T30" fmla="*/ 84 w 343"/>
              <a:gd name="T31" fmla="*/ 5 h 14"/>
              <a:gd name="T32" fmla="*/ 88 w 343"/>
              <a:gd name="T33" fmla="*/ 14 h 14"/>
              <a:gd name="T34" fmla="*/ 93 w 343"/>
              <a:gd name="T35" fmla="*/ 0 h 14"/>
              <a:gd name="T36" fmla="*/ 97 w 343"/>
              <a:gd name="T37" fmla="*/ 14 h 14"/>
              <a:gd name="T38" fmla="*/ 102 w 343"/>
              <a:gd name="T39" fmla="*/ 5 h 14"/>
              <a:gd name="T40" fmla="*/ 107 w 343"/>
              <a:gd name="T41" fmla="*/ 5 h 14"/>
              <a:gd name="T42" fmla="*/ 111 w 343"/>
              <a:gd name="T43" fmla="*/ 14 h 14"/>
              <a:gd name="T44" fmla="*/ 125 w 343"/>
              <a:gd name="T45" fmla="*/ 14 h 14"/>
              <a:gd name="T46" fmla="*/ 125 w 343"/>
              <a:gd name="T47" fmla="*/ 14 h 14"/>
              <a:gd name="T48" fmla="*/ 134 w 343"/>
              <a:gd name="T49" fmla="*/ 14 h 14"/>
              <a:gd name="T50" fmla="*/ 139 w 343"/>
              <a:gd name="T51" fmla="*/ 5 h 14"/>
              <a:gd name="T52" fmla="*/ 148 w 343"/>
              <a:gd name="T53" fmla="*/ 14 h 14"/>
              <a:gd name="T54" fmla="*/ 148 w 343"/>
              <a:gd name="T55" fmla="*/ 14 h 14"/>
              <a:gd name="T56" fmla="*/ 153 w 343"/>
              <a:gd name="T57" fmla="*/ 5 h 14"/>
              <a:gd name="T58" fmla="*/ 158 w 343"/>
              <a:gd name="T59" fmla="*/ 10 h 14"/>
              <a:gd name="T60" fmla="*/ 158 w 343"/>
              <a:gd name="T61" fmla="*/ 5 h 14"/>
              <a:gd name="T62" fmla="*/ 162 w 343"/>
              <a:gd name="T63" fmla="*/ 14 h 14"/>
              <a:gd name="T64" fmla="*/ 171 w 343"/>
              <a:gd name="T65" fmla="*/ 10 h 14"/>
              <a:gd name="T66" fmla="*/ 171 w 343"/>
              <a:gd name="T67" fmla="*/ 10 h 14"/>
              <a:gd name="T68" fmla="*/ 176 w 343"/>
              <a:gd name="T69" fmla="*/ 14 h 14"/>
              <a:gd name="T70" fmla="*/ 185 w 343"/>
              <a:gd name="T71" fmla="*/ 10 h 14"/>
              <a:gd name="T72" fmla="*/ 185 w 343"/>
              <a:gd name="T73" fmla="*/ 14 h 14"/>
              <a:gd name="T74" fmla="*/ 195 w 343"/>
              <a:gd name="T75" fmla="*/ 14 h 14"/>
              <a:gd name="T76" fmla="*/ 199 w 343"/>
              <a:gd name="T77" fmla="*/ 5 h 14"/>
              <a:gd name="T78" fmla="*/ 204 w 343"/>
              <a:gd name="T79" fmla="*/ 14 h 14"/>
              <a:gd name="T80" fmla="*/ 213 w 343"/>
              <a:gd name="T81" fmla="*/ 10 h 14"/>
              <a:gd name="T82" fmla="*/ 213 w 343"/>
              <a:gd name="T83" fmla="*/ 14 h 14"/>
              <a:gd name="T84" fmla="*/ 222 w 343"/>
              <a:gd name="T85" fmla="*/ 14 h 14"/>
              <a:gd name="T86" fmla="*/ 232 w 343"/>
              <a:gd name="T87" fmla="*/ 10 h 14"/>
              <a:gd name="T88" fmla="*/ 232 w 343"/>
              <a:gd name="T89" fmla="*/ 14 h 14"/>
              <a:gd name="T90" fmla="*/ 241 w 343"/>
              <a:gd name="T91" fmla="*/ 14 h 14"/>
              <a:gd name="T92" fmla="*/ 250 w 343"/>
              <a:gd name="T93" fmla="*/ 14 h 14"/>
              <a:gd name="T94" fmla="*/ 255 w 343"/>
              <a:gd name="T95" fmla="*/ 5 h 14"/>
              <a:gd name="T96" fmla="*/ 259 w 343"/>
              <a:gd name="T97" fmla="*/ 14 h 14"/>
              <a:gd name="T98" fmla="*/ 259 w 343"/>
              <a:gd name="T99" fmla="*/ 14 h 14"/>
              <a:gd name="T100" fmla="*/ 269 w 343"/>
              <a:gd name="T101" fmla="*/ 14 h 14"/>
              <a:gd name="T102" fmla="*/ 273 w 343"/>
              <a:gd name="T103" fmla="*/ 0 h 14"/>
              <a:gd name="T104" fmla="*/ 278 w 343"/>
              <a:gd name="T105" fmla="*/ 14 h 14"/>
              <a:gd name="T106" fmla="*/ 287 w 343"/>
              <a:gd name="T107" fmla="*/ 14 h 14"/>
              <a:gd name="T108" fmla="*/ 292 w 343"/>
              <a:gd name="T109" fmla="*/ 5 h 14"/>
              <a:gd name="T110" fmla="*/ 296 w 343"/>
              <a:gd name="T111" fmla="*/ 14 h 14"/>
              <a:gd name="T112" fmla="*/ 306 w 343"/>
              <a:gd name="T113" fmla="*/ 14 h 14"/>
              <a:gd name="T114" fmla="*/ 310 w 343"/>
              <a:gd name="T115" fmla="*/ 5 h 14"/>
              <a:gd name="T116" fmla="*/ 315 w 343"/>
              <a:gd name="T117" fmla="*/ 14 h 14"/>
              <a:gd name="T118" fmla="*/ 319 w 343"/>
              <a:gd name="T119" fmla="*/ 5 h 14"/>
              <a:gd name="T120" fmla="*/ 324 w 343"/>
              <a:gd name="T121" fmla="*/ 14 h 14"/>
              <a:gd name="T122" fmla="*/ 333 w 343"/>
              <a:gd name="T123" fmla="*/ 14 h 14"/>
              <a:gd name="T124" fmla="*/ 343 w 343"/>
              <a:gd name="T125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3" h="14">
                <a:moveTo>
                  <a:pt x="0" y="14"/>
                </a:moveTo>
                <a:lnTo>
                  <a:pt x="5" y="10"/>
                </a:lnTo>
                <a:lnTo>
                  <a:pt x="5" y="5"/>
                </a:lnTo>
                <a:lnTo>
                  <a:pt x="5" y="14"/>
                </a:lnTo>
                <a:lnTo>
                  <a:pt x="10" y="14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4"/>
                </a:lnTo>
                <a:lnTo>
                  <a:pt x="28" y="10"/>
                </a:lnTo>
                <a:lnTo>
                  <a:pt x="28" y="5"/>
                </a:lnTo>
                <a:lnTo>
                  <a:pt x="28" y="14"/>
                </a:lnTo>
                <a:lnTo>
                  <a:pt x="33" y="14"/>
                </a:lnTo>
                <a:lnTo>
                  <a:pt x="37" y="14"/>
                </a:lnTo>
                <a:lnTo>
                  <a:pt x="42" y="10"/>
                </a:lnTo>
                <a:lnTo>
                  <a:pt x="42" y="5"/>
                </a:lnTo>
                <a:lnTo>
                  <a:pt x="42" y="10"/>
                </a:lnTo>
                <a:lnTo>
                  <a:pt x="47" y="14"/>
                </a:lnTo>
                <a:lnTo>
                  <a:pt x="51" y="10"/>
                </a:lnTo>
                <a:lnTo>
                  <a:pt x="51" y="5"/>
                </a:lnTo>
                <a:lnTo>
                  <a:pt x="51" y="14"/>
                </a:lnTo>
                <a:lnTo>
                  <a:pt x="56" y="14"/>
                </a:lnTo>
                <a:lnTo>
                  <a:pt x="61" y="14"/>
                </a:lnTo>
                <a:lnTo>
                  <a:pt x="65" y="14"/>
                </a:lnTo>
                <a:lnTo>
                  <a:pt x="70" y="14"/>
                </a:lnTo>
                <a:lnTo>
                  <a:pt x="74" y="14"/>
                </a:lnTo>
                <a:lnTo>
                  <a:pt x="79" y="14"/>
                </a:lnTo>
                <a:lnTo>
                  <a:pt x="84" y="10"/>
                </a:lnTo>
                <a:lnTo>
                  <a:pt x="84" y="5"/>
                </a:lnTo>
                <a:lnTo>
                  <a:pt x="84" y="10"/>
                </a:lnTo>
                <a:lnTo>
                  <a:pt x="88" y="14"/>
                </a:lnTo>
                <a:lnTo>
                  <a:pt x="93" y="10"/>
                </a:lnTo>
                <a:lnTo>
                  <a:pt x="93" y="0"/>
                </a:lnTo>
                <a:lnTo>
                  <a:pt x="93" y="14"/>
                </a:lnTo>
                <a:lnTo>
                  <a:pt x="97" y="14"/>
                </a:lnTo>
                <a:lnTo>
                  <a:pt x="102" y="10"/>
                </a:lnTo>
                <a:lnTo>
                  <a:pt x="102" y="5"/>
                </a:lnTo>
                <a:lnTo>
                  <a:pt x="107" y="10"/>
                </a:lnTo>
                <a:lnTo>
                  <a:pt x="107" y="5"/>
                </a:lnTo>
                <a:lnTo>
                  <a:pt x="107" y="14"/>
                </a:lnTo>
                <a:lnTo>
                  <a:pt x="111" y="14"/>
                </a:lnTo>
                <a:lnTo>
                  <a:pt x="116" y="14"/>
                </a:lnTo>
                <a:lnTo>
                  <a:pt x="125" y="14"/>
                </a:lnTo>
                <a:lnTo>
                  <a:pt x="121" y="14"/>
                </a:lnTo>
                <a:lnTo>
                  <a:pt x="125" y="14"/>
                </a:lnTo>
                <a:lnTo>
                  <a:pt x="130" y="14"/>
                </a:lnTo>
                <a:lnTo>
                  <a:pt x="134" y="14"/>
                </a:lnTo>
                <a:lnTo>
                  <a:pt x="139" y="10"/>
                </a:lnTo>
                <a:lnTo>
                  <a:pt x="139" y="5"/>
                </a:lnTo>
                <a:lnTo>
                  <a:pt x="139" y="14"/>
                </a:lnTo>
                <a:lnTo>
                  <a:pt x="148" y="14"/>
                </a:lnTo>
                <a:lnTo>
                  <a:pt x="144" y="14"/>
                </a:lnTo>
                <a:lnTo>
                  <a:pt x="148" y="14"/>
                </a:lnTo>
                <a:lnTo>
                  <a:pt x="153" y="10"/>
                </a:lnTo>
                <a:lnTo>
                  <a:pt x="153" y="5"/>
                </a:lnTo>
                <a:lnTo>
                  <a:pt x="153" y="14"/>
                </a:lnTo>
                <a:lnTo>
                  <a:pt x="158" y="10"/>
                </a:lnTo>
                <a:lnTo>
                  <a:pt x="158" y="14"/>
                </a:lnTo>
                <a:lnTo>
                  <a:pt x="158" y="5"/>
                </a:lnTo>
                <a:lnTo>
                  <a:pt x="162" y="10"/>
                </a:lnTo>
                <a:lnTo>
                  <a:pt x="162" y="14"/>
                </a:lnTo>
                <a:lnTo>
                  <a:pt x="167" y="14"/>
                </a:lnTo>
                <a:lnTo>
                  <a:pt x="171" y="10"/>
                </a:lnTo>
                <a:lnTo>
                  <a:pt x="171" y="5"/>
                </a:lnTo>
                <a:lnTo>
                  <a:pt x="171" y="10"/>
                </a:lnTo>
                <a:lnTo>
                  <a:pt x="176" y="5"/>
                </a:lnTo>
                <a:lnTo>
                  <a:pt x="176" y="14"/>
                </a:lnTo>
                <a:lnTo>
                  <a:pt x="181" y="14"/>
                </a:lnTo>
                <a:lnTo>
                  <a:pt x="185" y="10"/>
                </a:lnTo>
                <a:lnTo>
                  <a:pt x="185" y="5"/>
                </a:lnTo>
                <a:lnTo>
                  <a:pt x="185" y="14"/>
                </a:lnTo>
                <a:lnTo>
                  <a:pt x="190" y="14"/>
                </a:lnTo>
                <a:lnTo>
                  <a:pt x="195" y="14"/>
                </a:lnTo>
                <a:lnTo>
                  <a:pt x="199" y="10"/>
                </a:lnTo>
                <a:lnTo>
                  <a:pt x="199" y="5"/>
                </a:lnTo>
                <a:lnTo>
                  <a:pt x="199" y="14"/>
                </a:lnTo>
                <a:lnTo>
                  <a:pt x="204" y="14"/>
                </a:lnTo>
                <a:lnTo>
                  <a:pt x="208" y="14"/>
                </a:lnTo>
                <a:lnTo>
                  <a:pt x="213" y="10"/>
                </a:lnTo>
                <a:lnTo>
                  <a:pt x="213" y="5"/>
                </a:lnTo>
                <a:lnTo>
                  <a:pt x="213" y="14"/>
                </a:lnTo>
                <a:lnTo>
                  <a:pt x="218" y="14"/>
                </a:lnTo>
                <a:lnTo>
                  <a:pt x="222" y="14"/>
                </a:lnTo>
                <a:lnTo>
                  <a:pt x="227" y="14"/>
                </a:lnTo>
                <a:lnTo>
                  <a:pt x="232" y="10"/>
                </a:lnTo>
                <a:lnTo>
                  <a:pt x="232" y="5"/>
                </a:lnTo>
                <a:lnTo>
                  <a:pt x="232" y="14"/>
                </a:lnTo>
                <a:lnTo>
                  <a:pt x="236" y="14"/>
                </a:lnTo>
                <a:lnTo>
                  <a:pt x="241" y="14"/>
                </a:lnTo>
                <a:lnTo>
                  <a:pt x="245" y="14"/>
                </a:lnTo>
                <a:lnTo>
                  <a:pt x="250" y="14"/>
                </a:lnTo>
                <a:lnTo>
                  <a:pt x="255" y="10"/>
                </a:lnTo>
                <a:lnTo>
                  <a:pt x="255" y="5"/>
                </a:lnTo>
                <a:lnTo>
                  <a:pt x="259" y="10"/>
                </a:lnTo>
                <a:lnTo>
                  <a:pt x="259" y="14"/>
                </a:lnTo>
                <a:lnTo>
                  <a:pt x="259" y="5"/>
                </a:lnTo>
                <a:lnTo>
                  <a:pt x="259" y="14"/>
                </a:lnTo>
                <a:lnTo>
                  <a:pt x="264" y="14"/>
                </a:lnTo>
                <a:lnTo>
                  <a:pt x="269" y="14"/>
                </a:lnTo>
                <a:lnTo>
                  <a:pt x="273" y="10"/>
                </a:lnTo>
                <a:lnTo>
                  <a:pt x="273" y="0"/>
                </a:lnTo>
                <a:lnTo>
                  <a:pt x="273" y="14"/>
                </a:lnTo>
                <a:lnTo>
                  <a:pt x="278" y="14"/>
                </a:lnTo>
                <a:lnTo>
                  <a:pt x="282" y="14"/>
                </a:lnTo>
                <a:lnTo>
                  <a:pt x="287" y="14"/>
                </a:lnTo>
                <a:lnTo>
                  <a:pt x="292" y="10"/>
                </a:lnTo>
                <a:lnTo>
                  <a:pt x="292" y="5"/>
                </a:lnTo>
                <a:lnTo>
                  <a:pt x="292" y="14"/>
                </a:lnTo>
                <a:lnTo>
                  <a:pt x="296" y="14"/>
                </a:lnTo>
                <a:lnTo>
                  <a:pt x="301" y="14"/>
                </a:lnTo>
                <a:lnTo>
                  <a:pt x="306" y="14"/>
                </a:lnTo>
                <a:lnTo>
                  <a:pt x="310" y="10"/>
                </a:lnTo>
                <a:lnTo>
                  <a:pt x="310" y="5"/>
                </a:lnTo>
                <a:lnTo>
                  <a:pt x="310" y="14"/>
                </a:lnTo>
                <a:lnTo>
                  <a:pt x="315" y="14"/>
                </a:lnTo>
                <a:lnTo>
                  <a:pt x="319" y="10"/>
                </a:lnTo>
                <a:lnTo>
                  <a:pt x="319" y="5"/>
                </a:lnTo>
                <a:lnTo>
                  <a:pt x="319" y="14"/>
                </a:lnTo>
                <a:lnTo>
                  <a:pt x="324" y="14"/>
                </a:lnTo>
                <a:lnTo>
                  <a:pt x="329" y="14"/>
                </a:lnTo>
                <a:lnTo>
                  <a:pt x="333" y="14"/>
                </a:lnTo>
                <a:lnTo>
                  <a:pt x="338" y="14"/>
                </a:lnTo>
                <a:lnTo>
                  <a:pt x="343" y="1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8" name="Freeform 716"/>
          <p:cNvSpPr>
            <a:spLocks/>
          </p:cNvSpPr>
          <p:nvPr/>
        </p:nvSpPr>
        <p:spPr bwMode="auto">
          <a:xfrm>
            <a:off x="4252913" y="2006600"/>
            <a:ext cx="322263" cy="22225"/>
          </a:xfrm>
          <a:custGeom>
            <a:avLst/>
            <a:gdLst>
              <a:gd name="T0" fmla="*/ 0 w 203"/>
              <a:gd name="T1" fmla="*/ 5 h 14"/>
              <a:gd name="T2" fmla="*/ 4 w 203"/>
              <a:gd name="T3" fmla="*/ 10 h 14"/>
              <a:gd name="T4" fmla="*/ 4 w 203"/>
              <a:gd name="T5" fmla="*/ 10 h 14"/>
              <a:gd name="T6" fmla="*/ 9 w 203"/>
              <a:gd name="T7" fmla="*/ 14 h 14"/>
              <a:gd name="T8" fmla="*/ 9 w 203"/>
              <a:gd name="T9" fmla="*/ 14 h 14"/>
              <a:gd name="T10" fmla="*/ 18 w 203"/>
              <a:gd name="T11" fmla="*/ 14 h 14"/>
              <a:gd name="T12" fmla="*/ 27 w 203"/>
              <a:gd name="T13" fmla="*/ 5 h 14"/>
              <a:gd name="T14" fmla="*/ 32 w 203"/>
              <a:gd name="T15" fmla="*/ 14 h 14"/>
              <a:gd name="T16" fmla="*/ 41 w 203"/>
              <a:gd name="T17" fmla="*/ 10 h 14"/>
              <a:gd name="T18" fmla="*/ 41 w 203"/>
              <a:gd name="T19" fmla="*/ 10 h 14"/>
              <a:gd name="T20" fmla="*/ 50 w 203"/>
              <a:gd name="T21" fmla="*/ 14 h 14"/>
              <a:gd name="T22" fmla="*/ 60 w 203"/>
              <a:gd name="T23" fmla="*/ 10 h 14"/>
              <a:gd name="T24" fmla="*/ 60 w 203"/>
              <a:gd name="T25" fmla="*/ 14 h 14"/>
              <a:gd name="T26" fmla="*/ 69 w 203"/>
              <a:gd name="T27" fmla="*/ 14 h 14"/>
              <a:gd name="T28" fmla="*/ 78 w 203"/>
              <a:gd name="T29" fmla="*/ 14 h 14"/>
              <a:gd name="T30" fmla="*/ 87 w 203"/>
              <a:gd name="T31" fmla="*/ 10 h 14"/>
              <a:gd name="T32" fmla="*/ 87 w 203"/>
              <a:gd name="T33" fmla="*/ 5 h 14"/>
              <a:gd name="T34" fmla="*/ 92 w 203"/>
              <a:gd name="T35" fmla="*/ 14 h 14"/>
              <a:gd name="T36" fmla="*/ 101 w 203"/>
              <a:gd name="T37" fmla="*/ 14 h 14"/>
              <a:gd name="T38" fmla="*/ 110 w 203"/>
              <a:gd name="T39" fmla="*/ 14 h 14"/>
              <a:gd name="T40" fmla="*/ 120 w 203"/>
              <a:gd name="T41" fmla="*/ 14 h 14"/>
              <a:gd name="T42" fmla="*/ 129 w 203"/>
              <a:gd name="T43" fmla="*/ 14 h 14"/>
              <a:gd name="T44" fmla="*/ 134 w 203"/>
              <a:gd name="T45" fmla="*/ 14 h 14"/>
              <a:gd name="T46" fmla="*/ 134 w 203"/>
              <a:gd name="T47" fmla="*/ 10 h 14"/>
              <a:gd name="T48" fmla="*/ 138 w 203"/>
              <a:gd name="T49" fmla="*/ 10 h 14"/>
              <a:gd name="T50" fmla="*/ 143 w 203"/>
              <a:gd name="T51" fmla="*/ 14 h 14"/>
              <a:gd name="T52" fmla="*/ 147 w 203"/>
              <a:gd name="T53" fmla="*/ 5 h 14"/>
              <a:gd name="T54" fmla="*/ 152 w 203"/>
              <a:gd name="T55" fmla="*/ 14 h 14"/>
              <a:gd name="T56" fmla="*/ 157 w 203"/>
              <a:gd name="T57" fmla="*/ 5 h 14"/>
              <a:gd name="T58" fmla="*/ 161 w 203"/>
              <a:gd name="T59" fmla="*/ 14 h 14"/>
              <a:gd name="T60" fmla="*/ 171 w 203"/>
              <a:gd name="T61" fmla="*/ 10 h 14"/>
              <a:gd name="T62" fmla="*/ 171 w 203"/>
              <a:gd name="T63" fmla="*/ 5 h 14"/>
              <a:gd name="T64" fmla="*/ 175 w 203"/>
              <a:gd name="T65" fmla="*/ 14 h 14"/>
              <a:gd name="T66" fmla="*/ 184 w 203"/>
              <a:gd name="T67" fmla="*/ 14 h 14"/>
              <a:gd name="T68" fmla="*/ 194 w 203"/>
              <a:gd name="T69" fmla="*/ 14 h 14"/>
              <a:gd name="T70" fmla="*/ 198 w 203"/>
              <a:gd name="T71" fmla="*/ 5 h 14"/>
              <a:gd name="T72" fmla="*/ 203 w 203"/>
              <a:gd name="T73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03" h="14">
                <a:moveTo>
                  <a:pt x="0" y="10"/>
                </a:moveTo>
                <a:lnTo>
                  <a:pt x="0" y="5"/>
                </a:lnTo>
                <a:lnTo>
                  <a:pt x="0" y="14"/>
                </a:lnTo>
                <a:lnTo>
                  <a:pt x="4" y="10"/>
                </a:lnTo>
                <a:lnTo>
                  <a:pt x="4" y="5"/>
                </a:lnTo>
                <a:lnTo>
                  <a:pt x="4" y="10"/>
                </a:lnTo>
                <a:lnTo>
                  <a:pt x="9" y="5"/>
                </a:lnTo>
                <a:lnTo>
                  <a:pt x="9" y="14"/>
                </a:lnTo>
                <a:lnTo>
                  <a:pt x="9" y="5"/>
                </a:lnTo>
                <a:lnTo>
                  <a:pt x="9" y="14"/>
                </a:lnTo>
                <a:lnTo>
                  <a:pt x="13" y="14"/>
                </a:lnTo>
                <a:lnTo>
                  <a:pt x="18" y="14"/>
                </a:lnTo>
                <a:lnTo>
                  <a:pt x="23" y="10"/>
                </a:lnTo>
                <a:lnTo>
                  <a:pt x="27" y="5"/>
                </a:lnTo>
                <a:lnTo>
                  <a:pt x="27" y="14"/>
                </a:lnTo>
                <a:lnTo>
                  <a:pt x="32" y="14"/>
                </a:lnTo>
                <a:lnTo>
                  <a:pt x="36" y="14"/>
                </a:lnTo>
                <a:lnTo>
                  <a:pt x="41" y="10"/>
                </a:lnTo>
                <a:lnTo>
                  <a:pt x="41" y="5"/>
                </a:lnTo>
                <a:lnTo>
                  <a:pt x="41" y="10"/>
                </a:lnTo>
                <a:lnTo>
                  <a:pt x="46" y="14"/>
                </a:lnTo>
                <a:lnTo>
                  <a:pt x="50" y="14"/>
                </a:lnTo>
                <a:lnTo>
                  <a:pt x="55" y="14"/>
                </a:lnTo>
                <a:lnTo>
                  <a:pt x="60" y="10"/>
                </a:lnTo>
                <a:lnTo>
                  <a:pt x="60" y="5"/>
                </a:lnTo>
                <a:lnTo>
                  <a:pt x="60" y="14"/>
                </a:lnTo>
                <a:lnTo>
                  <a:pt x="64" y="14"/>
                </a:lnTo>
                <a:lnTo>
                  <a:pt x="69" y="14"/>
                </a:lnTo>
                <a:lnTo>
                  <a:pt x="73" y="14"/>
                </a:lnTo>
                <a:lnTo>
                  <a:pt x="78" y="14"/>
                </a:lnTo>
                <a:lnTo>
                  <a:pt x="83" y="14"/>
                </a:lnTo>
                <a:lnTo>
                  <a:pt x="87" y="10"/>
                </a:lnTo>
                <a:lnTo>
                  <a:pt x="87" y="14"/>
                </a:lnTo>
                <a:lnTo>
                  <a:pt x="87" y="5"/>
                </a:lnTo>
                <a:lnTo>
                  <a:pt x="87" y="14"/>
                </a:lnTo>
                <a:lnTo>
                  <a:pt x="92" y="14"/>
                </a:lnTo>
                <a:lnTo>
                  <a:pt x="97" y="14"/>
                </a:lnTo>
                <a:lnTo>
                  <a:pt x="101" y="14"/>
                </a:lnTo>
                <a:lnTo>
                  <a:pt x="106" y="14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9" y="14"/>
                </a:lnTo>
                <a:lnTo>
                  <a:pt x="134" y="10"/>
                </a:lnTo>
                <a:lnTo>
                  <a:pt x="134" y="14"/>
                </a:lnTo>
                <a:lnTo>
                  <a:pt x="134" y="0"/>
                </a:lnTo>
                <a:lnTo>
                  <a:pt x="134" y="10"/>
                </a:lnTo>
                <a:lnTo>
                  <a:pt x="138" y="14"/>
                </a:lnTo>
                <a:lnTo>
                  <a:pt x="138" y="10"/>
                </a:lnTo>
                <a:lnTo>
                  <a:pt x="138" y="14"/>
                </a:lnTo>
                <a:lnTo>
                  <a:pt x="143" y="14"/>
                </a:lnTo>
                <a:lnTo>
                  <a:pt x="147" y="10"/>
                </a:lnTo>
                <a:lnTo>
                  <a:pt x="147" y="5"/>
                </a:lnTo>
                <a:lnTo>
                  <a:pt x="147" y="10"/>
                </a:lnTo>
                <a:lnTo>
                  <a:pt x="152" y="14"/>
                </a:lnTo>
                <a:lnTo>
                  <a:pt x="157" y="10"/>
                </a:lnTo>
                <a:lnTo>
                  <a:pt x="157" y="5"/>
                </a:lnTo>
                <a:lnTo>
                  <a:pt x="157" y="14"/>
                </a:lnTo>
                <a:lnTo>
                  <a:pt x="161" y="14"/>
                </a:lnTo>
                <a:lnTo>
                  <a:pt x="166" y="14"/>
                </a:lnTo>
                <a:lnTo>
                  <a:pt x="171" y="10"/>
                </a:lnTo>
                <a:lnTo>
                  <a:pt x="171" y="14"/>
                </a:lnTo>
                <a:lnTo>
                  <a:pt x="171" y="5"/>
                </a:lnTo>
                <a:lnTo>
                  <a:pt x="171" y="14"/>
                </a:lnTo>
                <a:lnTo>
                  <a:pt x="175" y="14"/>
                </a:lnTo>
                <a:lnTo>
                  <a:pt x="180" y="14"/>
                </a:lnTo>
                <a:lnTo>
                  <a:pt x="184" y="14"/>
                </a:lnTo>
                <a:lnTo>
                  <a:pt x="189" y="14"/>
                </a:lnTo>
                <a:lnTo>
                  <a:pt x="194" y="14"/>
                </a:lnTo>
                <a:lnTo>
                  <a:pt x="198" y="10"/>
                </a:lnTo>
                <a:lnTo>
                  <a:pt x="198" y="5"/>
                </a:lnTo>
                <a:lnTo>
                  <a:pt x="198" y="14"/>
                </a:lnTo>
                <a:lnTo>
                  <a:pt x="203" y="1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9" name="Rectangle 717"/>
          <p:cNvSpPr>
            <a:spLocks noChangeArrowheads="1"/>
          </p:cNvSpPr>
          <p:nvPr/>
        </p:nvSpPr>
        <p:spPr bwMode="auto">
          <a:xfrm>
            <a:off x="904875" y="3348038"/>
            <a:ext cx="275272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1" name="AutoShape 719"/>
          <p:cNvSpPr>
            <a:spLocks noChangeAspect="1" noChangeArrowheads="1" noTextEdit="1"/>
          </p:cNvSpPr>
          <p:nvPr/>
        </p:nvSpPr>
        <p:spPr bwMode="auto">
          <a:xfrm>
            <a:off x="669925" y="3592513"/>
            <a:ext cx="4108450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2" name="Rectangle 721"/>
          <p:cNvSpPr>
            <a:spLocks noChangeArrowheads="1"/>
          </p:cNvSpPr>
          <p:nvPr/>
        </p:nvSpPr>
        <p:spPr bwMode="auto">
          <a:xfrm>
            <a:off x="669925" y="3592513"/>
            <a:ext cx="4116388" cy="30860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3" name="Rectangle 722"/>
          <p:cNvSpPr>
            <a:spLocks noChangeArrowheads="1"/>
          </p:cNvSpPr>
          <p:nvPr/>
        </p:nvSpPr>
        <p:spPr bwMode="auto">
          <a:xfrm>
            <a:off x="1204913" y="3819525"/>
            <a:ext cx="3184525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4" name="Rectangle 723"/>
          <p:cNvSpPr>
            <a:spLocks noChangeArrowheads="1"/>
          </p:cNvSpPr>
          <p:nvPr/>
        </p:nvSpPr>
        <p:spPr bwMode="auto">
          <a:xfrm>
            <a:off x="1204913" y="3819525"/>
            <a:ext cx="3184525" cy="2514600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5" name="Line 724"/>
          <p:cNvSpPr>
            <a:spLocks noChangeShapeType="1"/>
          </p:cNvSpPr>
          <p:nvPr/>
        </p:nvSpPr>
        <p:spPr bwMode="auto">
          <a:xfrm>
            <a:off x="1204913" y="6334125"/>
            <a:ext cx="31845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6" name="Line 725"/>
          <p:cNvSpPr>
            <a:spLocks noChangeShapeType="1"/>
          </p:cNvSpPr>
          <p:nvPr/>
        </p:nvSpPr>
        <p:spPr bwMode="auto">
          <a:xfrm flipV="1">
            <a:off x="1204913" y="3819525"/>
            <a:ext cx="0" cy="2514600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7" name="Line 726"/>
          <p:cNvSpPr>
            <a:spLocks noChangeShapeType="1"/>
          </p:cNvSpPr>
          <p:nvPr/>
        </p:nvSpPr>
        <p:spPr bwMode="auto">
          <a:xfrm flipV="1">
            <a:off x="1204913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8" name="Rectangle 727"/>
          <p:cNvSpPr>
            <a:spLocks noChangeArrowheads="1"/>
          </p:cNvSpPr>
          <p:nvPr/>
        </p:nvSpPr>
        <p:spPr bwMode="auto">
          <a:xfrm>
            <a:off x="113188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9" name="Line 728"/>
          <p:cNvSpPr>
            <a:spLocks noChangeShapeType="1"/>
          </p:cNvSpPr>
          <p:nvPr/>
        </p:nvSpPr>
        <p:spPr bwMode="auto">
          <a:xfrm flipV="1">
            <a:off x="1520825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0" name="Rectangle 729"/>
          <p:cNvSpPr>
            <a:spLocks noChangeArrowheads="1"/>
          </p:cNvSpPr>
          <p:nvPr/>
        </p:nvSpPr>
        <p:spPr bwMode="auto">
          <a:xfrm>
            <a:off x="1447800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1" name="Line 730"/>
          <p:cNvSpPr>
            <a:spLocks noChangeShapeType="1"/>
          </p:cNvSpPr>
          <p:nvPr/>
        </p:nvSpPr>
        <p:spPr bwMode="auto">
          <a:xfrm flipV="1">
            <a:off x="1836738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2" name="Rectangle 731"/>
          <p:cNvSpPr>
            <a:spLocks noChangeArrowheads="1"/>
          </p:cNvSpPr>
          <p:nvPr/>
        </p:nvSpPr>
        <p:spPr bwMode="auto">
          <a:xfrm>
            <a:off x="176371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3" name="Line 732"/>
          <p:cNvSpPr>
            <a:spLocks noChangeShapeType="1"/>
          </p:cNvSpPr>
          <p:nvPr/>
        </p:nvSpPr>
        <p:spPr bwMode="auto">
          <a:xfrm flipV="1">
            <a:off x="2159000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4" name="Rectangle 733"/>
          <p:cNvSpPr>
            <a:spLocks noChangeArrowheads="1"/>
          </p:cNvSpPr>
          <p:nvPr/>
        </p:nvSpPr>
        <p:spPr bwMode="auto">
          <a:xfrm>
            <a:off x="2085975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5" name="Line 734"/>
          <p:cNvSpPr>
            <a:spLocks noChangeShapeType="1"/>
          </p:cNvSpPr>
          <p:nvPr/>
        </p:nvSpPr>
        <p:spPr bwMode="auto">
          <a:xfrm flipV="1">
            <a:off x="2474913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6" name="Rectangle 735"/>
          <p:cNvSpPr>
            <a:spLocks noChangeArrowheads="1"/>
          </p:cNvSpPr>
          <p:nvPr/>
        </p:nvSpPr>
        <p:spPr bwMode="auto">
          <a:xfrm>
            <a:off x="240188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7" name="Line 736"/>
          <p:cNvSpPr>
            <a:spLocks noChangeShapeType="1"/>
          </p:cNvSpPr>
          <p:nvPr/>
        </p:nvSpPr>
        <p:spPr bwMode="auto">
          <a:xfrm flipV="1">
            <a:off x="2797175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8" name="Rectangle 737"/>
          <p:cNvSpPr>
            <a:spLocks noChangeArrowheads="1"/>
          </p:cNvSpPr>
          <p:nvPr/>
        </p:nvSpPr>
        <p:spPr bwMode="auto">
          <a:xfrm>
            <a:off x="2724150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9" name="Line 738"/>
          <p:cNvSpPr>
            <a:spLocks noChangeShapeType="1"/>
          </p:cNvSpPr>
          <p:nvPr/>
        </p:nvSpPr>
        <p:spPr bwMode="auto">
          <a:xfrm flipV="1">
            <a:off x="3113088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0" name="Rectangle 739"/>
          <p:cNvSpPr>
            <a:spLocks noChangeArrowheads="1"/>
          </p:cNvSpPr>
          <p:nvPr/>
        </p:nvSpPr>
        <p:spPr bwMode="auto">
          <a:xfrm>
            <a:off x="304006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1" name="Line 740"/>
          <p:cNvSpPr>
            <a:spLocks noChangeShapeType="1"/>
          </p:cNvSpPr>
          <p:nvPr/>
        </p:nvSpPr>
        <p:spPr bwMode="auto">
          <a:xfrm flipV="1">
            <a:off x="3429000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2" name="Rectangle 741"/>
          <p:cNvSpPr>
            <a:spLocks noChangeArrowheads="1"/>
          </p:cNvSpPr>
          <p:nvPr/>
        </p:nvSpPr>
        <p:spPr bwMode="auto">
          <a:xfrm>
            <a:off x="335438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3" name="Line 742"/>
          <p:cNvSpPr>
            <a:spLocks noChangeShapeType="1"/>
          </p:cNvSpPr>
          <p:nvPr/>
        </p:nvSpPr>
        <p:spPr bwMode="auto">
          <a:xfrm flipV="1">
            <a:off x="3751263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4" name="Rectangle 743"/>
          <p:cNvSpPr>
            <a:spLocks noChangeArrowheads="1"/>
          </p:cNvSpPr>
          <p:nvPr/>
        </p:nvSpPr>
        <p:spPr bwMode="auto">
          <a:xfrm>
            <a:off x="3678238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5" name="Line 744"/>
          <p:cNvSpPr>
            <a:spLocks noChangeShapeType="1"/>
          </p:cNvSpPr>
          <p:nvPr/>
        </p:nvSpPr>
        <p:spPr bwMode="auto">
          <a:xfrm flipV="1">
            <a:off x="4067175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6" name="Rectangle 745"/>
          <p:cNvSpPr>
            <a:spLocks noChangeArrowheads="1"/>
          </p:cNvSpPr>
          <p:nvPr/>
        </p:nvSpPr>
        <p:spPr bwMode="auto">
          <a:xfrm>
            <a:off x="399256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7" name="Line 746"/>
          <p:cNvSpPr>
            <a:spLocks noChangeShapeType="1"/>
          </p:cNvSpPr>
          <p:nvPr/>
        </p:nvSpPr>
        <p:spPr bwMode="auto">
          <a:xfrm flipV="1">
            <a:off x="4389438" y="6297613"/>
            <a:ext cx="0" cy="365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8" name="Rectangle 747"/>
          <p:cNvSpPr>
            <a:spLocks noChangeArrowheads="1"/>
          </p:cNvSpPr>
          <p:nvPr/>
        </p:nvSpPr>
        <p:spPr bwMode="auto">
          <a:xfrm>
            <a:off x="4316413" y="6354763"/>
            <a:ext cx="2127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9" name="Rectangle 748"/>
          <p:cNvSpPr>
            <a:spLocks noChangeArrowheads="1"/>
          </p:cNvSpPr>
          <p:nvPr/>
        </p:nvSpPr>
        <p:spPr bwMode="auto">
          <a:xfrm>
            <a:off x="2562225" y="6480175"/>
            <a:ext cx="534988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0" name="Rectangle 749"/>
          <p:cNvSpPr>
            <a:spLocks noChangeArrowheads="1"/>
          </p:cNvSpPr>
          <p:nvPr/>
        </p:nvSpPr>
        <p:spPr bwMode="auto">
          <a:xfrm>
            <a:off x="2620963" y="3659188"/>
            <a:ext cx="411163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1" name="Freeform 750"/>
          <p:cNvSpPr>
            <a:spLocks/>
          </p:cNvSpPr>
          <p:nvPr/>
        </p:nvSpPr>
        <p:spPr bwMode="auto">
          <a:xfrm>
            <a:off x="1204913" y="5270500"/>
            <a:ext cx="931863" cy="0"/>
          </a:xfrm>
          <a:custGeom>
            <a:avLst/>
            <a:gdLst>
              <a:gd name="T0" fmla="*/ 10 w 587"/>
              <a:gd name="T1" fmla="*/ 23 w 587"/>
              <a:gd name="T2" fmla="*/ 37 w 587"/>
              <a:gd name="T3" fmla="*/ 51 w 587"/>
              <a:gd name="T4" fmla="*/ 65 w 587"/>
              <a:gd name="T5" fmla="*/ 79 w 587"/>
              <a:gd name="T6" fmla="*/ 93 w 587"/>
              <a:gd name="T7" fmla="*/ 107 w 587"/>
              <a:gd name="T8" fmla="*/ 121 w 587"/>
              <a:gd name="T9" fmla="*/ 134 w 587"/>
              <a:gd name="T10" fmla="*/ 148 w 587"/>
              <a:gd name="T11" fmla="*/ 162 w 587"/>
              <a:gd name="T12" fmla="*/ 176 w 587"/>
              <a:gd name="T13" fmla="*/ 190 w 587"/>
              <a:gd name="T14" fmla="*/ 204 w 587"/>
              <a:gd name="T15" fmla="*/ 218 w 587"/>
              <a:gd name="T16" fmla="*/ 231 w 587"/>
              <a:gd name="T17" fmla="*/ 245 w 587"/>
              <a:gd name="T18" fmla="*/ 259 w 587"/>
              <a:gd name="T19" fmla="*/ 273 w 587"/>
              <a:gd name="T20" fmla="*/ 287 w 587"/>
              <a:gd name="T21" fmla="*/ 301 w 587"/>
              <a:gd name="T22" fmla="*/ 315 w 587"/>
              <a:gd name="T23" fmla="*/ 328 w 587"/>
              <a:gd name="T24" fmla="*/ 342 w 587"/>
              <a:gd name="T25" fmla="*/ 356 w 587"/>
              <a:gd name="T26" fmla="*/ 370 w 587"/>
              <a:gd name="T27" fmla="*/ 384 w 587"/>
              <a:gd name="T28" fmla="*/ 398 w 587"/>
              <a:gd name="T29" fmla="*/ 412 w 587"/>
              <a:gd name="T30" fmla="*/ 426 w 587"/>
              <a:gd name="T31" fmla="*/ 439 w 587"/>
              <a:gd name="T32" fmla="*/ 453 w 587"/>
              <a:gd name="T33" fmla="*/ 467 w 587"/>
              <a:gd name="T34" fmla="*/ 481 w 587"/>
              <a:gd name="T35" fmla="*/ 495 w 587"/>
              <a:gd name="T36" fmla="*/ 509 w 587"/>
              <a:gd name="T37" fmla="*/ 523 w 587"/>
              <a:gd name="T38" fmla="*/ 536 w 587"/>
              <a:gd name="T39" fmla="*/ 550 w 587"/>
              <a:gd name="T40" fmla="*/ 564 w 587"/>
              <a:gd name="T41" fmla="*/ 578 w 5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587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7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4" y="0"/>
                </a:lnTo>
                <a:lnTo>
                  <a:pt x="79" y="0"/>
                </a:lnTo>
                <a:lnTo>
                  <a:pt x="84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7" y="0"/>
                </a:lnTo>
                <a:lnTo>
                  <a:pt x="111" y="0"/>
                </a:lnTo>
                <a:lnTo>
                  <a:pt x="116" y="0"/>
                </a:lnTo>
                <a:lnTo>
                  <a:pt x="121" y="0"/>
                </a:lnTo>
                <a:lnTo>
                  <a:pt x="125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1" y="0"/>
                </a:lnTo>
                <a:lnTo>
                  <a:pt x="176" y="0"/>
                </a:lnTo>
                <a:lnTo>
                  <a:pt x="181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8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1" y="0"/>
                </a:lnTo>
                <a:lnTo>
                  <a:pt x="245" y="0"/>
                </a:lnTo>
                <a:lnTo>
                  <a:pt x="250" y="0"/>
                </a:lnTo>
                <a:lnTo>
                  <a:pt x="255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3" y="0"/>
                </a:lnTo>
                <a:lnTo>
                  <a:pt x="278" y="0"/>
                </a:lnTo>
                <a:lnTo>
                  <a:pt x="282" y="0"/>
                </a:lnTo>
                <a:lnTo>
                  <a:pt x="287" y="0"/>
                </a:lnTo>
                <a:lnTo>
                  <a:pt x="292" y="0"/>
                </a:lnTo>
                <a:lnTo>
                  <a:pt x="296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5" y="0"/>
                </a:lnTo>
                <a:lnTo>
                  <a:pt x="319" y="0"/>
                </a:lnTo>
                <a:lnTo>
                  <a:pt x="324" y="0"/>
                </a:lnTo>
                <a:lnTo>
                  <a:pt x="328" y="0"/>
                </a:lnTo>
                <a:lnTo>
                  <a:pt x="333" y="0"/>
                </a:lnTo>
                <a:lnTo>
                  <a:pt x="338" y="0"/>
                </a:lnTo>
                <a:lnTo>
                  <a:pt x="342" y="0"/>
                </a:lnTo>
                <a:lnTo>
                  <a:pt x="347" y="0"/>
                </a:lnTo>
                <a:lnTo>
                  <a:pt x="352" y="0"/>
                </a:lnTo>
                <a:lnTo>
                  <a:pt x="356" y="0"/>
                </a:lnTo>
                <a:lnTo>
                  <a:pt x="361" y="0"/>
                </a:lnTo>
                <a:lnTo>
                  <a:pt x="365" y="0"/>
                </a:lnTo>
                <a:lnTo>
                  <a:pt x="370" y="0"/>
                </a:lnTo>
                <a:lnTo>
                  <a:pt x="375" y="0"/>
                </a:lnTo>
                <a:lnTo>
                  <a:pt x="379" y="0"/>
                </a:lnTo>
                <a:lnTo>
                  <a:pt x="384" y="0"/>
                </a:lnTo>
                <a:lnTo>
                  <a:pt x="389" y="0"/>
                </a:lnTo>
                <a:lnTo>
                  <a:pt x="393" y="0"/>
                </a:lnTo>
                <a:lnTo>
                  <a:pt x="398" y="0"/>
                </a:lnTo>
                <a:lnTo>
                  <a:pt x="402" y="0"/>
                </a:lnTo>
                <a:lnTo>
                  <a:pt x="407" y="0"/>
                </a:lnTo>
                <a:lnTo>
                  <a:pt x="412" y="0"/>
                </a:lnTo>
                <a:lnTo>
                  <a:pt x="416" y="0"/>
                </a:lnTo>
                <a:lnTo>
                  <a:pt x="421" y="0"/>
                </a:lnTo>
                <a:lnTo>
                  <a:pt x="426" y="0"/>
                </a:lnTo>
                <a:lnTo>
                  <a:pt x="430" y="0"/>
                </a:lnTo>
                <a:lnTo>
                  <a:pt x="435" y="0"/>
                </a:lnTo>
                <a:lnTo>
                  <a:pt x="439" y="0"/>
                </a:lnTo>
                <a:lnTo>
                  <a:pt x="444" y="0"/>
                </a:lnTo>
                <a:lnTo>
                  <a:pt x="449" y="0"/>
                </a:lnTo>
                <a:lnTo>
                  <a:pt x="453" y="0"/>
                </a:lnTo>
                <a:lnTo>
                  <a:pt x="458" y="0"/>
                </a:lnTo>
                <a:lnTo>
                  <a:pt x="462" y="0"/>
                </a:lnTo>
                <a:lnTo>
                  <a:pt x="467" y="0"/>
                </a:lnTo>
                <a:lnTo>
                  <a:pt x="472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0" y="0"/>
                </a:lnTo>
                <a:lnTo>
                  <a:pt x="495" y="0"/>
                </a:lnTo>
                <a:lnTo>
                  <a:pt x="499" y="0"/>
                </a:lnTo>
                <a:lnTo>
                  <a:pt x="504" y="0"/>
                </a:lnTo>
                <a:lnTo>
                  <a:pt x="509" y="0"/>
                </a:lnTo>
                <a:lnTo>
                  <a:pt x="513" y="0"/>
                </a:lnTo>
                <a:lnTo>
                  <a:pt x="518" y="0"/>
                </a:lnTo>
                <a:lnTo>
                  <a:pt x="523" y="0"/>
                </a:lnTo>
                <a:lnTo>
                  <a:pt x="527" y="0"/>
                </a:lnTo>
                <a:lnTo>
                  <a:pt x="532" y="0"/>
                </a:lnTo>
                <a:lnTo>
                  <a:pt x="536" y="0"/>
                </a:lnTo>
                <a:lnTo>
                  <a:pt x="541" y="0"/>
                </a:lnTo>
                <a:lnTo>
                  <a:pt x="546" y="0"/>
                </a:lnTo>
                <a:lnTo>
                  <a:pt x="550" y="0"/>
                </a:lnTo>
                <a:lnTo>
                  <a:pt x="555" y="0"/>
                </a:lnTo>
                <a:lnTo>
                  <a:pt x="560" y="0"/>
                </a:lnTo>
                <a:lnTo>
                  <a:pt x="564" y="0"/>
                </a:lnTo>
                <a:lnTo>
                  <a:pt x="569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2" name="Freeform 751"/>
          <p:cNvSpPr>
            <a:spLocks/>
          </p:cNvSpPr>
          <p:nvPr/>
        </p:nvSpPr>
        <p:spPr bwMode="auto">
          <a:xfrm>
            <a:off x="2136775" y="5270500"/>
            <a:ext cx="931863" cy="0"/>
          </a:xfrm>
          <a:custGeom>
            <a:avLst/>
            <a:gdLst>
              <a:gd name="T0" fmla="*/ 10 w 587"/>
              <a:gd name="T1" fmla="*/ 23 w 587"/>
              <a:gd name="T2" fmla="*/ 37 w 587"/>
              <a:gd name="T3" fmla="*/ 51 w 587"/>
              <a:gd name="T4" fmla="*/ 65 w 587"/>
              <a:gd name="T5" fmla="*/ 79 w 587"/>
              <a:gd name="T6" fmla="*/ 93 w 587"/>
              <a:gd name="T7" fmla="*/ 107 w 587"/>
              <a:gd name="T8" fmla="*/ 120 w 587"/>
              <a:gd name="T9" fmla="*/ 134 w 587"/>
              <a:gd name="T10" fmla="*/ 148 w 587"/>
              <a:gd name="T11" fmla="*/ 162 w 587"/>
              <a:gd name="T12" fmla="*/ 176 w 587"/>
              <a:gd name="T13" fmla="*/ 190 w 587"/>
              <a:gd name="T14" fmla="*/ 204 w 587"/>
              <a:gd name="T15" fmla="*/ 217 w 587"/>
              <a:gd name="T16" fmla="*/ 231 w 587"/>
              <a:gd name="T17" fmla="*/ 245 w 587"/>
              <a:gd name="T18" fmla="*/ 259 w 587"/>
              <a:gd name="T19" fmla="*/ 273 w 587"/>
              <a:gd name="T20" fmla="*/ 287 w 587"/>
              <a:gd name="T21" fmla="*/ 301 w 587"/>
              <a:gd name="T22" fmla="*/ 315 w 587"/>
              <a:gd name="T23" fmla="*/ 328 w 587"/>
              <a:gd name="T24" fmla="*/ 342 w 587"/>
              <a:gd name="T25" fmla="*/ 356 w 587"/>
              <a:gd name="T26" fmla="*/ 370 w 587"/>
              <a:gd name="T27" fmla="*/ 384 w 587"/>
              <a:gd name="T28" fmla="*/ 398 w 587"/>
              <a:gd name="T29" fmla="*/ 412 w 587"/>
              <a:gd name="T30" fmla="*/ 425 w 587"/>
              <a:gd name="T31" fmla="*/ 439 w 587"/>
              <a:gd name="T32" fmla="*/ 453 w 587"/>
              <a:gd name="T33" fmla="*/ 467 w 587"/>
              <a:gd name="T34" fmla="*/ 481 w 587"/>
              <a:gd name="T35" fmla="*/ 495 w 587"/>
              <a:gd name="T36" fmla="*/ 509 w 587"/>
              <a:gd name="T37" fmla="*/ 522 w 587"/>
              <a:gd name="T38" fmla="*/ 536 w 587"/>
              <a:gd name="T39" fmla="*/ 550 w 587"/>
              <a:gd name="T40" fmla="*/ 564 w 587"/>
              <a:gd name="T41" fmla="*/ 578 w 5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587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4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7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1" y="0"/>
                </a:lnTo>
                <a:lnTo>
                  <a:pt x="176" y="0"/>
                </a:lnTo>
                <a:lnTo>
                  <a:pt x="181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1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3" y="0"/>
                </a:lnTo>
                <a:lnTo>
                  <a:pt x="278" y="0"/>
                </a:lnTo>
                <a:lnTo>
                  <a:pt x="282" y="0"/>
                </a:lnTo>
                <a:lnTo>
                  <a:pt x="287" y="0"/>
                </a:lnTo>
                <a:lnTo>
                  <a:pt x="291" y="0"/>
                </a:lnTo>
                <a:lnTo>
                  <a:pt x="296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5" y="0"/>
                </a:lnTo>
                <a:lnTo>
                  <a:pt x="319" y="0"/>
                </a:lnTo>
                <a:lnTo>
                  <a:pt x="324" y="0"/>
                </a:lnTo>
                <a:lnTo>
                  <a:pt x="328" y="0"/>
                </a:lnTo>
                <a:lnTo>
                  <a:pt x="333" y="0"/>
                </a:lnTo>
                <a:lnTo>
                  <a:pt x="338" y="0"/>
                </a:lnTo>
                <a:lnTo>
                  <a:pt x="342" y="0"/>
                </a:lnTo>
                <a:lnTo>
                  <a:pt x="347" y="0"/>
                </a:lnTo>
                <a:lnTo>
                  <a:pt x="351" y="0"/>
                </a:lnTo>
                <a:lnTo>
                  <a:pt x="356" y="0"/>
                </a:lnTo>
                <a:lnTo>
                  <a:pt x="361" y="0"/>
                </a:lnTo>
                <a:lnTo>
                  <a:pt x="365" y="0"/>
                </a:lnTo>
                <a:lnTo>
                  <a:pt x="370" y="0"/>
                </a:lnTo>
                <a:lnTo>
                  <a:pt x="375" y="0"/>
                </a:lnTo>
                <a:lnTo>
                  <a:pt x="379" y="0"/>
                </a:lnTo>
                <a:lnTo>
                  <a:pt x="384" y="0"/>
                </a:lnTo>
                <a:lnTo>
                  <a:pt x="388" y="0"/>
                </a:lnTo>
                <a:lnTo>
                  <a:pt x="393" y="0"/>
                </a:lnTo>
                <a:lnTo>
                  <a:pt x="398" y="0"/>
                </a:lnTo>
                <a:lnTo>
                  <a:pt x="402" y="0"/>
                </a:lnTo>
                <a:lnTo>
                  <a:pt x="407" y="0"/>
                </a:lnTo>
                <a:lnTo>
                  <a:pt x="412" y="0"/>
                </a:lnTo>
                <a:lnTo>
                  <a:pt x="416" y="0"/>
                </a:lnTo>
                <a:lnTo>
                  <a:pt x="421" y="0"/>
                </a:lnTo>
                <a:lnTo>
                  <a:pt x="425" y="0"/>
                </a:lnTo>
                <a:lnTo>
                  <a:pt x="430" y="0"/>
                </a:lnTo>
                <a:lnTo>
                  <a:pt x="435" y="0"/>
                </a:lnTo>
                <a:lnTo>
                  <a:pt x="439" y="0"/>
                </a:lnTo>
                <a:lnTo>
                  <a:pt x="444" y="0"/>
                </a:lnTo>
                <a:lnTo>
                  <a:pt x="449" y="0"/>
                </a:lnTo>
                <a:lnTo>
                  <a:pt x="453" y="0"/>
                </a:lnTo>
                <a:lnTo>
                  <a:pt x="458" y="0"/>
                </a:lnTo>
                <a:lnTo>
                  <a:pt x="462" y="0"/>
                </a:lnTo>
                <a:lnTo>
                  <a:pt x="467" y="0"/>
                </a:lnTo>
                <a:lnTo>
                  <a:pt x="472" y="0"/>
                </a:lnTo>
                <a:lnTo>
                  <a:pt x="476" y="0"/>
                </a:lnTo>
                <a:lnTo>
                  <a:pt x="481" y="0"/>
                </a:lnTo>
                <a:lnTo>
                  <a:pt x="486" y="0"/>
                </a:lnTo>
                <a:lnTo>
                  <a:pt x="490" y="0"/>
                </a:lnTo>
                <a:lnTo>
                  <a:pt x="495" y="0"/>
                </a:lnTo>
                <a:lnTo>
                  <a:pt x="499" y="0"/>
                </a:lnTo>
                <a:lnTo>
                  <a:pt x="504" y="0"/>
                </a:lnTo>
                <a:lnTo>
                  <a:pt x="509" y="0"/>
                </a:lnTo>
                <a:lnTo>
                  <a:pt x="513" y="0"/>
                </a:lnTo>
                <a:lnTo>
                  <a:pt x="518" y="0"/>
                </a:lnTo>
                <a:lnTo>
                  <a:pt x="522" y="0"/>
                </a:lnTo>
                <a:lnTo>
                  <a:pt x="527" y="0"/>
                </a:lnTo>
                <a:lnTo>
                  <a:pt x="532" y="0"/>
                </a:lnTo>
                <a:lnTo>
                  <a:pt x="536" y="0"/>
                </a:lnTo>
                <a:lnTo>
                  <a:pt x="541" y="0"/>
                </a:lnTo>
                <a:lnTo>
                  <a:pt x="546" y="0"/>
                </a:lnTo>
                <a:lnTo>
                  <a:pt x="550" y="0"/>
                </a:lnTo>
                <a:lnTo>
                  <a:pt x="555" y="0"/>
                </a:lnTo>
                <a:lnTo>
                  <a:pt x="559" y="0"/>
                </a:lnTo>
                <a:lnTo>
                  <a:pt x="564" y="0"/>
                </a:lnTo>
                <a:lnTo>
                  <a:pt x="569" y="0"/>
                </a:lnTo>
                <a:lnTo>
                  <a:pt x="573" y="0"/>
                </a:lnTo>
                <a:lnTo>
                  <a:pt x="578" y="0"/>
                </a:lnTo>
                <a:lnTo>
                  <a:pt x="583" y="0"/>
                </a:lnTo>
                <a:lnTo>
                  <a:pt x="5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3" name="Freeform 752"/>
          <p:cNvSpPr>
            <a:spLocks/>
          </p:cNvSpPr>
          <p:nvPr/>
        </p:nvSpPr>
        <p:spPr bwMode="auto">
          <a:xfrm>
            <a:off x="3068638" y="5270500"/>
            <a:ext cx="931863" cy="0"/>
          </a:xfrm>
          <a:custGeom>
            <a:avLst/>
            <a:gdLst>
              <a:gd name="T0" fmla="*/ 9 w 587"/>
              <a:gd name="T1" fmla="*/ 23 w 587"/>
              <a:gd name="T2" fmla="*/ 37 w 587"/>
              <a:gd name="T3" fmla="*/ 51 w 587"/>
              <a:gd name="T4" fmla="*/ 65 w 587"/>
              <a:gd name="T5" fmla="*/ 79 w 587"/>
              <a:gd name="T6" fmla="*/ 93 w 587"/>
              <a:gd name="T7" fmla="*/ 106 w 587"/>
              <a:gd name="T8" fmla="*/ 120 w 587"/>
              <a:gd name="T9" fmla="*/ 134 w 587"/>
              <a:gd name="T10" fmla="*/ 148 w 587"/>
              <a:gd name="T11" fmla="*/ 162 w 587"/>
              <a:gd name="T12" fmla="*/ 176 w 587"/>
              <a:gd name="T13" fmla="*/ 190 w 587"/>
              <a:gd name="T14" fmla="*/ 204 w 587"/>
              <a:gd name="T15" fmla="*/ 217 w 587"/>
              <a:gd name="T16" fmla="*/ 231 w 587"/>
              <a:gd name="T17" fmla="*/ 245 w 587"/>
              <a:gd name="T18" fmla="*/ 259 w 587"/>
              <a:gd name="T19" fmla="*/ 273 w 587"/>
              <a:gd name="T20" fmla="*/ 287 w 587"/>
              <a:gd name="T21" fmla="*/ 301 w 587"/>
              <a:gd name="T22" fmla="*/ 314 w 587"/>
              <a:gd name="T23" fmla="*/ 328 w 587"/>
              <a:gd name="T24" fmla="*/ 342 w 587"/>
              <a:gd name="T25" fmla="*/ 356 w 587"/>
              <a:gd name="T26" fmla="*/ 370 w 587"/>
              <a:gd name="T27" fmla="*/ 384 w 587"/>
              <a:gd name="T28" fmla="*/ 398 w 587"/>
              <a:gd name="T29" fmla="*/ 411 w 587"/>
              <a:gd name="T30" fmla="*/ 425 w 587"/>
              <a:gd name="T31" fmla="*/ 439 w 587"/>
              <a:gd name="T32" fmla="*/ 453 w 587"/>
              <a:gd name="T33" fmla="*/ 467 w 587"/>
              <a:gd name="T34" fmla="*/ 481 w 587"/>
              <a:gd name="T35" fmla="*/ 495 w 587"/>
              <a:gd name="T36" fmla="*/ 509 w 587"/>
              <a:gd name="T37" fmla="*/ 522 w 587"/>
              <a:gd name="T38" fmla="*/ 536 w 587"/>
              <a:gd name="T39" fmla="*/ 550 w 587"/>
              <a:gd name="T40" fmla="*/ 564 w 587"/>
              <a:gd name="T41" fmla="*/ 578 w 58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</a:cxnLst>
            <a:rect l="0" t="0" r="r" b="b"/>
            <a:pathLst>
              <a:path w="587">
                <a:moveTo>
                  <a:pt x="0" y="0"/>
                </a:moveTo>
                <a:lnTo>
                  <a:pt x="5" y="0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70" y="0"/>
                </a:lnTo>
                <a:lnTo>
                  <a:pt x="74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6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7" y="0"/>
                </a:lnTo>
                <a:lnTo>
                  <a:pt x="171" y="0"/>
                </a:lnTo>
                <a:lnTo>
                  <a:pt x="176" y="0"/>
                </a:lnTo>
                <a:lnTo>
                  <a:pt x="180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0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3" y="0"/>
                </a:lnTo>
                <a:lnTo>
                  <a:pt x="277" y="0"/>
                </a:lnTo>
                <a:lnTo>
                  <a:pt x="282" y="0"/>
                </a:lnTo>
                <a:lnTo>
                  <a:pt x="287" y="0"/>
                </a:lnTo>
                <a:lnTo>
                  <a:pt x="291" y="0"/>
                </a:lnTo>
                <a:lnTo>
                  <a:pt x="296" y="0"/>
                </a:lnTo>
                <a:lnTo>
                  <a:pt x="301" y="0"/>
                </a:lnTo>
                <a:lnTo>
                  <a:pt x="305" y="0"/>
                </a:lnTo>
                <a:lnTo>
                  <a:pt x="310" y="0"/>
                </a:lnTo>
                <a:lnTo>
                  <a:pt x="314" y="0"/>
                </a:lnTo>
                <a:lnTo>
                  <a:pt x="319" y="0"/>
                </a:lnTo>
                <a:lnTo>
                  <a:pt x="324" y="0"/>
                </a:lnTo>
                <a:lnTo>
                  <a:pt x="328" y="0"/>
                </a:lnTo>
                <a:lnTo>
                  <a:pt x="333" y="0"/>
                </a:lnTo>
                <a:lnTo>
                  <a:pt x="338" y="0"/>
                </a:lnTo>
                <a:lnTo>
                  <a:pt x="342" y="0"/>
                </a:lnTo>
                <a:lnTo>
                  <a:pt x="347" y="0"/>
                </a:lnTo>
                <a:lnTo>
                  <a:pt x="351" y="0"/>
                </a:lnTo>
                <a:lnTo>
                  <a:pt x="356" y="0"/>
                </a:lnTo>
                <a:lnTo>
                  <a:pt x="361" y="0"/>
                </a:lnTo>
                <a:lnTo>
                  <a:pt x="365" y="0"/>
                </a:lnTo>
                <a:lnTo>
                  <a:pt x="370" y="0"/>
                </a:lnTo>
                <a:lnTo>
                  <a:pt x="375" y="0"/>
                </a:lnTo>
                <a:lnTo>
                  <a:pt x="379" y="0"/>
                </a:lnTo>
                <a:lnTo>
                  <a:pt x="384" y="0"/>
                </a:lnTo>
                <a:lnTo>
                  <a:pt x="388" y="0"/>
                </a:lnTo>
                <a:lnTo>
                  <a:pt x="393" y="0"/>
                </a:lnTo>
                <a:lnTo>
                  <a:pt x="398" y="0"/>
                </a:lnTo>
                <a:lnTo>
                  <a:pt x="402" y="0"/>
                </a:lnTo>
                <a:lnTo>
                  <a:pt x="407" y="0"/>
                </a:lnTo>
                <a:lnTo>
                  <a:pt x="411" y="0"/>
                </a:lnTo>
                <a:lnTo>
                  <a:pt x="416" y="0"/>
                </a:lnTo>
                <a:lnTo>
                  <a:pt x="421" y="0"/>
                </a:lnTo>
                <a:lnTo>
                  <a:pt x="425" y="0"/>
                </a:lnTo>
                <a:lnTo>
                  <a:pt x="430" y="0"/>
                </a:lnTo>
                <a:lnTo>
                  <a:pt x="435" y="0"/>
                </a:lnTo>
                <a:lnTo>
                  <a:pt x="439" y="0"/>
                </a:lnTo>
                <a:lnTo>
                  <a:pt x="444" y="0"/>
                </a:lnTo>
                <a:lnTo>
                  <a:pt x="448" y="0"/>
                </a:lnTo>
                <a:lnTo>
                  <a:pt x="453" y="0"/>
                </a:lnTo>
                <a:lnTo>
                  <a:pt x="458" y="0"/>
                </a:lnTo>
                <a:lnTo>
                  <a:pt x="462" y="0"/>
                </a:lnTo>
                <a:lnTo>
                  <a:pt x="467" y="0"/>
                </a:lnTo>
                <a:lnTo>
                  <a:pt x="472" y="0"/>
                </a:lnTo>
                <a:lnTo>
                  <a:pt x="476" y="0"/>
                </a:lnTo>
                <a:lnTo>
                  <a:pt x="481" y="0"/>
                </a:lnTo>
                <a:lnTo>
                  <a:pt x="485" y="0"/>
                </a:lnTo>
                <a:lnTo>
                  <a:pt x="490" y="0"/>
                </a:lnTo>
                <a:lnTo>
                  <a:pt x="495" y="0"/>
                </a:lnTo>
                <a:lnTo>
                  <a:pt x="499" y="0"/>
                </a:lnTo>
                <a:lnTo>
                  <a:pt x="504" y="0"/>
                </a:lnTo>
                <a:lnTo>
                  <a:pt x="509" y="0"/>
                </a:lnTo>
                <a:lnTo>
                  <a:pt x="513" y="0"/>
                </a:lnTo>
                <a:lnTo>
                  <a:pt x="518" y="0"/>
                </a:lnTo>
                <a:lnTo>
                  <a:pt x="522" y="0"/>
                </a:lnTo>
                <a:lnTo>
                  <a:pt x="527" y="0"/>
                </a:lnTo>
                <a:lnTo>
                  <a:pt x="532" y="0"/>
                </a:lnTo>
                <a:lnTo>
                  <a:pt x="536" y="0"/>
                </a:lnTo>
                <a:lnTo>
                  <a:pt x="541" y="0"/>
                </a:lnTo>
                <a:lnTo>
                  <a:pt x="546" y="0"/>
                </a:lnTo>
                <a:lnTo>
                  <a:pt x="550" y="0"/>
                </a:lnTo>
                <a:lnTo>
                  <a:pt x="555" y="0"/>
                </a:lnTo>
                <a:lnTo>
                  <a:pt x="559" y="0"/>
                </a:lnTo>
                <a:lnTo>
                  <a:pt x="564" y="0"/>
                </a:lnTo>
                <a:lnTo>
                  <a:pt x="569" y="0"/>
                </a:lnTo>
                <a:lnTo>
                  <a:pt x="573" y="0"/>
                </a:lnTo>
                <a:lnTo>
                  <a:pt x="578" y="0"/>
                </a:lnTo>
                <a:lnTo>
                  <a:pt x="582" y="0"/>
                </a:lnTo>
                <a:lnTo>
                  <a:pt x="58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4" name="Freeform 753"/>
          <p:cNvSpPr>
            <a:spLocks/>
          </p:cNvSpPr>
          <p:nvPr/>
        </p:nvSpPr>
        <p:spPr bwMode="auto">
          <a:xfrm>
            <a:off x="4000500" y="5270500"/>
            <a:ext cx="388938" cy="0"/>
          </a:xfrm>
          <a:custGeom>
            <a:avLst/>
            <a:gdLst>
              <a:gd name="T0" fmla="*/ 0 w 245"/>
              <a:gd name="T1" fmla="*/ 5 w 245"/>
              <a:gd name="T2" fmla="*/ 9 w 245"/>
              <a:gd name="T3" fmla="*/ 14 w 245"/>
              <a:gd name="T4" fmla="*/ 19 w 245"/>
              <a:gd name="T5" fmla="*/ 23 w 245"/>
              <a:gd name="T6" fmla="*/ 28 w 245"/>
              <a:gd name="T7" fmla="*/ 32 w 245"/>
              <a:gd name="T8" fmla="*/ 37 w 245"/>
              <a:gd name="T9" fmla="*/ 42 w 245"/>
              <a:gd name="T10" fmla="*/ 46 w 245"/>
              <a:gd name="T11" fmla="*/ 51 w 245"/>
              <a:gd name="T12" fmla="*/ 56 w 245"/>
              <a:gd name="T13" fmla="*/ 60 w 245"/>
              <a:gd name="T14" fmla="*/ 65 w 245"/>
              <a:gd name="T15" fmla="*/ 69 w 245"/>
              <a:gd name="T16" fmla="*/ 74 w 245"/>
              <a:gd name="T17" fmla="*/ 79 w 245"/>
              <a:gd name="T18" fmla="*/ 83 w 245"/>
              <a:gd name="T19" fmla="*/ 88 w 245"/>
              <a:gd name="T20" fmla="*/ 93 w 245"/>
              <a:gd name="T21" fmla="*/ 97 w 245"/>
              <a:gd name="T22" fmla="*/ 102 w 245"/>
              <a:gd name="T23" fmla="*/ 106 w 245"/>
              <a:gd name="T24" fmla="*/ 111 w 245"/>
              <a:gd name="T25" fmla="*/ 116 w 245"/>
              <a:gd name="T26" fmla="*/ 120 w 245"/>
              <a:gd name="T27" fmla="*/ 125 w 245"/>
              <a:gd name="T28" fmla="*/ 129 w 245"/>
              <a:gd name="T29" fmla="*/ 134 w 245"/>
              <a:gd name="T30" fmla="*/ 139 w 245"/>
              <a:gd name="T31" fmla="*/ 143 w 245"/>
              <a:gd name="T32" fmla="*/ 148 w 245"/>
              <a:gd name="T33" fmla="*/ 153 w 245"/>
              <a:gd name="T34" fmla="*/ 157 w 245"/>
              <a:gd name="T35" fmla="*/ 162 w 245"/>
              <a:gd name="T36" fmla="*/ 166 w 245"/>
              <a:gd name="T37" fmla="*/ 171 w 245"/>
              <a:gd name="T38" fmla="*/ 176 w 245"/>
              <a:gd name="T39" fmla="*/ 180 w 245"/>
              <a:gd name="T40" fmla="*/ 185 w 245"/>
              <a:gd name="T41" fmla="*/ 190 w 245"/>
              <a:gd name="T42" fmla="*/ 194 w 245"/>
              <a:gd name="T43" fmla="*/ 199 w 245"/>
              <a:gd name="T44" fmla="*/ 203 w 245"/>
              <a:gd name="T45" fmla="*/ 208 w 245"/>
              <a:gd name="T46" fmla="*/ 213 w 245"/>
              <a:gd name="T47" fmla="*/ 217 w 245"/>
              <a:gd name="T48" fmla="*/ 222 w 245"/>
              <a:gd name="T49" fmla="*/ 227 w 245"/>
              <a:gd name="T50" fmla="*/ 231 w 245"/>
              <a:gd name="T51" fmla="*/ 236 w 245"/>
              <a:gd name="T52" fmla="*/ 240 w 245"/>
              <a:gd name="T53" fmla="*/ 245 w 24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  <a:cxn ang="0">
                <a:pos x="T18" y="0"/>
              </a:cxn>
              <a:cxn ang="0">
                <a:pos x="T19" y="0"/>
              </a:cxn>
              <a:cxn ang="0">
                <a:pos x="T20" y="0"/>
              </a:cxn>
              <a:cxn ang="0">
                <a:pos x="T21" y="0"/>
              </a:cxn>
              <a:cxn ang="0">
                <a:pos x="T22" y="0"/>
              </a:cxn>
              <a:cxn ang="0">
                <a:pos x="T23" y="0"/>
              </a:cxn>
              <a:cxn ang="0">
                <a:pos x="T24" y="0"/>
              </a:cxn>
              <a:cxn ang="0">
                <a:pos x="T25" y="0"/>
              </a:cxn>
              <a:cxn ang="0">
                <a:pos x="T26" y="0"/>
              </a:cxn>
              <a:cxn ang="0">
                <a:pos x="T27" y="0"/>
              </a:cxn>
              <a:cxn ang="0">
                <a:pos x="T28" y="0"/>
              </a:cxn>
              <a:cxn ang="0">
                <a:pos x="T29" y="0"/>
              </a:cxn>
              <a:cxn ang="0">
                <a:pos x="T30" y="0"/>
              </a:cxn>
              <a:cxn ang="0">
                <a:pos x="T31" y="0"/>
              </a:cxn>
              <a:cxn ang="0">
                <a:pos x="T32" y="0"/>
              </a:cxn>
              <a:cxn ang="0">
                <a:pos x="T33" y="0"/>
              </a:cxn>
              <a:cxn ang="0">
                <a:pos x="T34" y="0"/>
              </a:cxn>
              <a:cxn ang="0">
                <a:pos x="T35" y="0"/>
              </a:cxn>
              <a:cxn ang="0">
                <a:pos x="T36" y="0"/>
              </a:cxn>
              <a:cxn ang="0">
                <a:pos x="T37" y="0"/>
              </a:cxn>
              <a:cxn ang="0">
                <a:pos x="T38" y="0"/>
              </a:cxn>
              <a:cxn ang="0">
                <a:pos x="T39" y="0"/>
              </a:cxn>
              <a:cxn ang="0">
                <a:pos x="T40" y="0"/>
              </a:cxn>
              <a:cxn ang="0">
                <a:pos x="T41" y="0"/>
              </a:cxn>
              <a:cxn ang="0">
                <a:pos x="T42" y="0"/>
              </a:cxn>
              <a:cxn ang="0">
                <a:pos x="T43" y="0"/>
              </a:cxn>
              <a:cxn ang="0">
                <a:pos x="T44" y="0"/>
              </a:cxn>
              <a:cxn ang="0">
                <a:pos x="T45" y="0"/>
              </a:cxn>
              <a:cxn ang="0">
                <a:pos x="T46" y="0"/>
              </a:cxn>
              <a:cxn ang="0">
                <a:pos x="T47" y="0"/>
              </a:cxn>
              <a:cxn ang="0">
                <a:pos x="T48" y="0"/>
              </a:cxn>
              <a:cxn ang="0">
                <a:pos x="T49" y="0"/>
              </a:cxn>
              <a:cxn ang="0">
                <a:pos x="T50" y="0"/>
              </a:cxn>
              <a:cxn ang="0">
                <a:pos x="T51" y="0"/>
              </a:cxn>
              <a:cxn ang="0">
                <a:pos x="T52" y="0"/>
              </a:cxn>
              <a:cxn ang="0">
                <a:pos x="T53" y="0"/>
              </a:cxn>
            </a:cxnLst>
            <a:rect l="0" t="0" r="r" b="b"/>
            <a:pathLst>
              <a:path w="245">
                <a:moveTo>
                  <a:pt x="0" y="0"/>
                </a:moveTo>
                <a:lnTo>
                  <a:pt x="5" y="0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32" y="0"/>
                </a:lnTo>
                <a:lnTo>
                  <a:pt x="37" y="0"/>
                </a:lnTo>
                <a:lnTo>
                  <a:pt x="42" y="0"/>
                </a:lnTo>
                <a:lnTo>
                  <a:pt x="46" y="0"/>
                </a:lnTo>
                <a:lnTo>
                  <a:pt x="51" y="0"/>
                </a:lnTo>
                <a:lnTo>
                  <a:pt x="56" y="0"/>
                </a:lnTo>
                <a:lnTo>
                  <a:pt x="60" y="0"/>
                </a:lnTo>
                <a:lnTo>
                  <a:pt x="65" y="0"/>
                </a:lnTo>
                <a:lnTo>
                  <a:pt x="69" y="0"/>
                </a:lnTo>
                <a:lnTo>
                  <a:pt x="74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3" y="0"/>
                </a:lnTo>
                <a:lnTo>
                  <a:pt x="97" y="0"/>
                </a:lnTo>
                <a:lnTo>
                  <a:pt x="102" y="0"/>
                </a:lnTo>
                <a:lnTo>
                  <a:pt x="106" y="0"/>
                </a:lnTo>
                <a:lnTo>
                  <a:pt x="111" y="0"/>
                </a:lnTo>
                <a:lnTo>
                  <a:pt x="116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48" y="0"/>
                </a:lnTo>
                <a:lnTo>
                  <a:pt x="153" y="0"/>
                </a:lnTo>
                <a:lnTo>
                  <a:pt x="157" y="0"/>
                </a:lnTo>
                <a:lnTo>
                  <a:pt x="162" y="0"/>
                </a:lnTo>
                <a:lnTo>
                  <a:pt x="166" y="0"/>
                </a:lnTo>
                <a:lnTo>
                  <a:pt x="171" y="0"/>
                </a:lnTo>
                <a:lnTo>
                  <a:pt x="176" y="0"/>
                </a:lnTo>
                <a:lnTo>
                  <a:pt x="180" y="0"/>
                </a:lnTo>
                <a:lnTo>
                  <a:pt x="185" y="0"/>
                </a:lnTo>
                <a:lnTo>
                  <a:pt x="190" y="0"/>
                </a:lnTo>
                <a:lnTo>
                  <a:pt x="194" y="0"/>
                </a:lnTo>
                <a:lnTo>
                  <a:pt x="199" y="0"/>
                </a:lnTo>
                <a:lnTo>
                  <a:pt x="203" y="0"/>
                </a:lnTo>
                <a:lnTo>
                  <a:pt x="208" y="0"/>
                </a:lnTo>
                <a:lnTo>
                  <a:pt x="213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40" y="0"/>
                </a:lnTo>
                <a:lnTo>
                  <a:pt x="245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5" name="Rectangle 754"/>
          <p:cNvSpPr>
            <a:spLocks noChangeArrowheads="1"/>
          </p:cNvSpPr>
          <p:nvPr/>
        </p:nvSpPr>
        <p:spPr bwMode="auto">
          <a:xfrm>
            <a:off x="720725" y="6589713"/>
            <a:ext cx="2678113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96plate2_20180118_d49_t(000)_Spike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7" name="AutoShape 756"/>
          <p:cNvSpPr>
            <a:spLocks noChangeAspect="1" noChangeArrowheads="1" noTextEdit="1"/>
          </p:cNvSpPr>
          <p:nvPr/>
        </p:nvSpPr>
        <p:spPr bwMode="auto">
          <a:xfrm>
            <a:off x="5078413" y="350838"/>
            <a:ext cx="4108450" cy="307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758" name="Group 958"/>
          <p:cNvGrpSpPr>
            <a:grpSpLocks/>
          </p:cNvGrpSpPr>
          <p:nvPr/>
        </p:nvGrpSpPr>
        <p:grpSpPr bwMode="auto">
          <a:xfrm>
            <a:off x="5078413" y="350838"/>
            <a:ext cx="4116388" cy="3086099"/>
            <a:chOff x="3199" y="221"/>
            <a:chExt cx="2593" cy="1944"/>
          </a:xfrm>
        </p:grpSpPr>
        <p:sp>
          <p:nvSpPr>
            <p:cNvPr id="1263" name="Rectangle 758"/>
            <p:cNvSpPr>
              <a:spLocks noChangeArrowheads="1"/>
            </p:cNvSpPr>
            <p:nvPr/>
          </p:nvSpPr>
          <p:spPr bwMode="auto">
            <a:xfrm>
              <a:off x="3199" y="221"/>
              <a:ext cx="2593" cy="19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4" name="Rectangle 759"/>
            <p:cNvSpPr>
              <a:spLocks noChangeArrowheads="1"/>
            </p:cNvSpPr>
            <p:nvPr/>
          </p:nvSpPr>
          <p:spPr bwMode="auto">
            <a:xfrm>
              <a:off x="3536" y="369"/>
              <a:ext cx="2006" cy="15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5" name="Rectangle 760"/>
            <p:cNvSpPr>
              <a:spLocks noChangeArrowheads="1"/>
            </p:cNvSpPr>
            <p:nvPr/>
          </p:nvSpPr>
          <p:spPr bwMode="auto">
            <a:xfrm>
              <a:off x="3536" y="369"/>
              <a:ext cx="2006" cy="1579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6" name="Line 761"/>
            <p:cNvSpPr>
              <a:spLocks noChangeShapeType="1"/>
            </p:cNvSpPr>
            <p:nvPr/>
          </p:nvSpPr>
          <p:spPr bwMode="auto">
            <a:xfrm>
              <a:off x="3536" y="1948"/>
              <a:ext cx="2006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7" name="Line 762"/>
            <p:cNvSpPr>
              <a:spLocks noChangeShapeType="1"/>
            </p:cNvSpPr>
            <p:nvPr/>
          </p:nvSpPr>
          <p:spPr bwMode="auto">
            <a:xfrm flipV="1">
              <a:off x="3536" y="369"/>
              <a:ext cx="0" cy="1579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8" name="Line 763"/>
            <p:cNvSpPr>
              <a:spLocks noChangeShapeType="1"/>
            </p:cNvSpPr>
            <p:nvPr/>
          </p:nvSpPr>
          <p:spPr bwMode="auto">
            <a:xfrm flipV="1">
              <a:off x="3536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9" name="Rectangle 764"/>
            <p:cNvSpPr>
              <a:spLocks noChangeArrowheads="1"/>
            </p:cNvSpPr>
            <p:nvPr/>
          </p:nvSpPr>
          <p:spPr bwMode="auto">
            <a:xfrm>
              <a:off x="3522" y="1961"/>
              <a:ext cx="65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0" name="Line 765"/>
            <p:cNvSpPr>
              <a:spLocks noChangeShapeType="1"/>
            </p:cNvSpPr>
            <p:nvPr/>
          </p:nvSpPr>
          <p:spPr bwMode="auto">
            <a:xfrm flipV="1">
              <a:off x="3869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1" name="Rectangle 766"/>
            <p:cNvSpPr>
              <a:spLocks noChangeArrowheads="1"/>
            </p:cNvSpPr>
            <p:nvPr/>
          </p:nvSpPr>
          <p:spPr bwMode="auto">
            <a:xfrm>
              <a:off x="3823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2" name="Line 767"/>
            <p:cNvSpPr>
              <a:spLocks noChangeShapeType="1"/>
            </p:cNvSpPr>
            <p:nvPr/>
          </p:nvSpPr>
          <p:spPr bwMode="auto">
            <a:xfrm flipV="1">
              <a:off x="420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3" name="Rectangle 768"/>
            <p:cNvSpPr>
              <a:spLocks noChangeArrowheads="1"/>
            </p:cNvSpPr>
            <p:nvPr/>
          </p:nvSpPr>
          <p:spPr bwMode="auto">
            <a:xfrm>
              <a:off x="415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4" name="Line 769"/>
            <p:cNvSpPr>
              <a:spLocks noChangeShapeType="1"/>
            </p:cNvSpPr>
            <p:nvPr/>
          </p:nvSpPr>
          <p:spPr bwMode="auto">
            <a:xfrm flipV="1">
              <a:off x="4539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5" name="Rectangle 770"/>
            <p:cNvSpPr>
              <a:spLocks noChangeArrowheads="1"/>
            </p:cNvSpPr>
            <p:nvPr/>
          </p:nvSpPr>
          <p:spPr bwMode="auto">
            <a:xfrm>
              <a:off x="4493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6" name="Line 771"/>
            <p:cNvSpPr>
              <a:spLocks noChangeShapeType="1"/>
            </p:cNvSpPr>
            <p:nvPr/>
          </p:nvSpPr>
          <p:spPr bwMode="auto">
            <a:xfrm flipV="1">
              <a:off x="487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7" name="Rectangle 772"/>
            <p:cNvSpPr>
              <a:spLocks noChangeArrowheads="1"/>
            </p:cNvSpPr>
            <p:nvPr/>
          </p:nvSpPr>
          <p:spPr bwMode="auto">
            <a:xfrm>
              <a:off x="482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8" name="Line 773"/>
            <p:cNvSpPr>
              <a:spLocks noChangeShapeType="1"/>
            </p:cNvSpPr>
            <p:nvPr/>
          </p:nvSpPr>
          <p:spPr bwMode="auto">
            <a:xfrm flipV="1">
              <a:off x="5205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9" name="Rectangle 774"/>
            <p:cNvSpPr>
              <a:spLocks noChangeArrowheads="1"/>
            </p:cNvSpPr>
            <p:nvPr/>
          </p:nvSpPr>
          <p:spPr bwMode="auto">
            <a:xfrm>
              <a:off x="5158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0" name="Line 775"/>
            <p:cNvSpPr>
              <a:spLocks noChangeShapeType="1"/>
            </p:cNvSpPr>
            <p:nvPr/>
          </p:nvSpPr>
          <p:spPr bwMode="auto">
            <a:xfrm flipV="1">
              <a:off x="5542" y="1925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1" name="Rectangle 776"/>
            <p:cNvSpPr>
              <a:spLocks noChangeArrowheads="1"/>
            </p:cNvSpPr>
            <p:nvPr/>
          </p:nvSpPr>
          <p:spPr bwMode="auto">
            <a:xfrm>
              <a:off x="5496" y="1961"/>
              <a:ext cx="13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2" name="Rectangle 777"/>
            <p:cNvSpPr>
              <a:spLocks noChangeArrowheads="1"/>
            </p:cNvSpPr>
            <p:nvPr/>
          </p:nvSpPr>
          <p:spPr bwMode="auto">
            <a:xfrm>
              <a:off x="4391" y="2040"/>
              <a:ext cx="337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3" name="Rectangle 778"/>
            <p:cNvSpPr>
              <a:spLocks noChangeArrowheads="1"/>
            </p:cNvSpPr>
            <p:nvPr/>
          </p:nvSpPr>
          <p:spPr bwMode="auto">
            <a:xfrm>
              <a:off x="4428" y="263"/>
              <a:ext cx="259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Well-D6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4" name="Line 779"/>
            <p:cNvSpPr>
              <a:spLocks noChangeShapeType="1"/>
            </p:cNvSpPr>
            <p:nvPr/>
          </p:nvSpPr>
          <p:spPr bwMode="auto">
            <a:xfrm>
              <a:off x="3606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5" name="Line 780"/>
            <p:cNvSpPr>
              <a:spLocks noChangeShapeType="1"/>
            </p:cNvSpPr>
            <p:nvPr/>
          </p:nvSpPr>
          <p:spPr bwMode="auto">
            <a:xfrm>
              <a:off x="3670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6" name="Line 781"/>
            <p:cNvSpPr>
              <a:spLocks noChangeShapeType="1"/>
            </p:cNvSpPr>
            <p:nvPr/>
          </p:nvSpPr>
          <p:spPr bwMode="auto">
            <a:xfrm>
              <a:off x="370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7" name="Line 782"/>
            <p:cNvSpPr>
              <a:spLocks noChangeShapeType="1"/>
            </p:cNvSpPr>
            <p:nvPr/>
          </p:nvSpPr>
          <p:spPr bwMode="auto">
            <a:xfrm>
              <a:off x="370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8" name="Line 783"/>
            <p:cNvSpPr>
              <a:spLocks noChangeShapeType="1"/>
            </p:cNvSpPr>
            <p:nvPr/>
          </p:nvSpPr>
          <p:spPr bwMode="auto">
            <a:xfrm>
              <a:off x="376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9" name="Line 784"/>
            <p:cNvSpPr>
              <a:spLocks noChangeShapeType="1"/>
            </p:cNvSpPr>
            <p:nvPr/>
          </p:nvSpPr>
          <p:spPr bwMode="auto">
            <a:xfrm>
              <a:off x="376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0" name="Line 785"/>
            <p:cNvSpPr>
              <a:spLocks noChangeShapeType="1"/>
            </p:cNvSpPr>
            <p:nvPr/>
          </p:nvSpPr>
          <p:spPr bwMode="auto">
            <a:xfrm>
              <a:off x="377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1" name="Line 786"/>
            <p:cNvSpPr>
              <a:spLocks noChangeShapeType="1"/>
            </p:cNvSpPr>
            <p:nvPr/>
          </p:nvSpPr>
          <p:spPr bwMode="auto">
            <a:xfrm>
              <a:off x="3800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2" name="Line 787"/>
            <p:cNvSpPr>
              <a:spLocks noChangeShapeType="1"/>
            </p:cNvSpPr>
            <p:nvPr/>
          </p:nvSpPr>
          <p:spPr bwMode="auto">
            <a:xfrm>
              <a:off x="392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3" name="Line 788"/>
            <p:cNvSpPr>
              <a:spLocks noChangeShapeType="1"/>
            </p:cNvSpPr>
            <p:nvPr/>
          </p:nvSpPr>
          <p:spPr bwMode="auto">
            <a:xfrm>
              <a:off x="394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4" name="Line 789"/>
            <p:cNvSpPr>
              <a:spLocks noChangeShapeType="1"/>
            </p:cNvSpPr>
            <p:nvPr/>
          </p:nvSpPr>
          <p:spPr bwMode="auto">
            <a:xfrm>
              <a:off x="394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5" name="Line 790"/>
            <p:cNvSpPr>
              <a:spLocks noChangeShapeType="1"/>
            </p:cNvSpPr>
            <p:nvPr/>
          </p:nvSpPr>
          <p:spPr bwMode="auto">
            <a:xfrm>
              <a:off x="405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6" name="Line 791"/>
            <p:cNvSpPr>
              <a:spLocks noChangeShapeType="1"/>
            </p:cNvSpPr>
            <p:nvPr/>
          </p:nvSpPr>
          <p:spPr bwMode="auto">
            <a:xfrm>
              <a:off x="412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7" name="Line 792"/>
            <p:cNvSpPr>
              <a:spLocks noChangeShapeType="1"/>
            </p:cNvSpPr>
            <p:nvPr/>
          </p:nvSpPr>
          <p:spPr bwMode="auto">
            <a:xfrm>
              <a:off x="4128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8" name="Line 793"/>
            <p:cNvSpPr>
              <a:spLocks noChangeShapeType="1"/>
            </p:cNvSpPr>
            <p:nvPr/>
          </p:nvSpPr>
          <p:spPr bwMode="auto">
            <a:xfrm>
              <a:off x="4183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9" name="Line 794"/>
            <p:cNvSpPr>
              <a:spLocks noChangeShapeType="1"/>
            </p:cNvSpPr>
            <p:nvPr/>
          </p:nvSpPr>
          <p:spPr bwMode="auto">
            <a:xfrm>
              <a:off x="426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0" name="Line 795"/>
            <p:cNvSpPr>
              <a:spLocks noChangeShapeType="1"/>
            </p:cNvSpPr>
            <p:nvPr/>
          </p:nvSpPr>
          <p:spPr bwMode="auto">
            <a:xfrm>
              <a:off x="4521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1" name="Line 796"/>
            <p:cNvSpPr>
              <a:spLocks noChangeShapeType="1"/>
            </p:cNvSpPr>
            <p:nvPr/>
          </p:nvSpPr>
          <p:spPr bwMode="auto">
            <a:xfrm>
              <a:off x="4544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2" name="Line 797"/>
            <p:cNvSpPr>
              <a:spLocks noChangeShapeType="1"/>
            </p:cNvSpPr>
            <p:nvPr/>
          </p:nvSpPr>
          <p:spPr bwMode="auto">
            <a:xfrm>
              <a:off x="460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3" name="Line 798"/>
            <p:cNvSpPr>
              <a:spLocks noChangeShapeType="1"/>
            </p:cNvSpPr>
            <p:nvPr/>
          </p:nvSpPr>
          <p:spPr bwMode="auto">
            <a:xfrm>
              <a:off x="4609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4" name="Line 799"/>
            <p:cNvSpPr>
              <a:spLocks noChangeShapeType="1"/>
            </p:cNvSpPr>
            <p:nvPr/>
          </p:nvSpPr>
          <p:spPr bwMode="auto">
            <a:xfrm>
              <a:off x="480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5" name="Line 800"/>
            <p:cNvSpPr>
              <a:spLocks noChangeShapeType="1"/>
            </p:cNvSpPr>
            <p:nvPr/>
          </p:nvSpPr>
          <p:spPr bwMode="auto">
            <a:xfrm>
              <a:off x="5477" y="978"/>
              <a:ext cx="0" cy="10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6" name="Line 801"/>
            <p:cNvSpPr>
              <a:spLocks noChangeShapeType="1"/>
            </p:cNvSpPr>
            <p:nvPr/>
          </p:nvSpPr>
          <p:spPr bwMode="auto">
            <a:xfrm>
              <a:off x="5158" y="544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7" name="Line 802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8" name="Line 803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9" name="Line 804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0" name="Line 805"/>
            <p:cNvSpPr>
              <a:spLocks noChangeShapeType="1"/>
            </p:cNvSpPr>
            <p:nvPr/>
          </p:nvSpPr>
          <p:spPr bwMode="auto">
            <a:xfrm>
              <a:off x="354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1" name="Line 806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2" name="Line 807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3" name="Line 808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4" name="Line 809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5" name="Line 810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6" name="Line 811"/>
            <p:cNvSpPr>
              <a:spLocks noChangeShapeType="1"/>
            </p:cNvSpPr>
            <p:nvPr/>
          </p:nvSpPr>
          <p:spPr bwMode="auto">
            <a:xfrm>
              <a:off x="35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7" name="Line 812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8" name="Line 813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9" name="Line 814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0" name="Line 815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1" name="Line 816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2" name="Line 817"/>
            <p:cNvSpPr>
              <a:spLocks noChangeShapeType="1"/>
            </p:cNvSpPr>
            <p:nvPr/>
          </p:nvSpPr>
          <p:spPr bwMode="auto">
            <a:xfrm>
              <a:off x="357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3" name="Line 818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4" name="Line 819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5" name="Line 820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6" name="Line 821"/>
            <p:cNvSpPr>
              <a:spLocks noChangeShapeType="1"/>
            </p:cNvSpPr>
            <p:nvPr/>
          </p:nvSpPr>
          <p:spPr bwMode="auto">
            <a:xfrm>
              <a:off x="35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7" name="Line 822"/>
            <p:cNvSpPr>
              <a:spLocks noChangeShapeType="1"/>
            </p:cNvSpPr>
            <p:nvPr/>
          </p:nvSpPr>
          <p:spPr bwMode="auto">
            <a:xfrm>
              <a:off x="36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8" name="Line 823"/>
            <p:cNvSpPr>
              <a:spLocks noChangeShapeType="1"/>
            </p:cNvSpPr>
            <p:nvPr/>
          </p:nvSpPr>
          <p:spPr bwMode="auto">
            <a:xfrm>
              <a:off x="36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9" name="Line 824"/>
            <p:cNvSpPr>
              <a:spLocks noChangeShapeType="1"/>
            </p:cNvSpPr>
            <p:nvPr/>
          </p:nvSpPr>
          <p:spPr bwMode="auto">
            <a:xfrm>
              <a:off x="36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0" name="Line 825"/>
            <p:cNvSpPr>
              <a:spLocks noChangeShapeType="1"/>
            </p:cNvSpPr>
            <p:nvPr/>
          </p:nvSpPr>
          <p:spPr bwMode="auto">
            <a:xfrm>
              <a:off x="36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1" name="Line 826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2" name="Line 827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3" name="Line 828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4" name="Line 829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5" name="Line 830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6" name="Line 831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7" name="Line 832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8" name="Line 833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9" name="Line 834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0" name="Line 835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1" name="Line 836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2" name="Line 837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3" name="Line 838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4" name="Line 839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5" name="Line 840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6" name="Line 841"/>
            <p:cNvSpPr>
              <a:spLocks noChangeShapeType="1"/>
            </p:cNvSpPr>
            <p:nvPr/>
          </p:nvSpPr>
          <p:spPr bwMode="auto">
            <a:xfrm>
              <a:off x="36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7" name="Line 842"/>
            <p:cNvSpPr>
              <a:spLocks noChangeShapeType="1"/>
            </p:cNvSpPr>
            <p:nvPr/>
          </p:nvSpPr>
          <p:spPr bwMode="auto">
            <a:xfrm>
              <a:off x="36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8" name="Line 843"/>
            <p:cNvSpPr>
              <a:spLocks noChangeShapeType="1"/>
            </p:cNvSpPr>
            <p:nvPr/>
          </p:nvSpPr>
          <p:spPr bwMode="auto">
            <a:xfrm>
              <a:off x="36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9" name="Line 844"/>
            <p:cNvSpPr>
              <a:spLocks noChangeShapeType="1"/>
            </p:cNvSpPr>
            <p:nvPr/>
          </p:nvSpPr>
          <p:spPr bwMode="auto">
            <a:xfrm>
              <a:off x="36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0" name="Line 845"/>
            <p:cNvSpPr>
              <a:spLocks noChangeShapeType="1"/>
            </p:cNvSpPr>
            <p:nvPr/>
          </p:nvSpPr>
          <p:spPr bwMode="auto">
            <a:xfrm>
              <a:off x="36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1" name="Line 846"/>
            <p:cNvSpPr>
              <a:spLocks noChangeShapeType="1"/>
            </p:cNvSpPr>
            <p:nvPr/>
          </p:nvSpPr>
          <p:spPr bwMode="auto">
            <a:xfrm>
              <a:off x="36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2" name="Line 847"/>
            <p:cNvSpPr>
              <a:spLocks noChangeShapeType="1"/>
            </p:cNvSpPr>
            <p:nvPr/>
          </p:nvSpPr>
          <p:spPr bwMode="auto">
            <a:xfrm>
              <a:off x="36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3" name="Line 848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4" name="Line 849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5" name="Line 850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6" name="Line 851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7" name="Line 852"/>
            <p:cNvSpPr>
              <a:spLocks noChangeShapeType="1"/>
            </p:cNvSpPr>
            <p:nvPr/>
          </p:nvSpPr>
          <p:spPr bwMode="auto">
            <a:xfrm>
              <a:off x="37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8" name="Line 853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9" name="Line 854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0" name="Line 855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1" name="Line 856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2" name="Line 857"/>
            <p:cNvSpPr>
              <a:spLocks noChangeShapeType="1"/>
            </p:cNvSpPr>
            <p:nvPr/>
          </p:nvSpPr>
          <p:spPr bwMode="auto">
            <a:xfrm>
              <a:off x="37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3" name="Line 858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4" name="Line 859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5" name="Line 860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6" name="Line 861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7" name="Line 862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8" name="Line 863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9" name="Line 864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0" name="Line 865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1" name="Line 866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2" name="Line 867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3" name="Line 868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4" name="Line 869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5" name="Line 870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6" name="Line 871"/>
            <p:cNvSpPr>
              <a:spLocks noChangeShapeType="1"/>
            </p:cNvSpPr>
            <p:nvPr/>
          </p:nvSpPr>
          <p:spPr bwMode="auto">
            <a:xfrm>
              <a:off x="37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7" name="Line 872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8" name="Line 873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9" name="Line 874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0" name="Line 875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1" name="Line 876"/>
            <p:cNvSpPr>
              <a:spLocks noChangeShapeType="1"/>
            </p:cNvSpPr>
            <p:nvPr/>
          </p:nvSpPr>
          <p:spPr bwMode="auto">
            <a:xfrm>
              <a:off x="37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2" name="Line 877"/>
            <p:cNvSpPr>
              <a:spLocks noChangeShapeType="1"/>
            </p:cNvSpPr>
            <p:nvPr/>
          </p:nvSpPr>
          <p:spPr bwMode="auto">
            <a:xfrm>
              <a:off x="38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3" name="Line 878"/>
            <p:cNvSpPr>
              <a:spLocks noChangeShapeType="1"/>
            </p:cNvSpPr>
            <p:nvPr/>
          </p:nvSpPr>
          <p:spPr bwMode="auto">
            <a:xfrm>
              <a:off x="38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4" name="Line 879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5" name="Line 880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6" name="Line 881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7" name="Line 882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8" name="Line 883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9" name="Line 884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0" name="Line 885"/>
            <p:cNvSpPr>
              <a:spLocks noChangeShapeType="1"/>
            </p:cNvSpPr>
            <p:nvPr/>
          </p:nvSpPr>
          <p:spPr bwMode="auto">
            <a:xfrm>
              <a:off x="38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1" name="Line 886"/>
            <p:cNvSpPr>
              <a:spLocks noChangeShapeType="1"/>
            </p:cNvSpPr>
            <p:nvPr/>
          </p:nvSpPr>
          <p:spPr bwMode="auto">
            <a:xfrm>
              <a:off x="38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2" name="Line 887"/>
            <p:cNvSpPr>
              <a:spLocks noChangeShapeType="1"/>
            </p:cNvSpPr>
            <p:nvPr/>
          </p:nvSpPr>
          <p:spPr bwMode="auto">
            <a:xfrm>
              <a:off x="389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3" name="Line 888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4" name="Line 889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5" name="Line 890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6" name="Line 891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7" name="Line 892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8" name="Line 893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9" name="Line 894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0" name="Line 895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1" name="Line 896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2" name="Line 897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3" name="Line 898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4" name="Line 899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5" name="Line 900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6" name="Line 901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7" name="Line 902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8" name="Line 903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9" name="Line 904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0" name="Line 905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1" name="Line 906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2" name="Line 907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3" name="Line 908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4" name="Line 909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5" name="Line 910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6" name="Line 911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7" name="Line 912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8" name="Line 913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9" name="Line 914"/>
            <p:cNvSpPr>
              <a:spLocks noChangeShapeType="1"/>
            </p:cNvSpPr>
            <p:nvPr/>
          </p:nvSpPr>
          <p:spPr bwMode="auto">
            <a:xfrm>
              <a:off x="397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0" name="Line 915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1" name="Line 916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2" name="Line 917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3" name="Line 918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4" name="Line 919"/>
            <p:cNvSpPr>
              <a:spLocks noChangeShapeType="1"/>
            </p:cNvSpPr>
            <p:nvPr/>
          </p:nvSpPr>
          <p:spPr bwMode="auto">
            <a:xfrm>
              <a:off x="39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5" name="Line 920"/>
            <p:cNvSpPr>
              <a:spLocks noChangeShapeType="1"/>
            </p:cNvSpPr>
            <p:nvPr/>
          </p:nvSpPr>
          <p:spPr bwMode="auto">
            <a:xfrm>
              <a:off x="40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6" name="Line 921"/>
            <p:cNvSpPr>
              <a:spLocks noChangeShapeType="1"/>
            </p:cNvSpPr>
            <p:nvPr/>
          </p:nvSpPr>
          <p:spPr bwMode="auto">
            <a:xfrm>
              <a:off x="40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7" name="Line 922"/>
            <p:cNvSpPr>
              <a:spLocks noChangeShapeType="1"/>
            </p:cNvSpPr>
            <p:nvPr/>
          </p:nvSpPr>
          <p:spPr bwMode="auto">
            <a:xfrm>
              <a:off x="40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8" name="Line 923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9" name="Line 924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0" name="Line 925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1" name="Line 926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2" name="Line 927"/>
            <p:cNvSpPr>
              <a:spLocks noChangeShapeType="1"/>
            </p:cNvSpPr>
            <p:nvPr/>
          </p:nvSpPr>
          <p:spPr bwMode="auto">
            <a:xfrm>
              <a:off x="40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3" name="Line 928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4" name="Line 929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5" name="Line 930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6" name="Line 931"/>
            <p:cNvSpPr>
              <a:spLocks noChangeShapeType="1"/>
            </p:cNvSpPr>
            <p:nvPr/>
          </p:nvSpPr>
          <p:spPr bwMode="auto">
            <a:xfrm>
              <a:off x="40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7" name="Line 932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8" name="Line 933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9" name="Line 934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0" name="Line 935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1" name="Line 936"/>
            <p:cNvSpPr>
              <a:spLocks noChangeShapeType="1"/>
            </p:cNvSpPr>
            <p:nvPr/>
          </p:nvSpPr>
          <p:spPr bwMode="auto">
            <a:xfrm>
              <a:off x="40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2" name="Line 937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3" name="Line 938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4" name="Line 939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5" name="Line 940"/>
            <p:cNvSpPr>
              <a:spLocks noChangeShapeType="1"/>
            </p:cNvSpPr>
            <p:nvPr/>
          </p:nvSpPr>
          <p:spPr bwMode="auto">
            <a:xfrm>
              <a:off x="40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6" name="Line 941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7" name="Line 942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8" name="Line 943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9" name="Line 944"/>
            <p:cNvSpPr>
              <a:spLocks noChangeShapeType="1"/>
            </p:cNvSpPr>
            <p:nvPr/>
          </p:nvSpPr>
          <p:spPr bwMode="auto">
            <a:xfrm>
              <a:off x="41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0" name="Line 945"/>
            <p:cNvSpPr>
              <a:spLocks noChangeShapeType="1"/>
            </p:cNvSpPr>
            <p:nvPr/>
          </p:nvSpPr>
          <p:spPr bwMode="auto">
            <a:xfrm>
              <a:off x="41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1" name="Line 946"/>
            <p:cNvSpPr>
              <a:spLocks noChangeShapeType="1"/>
            </p:cNvSpPr>
            <p:nvPr/>
          </p:nvSpPr>
          <p:spPr bwMode="auto">
            <a:xfrm>
              <a:off x="41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2" name="Line 947"/>
            <p:cNvSpPr>
              <a:spLocks noChangeShapeType="1"/>
            </p:cNvSpPr>
            <p:nvPr/>
          </p:nvSpPr>
          <p:spPr bwMode="auto">
            <a:xfrm>
              <a:off x="41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3" name="Line 948"/>
            <p:cNvSpPr>
              <a:spLocks noChangeShapeType="1"/>
            </p:cNvSpPr>
            <p:nvPr/>
          </p:nvSpPr>
          <p:spPr bwMode="auto">
            <a:xfrm>
              <a:off x="416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4" name="Line 949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5" name="Line 950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6" name="Line 951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7" name="Line 952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8" name="Line 953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9" name="Line 954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0" name="Line 955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1" name="Line 956"/>
            <p:cNvSpPr>
              <a:spLocks noChangeShapeType="1"/>
            </p:cNvSpPr>
            <p:nvPr/>
          </p:nvSpPr>
          <p:spPr bwMode="auto">
            <a:xfrm>
              <a:off x="41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2" name="Line 957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59" name="Group 1159"/>
          <p:cNvGrpSpPr>
            <a:grpSpLocks/>
          </p:cNvGrpSpPr>
          <p:nvPr/>
        </p:nvGrpSpPr>
        <p:grpSpPr bwMode="auto">
          <a:xfrm>
            <a:off x="6640513" y="1090613"/>
            <a:ext cx="1225550" cy="176212"/>
            <a:chOff x="4183" y="687"/>
            <a:chExt cx="772" cy="111"/>
          </a:xfrm>
        </p:grpSpPr>
        <p:sp>
          <p:nvSpPr>
            <p:cNvPr id="1063" name="Line 959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Line 960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5" name="Line 961"/>
            <p:cNvSpPr>
              <a:spLocks noChangeShapeType="1"/>
            </p:cNvSpPr>
            <p:nvPr/>
          </p:nvSpPr>
          <p:spPr bwMode="auto">
            <a:xfrm>
              <a:off x="418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6" name="Line 962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7" name="Line 963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8" name="Line 964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9" name="Line 965"/>
            <p:cNvSpPr>
              <a:spLocks noChangeShapeType="1"/>
            </p:cNvSpPr>
            <p:nvPr/>
          </p:nvSpPr>
          <p:spPr bwMode="auto">
            <a:xfrm>
              <a:off x="419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0" name="Line 966"/>
            <p:cNvSpPr>
              <a:spLocks noChangeShapeType="1"/>
            </p:cNvSpPr>
            <p:nvPr/>
          </p:nvSpPr>
          <p:spPr bwMode="auto">
            <a:xfrm>
              <a:off x="42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1" name="Line 967"/>
            <p:cNvSpPr>
              <a:spLocks noChangeShapeType="1"/>
            </p:cNvSpPr>
            <p:nvPr/>
          </p:nvSpPr>
          <p:spPr bwMode="auto">
            <a:xfrm>
              <a:off x="42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2" name="Line 968"/>
            <p:cNvSpPr>
              <a:spLocks noChangeShapeType="1"/>
            </p:cNvSpPr>
            <p:nvPr/>
          </p:nvSpPr>
          <p:spPr bwMode="auto">
            <a:xfrm>
              <a:off x="42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3" name="Line 969"/>
            <p:cNvSpPr>
              <a:spLocks noChangeShapeType="1"/>
            </p:cNvSpPr>
            <p:nvPr/>
          </p:nvSpPr>
          <p:spPr bwMode="auto">
            <a:xfrm>
              <a:off x="42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4" name="Line 970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5" name="Line 971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6" name="Line 972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7" name="Line 973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8" name="Line 974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9" name="Line 975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0" name="Line 976"/>
            <p:cNvSpPr>
              <a:spLocks noChangeShapeType="1"/>
            </p:cNvSpPr>
            <p:nvPr/>
          </p:nvSpPr>
          <p:spPr bwMode="auto">
            <a:xfrm>
              <a:off x="422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1" name="Line 977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2" name="Line 978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3" name="Line 979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4" name="Line 980"/>
            <p:cNvSpPr>
              <a:spLocks noChangeShapeType="1"/>
            </p:cNvSpPr>
            <p:nvPr/>
          </p:nvSpPr>
          <p:spPr bwMode="auto">
            <a:xfrm>
              <a:off x="425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5" name="Line 981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6" name="Line 982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7" name="Line 983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8" name="Line 984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9" name="Line 985"/>
            <p:cNvSpPr>
              <a:spLocks noChangeShapeType="1"/>
            </p:cNvSpPr>
            <p:nvPr/>
          </p:nvSpPr>
          <p:spPr bwMode="auto">
            <a:xfrm>
              <a:off x="42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0" name="Line 986"/>
            <p:cNvSpPr>
              <a:spLocks noChangeShapeType="1"/>
            </p:cNvSpPr>
            <p:nvPr/>
          </p:nvSpPr>
          <p:spPr bwMode="auto">
            <a:xfrm>
              <a:off x="43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1" name="Line 987"/>
            <p:cNvSpPr>
              <a:spLocks noChangeShapeType="1"/>
            </p:cNvSpPr>
            <p:nvPr/>
          </p:nvSpPr>
          <p:spPr bwMode="auto">
            <a:xfrm>
              <a:off x="43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2" name="Line 988"/>
            <p:cNvSpPr>
              <a:spLocks noChangeShapeType="1"/>
            </p:cNvSpPr>
            <p:nvPr/>
          </p:nvSpPr>
          <p:spPr bwMode="auto">
            <a:xfrm>
              <a:off x="432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3" name="Line 989"/>
            <p:cNvSpPr>
              <a:spLocks noChangeShapeType="1"/>
            </p:cNvSpPr>
            <p:nvPr/>
          </p:nvSpPr>
          <p:spPr bwMode="auto">
            <a:xfrm>
              <a:off x="432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4" name="Line 990"/>
            <p:cNvSpPr>
              <a:spLocks noChangeShapeType="1"/>
            </p:cNvSpPr>
            <p:nvPr/>
          </p:nvSpPr>
          <p:spPr bwMode="auto">
            <a:xfrm>
              <a:off x="432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5" name="Line 991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6" name="Line 992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7" name="Line 993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8" name="Line 994"/>
            <p:cNvSpPr>
              <a:spLocks noChangeShapeType="1"/>
            </p:cNvSpPr>
            <p:nvPr/>
          </p:nvSpPr>
          <p:spPr bwMode="auto">
            <a:xfrm>
              <a:off x="432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9" name="Line 995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0" name="Line 996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1" name="Line 997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2" name="Line 998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3" name="Line 999"/>
            <p:cNvSpPr>
              <a:spLocks noChangeShapeType="1"/>
            </p:cNvSpPr>
            <p:nvPr/>
          </p:nvSpPr>
          <p:spPr bwMode="auto">
            <a:xfrm>
              <a:off x="435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4" name="Line 1000"/>
            <p:cNvSpPr>
              <a:spLocks noChangeShapeType="1"/>
            </p:cNvSpPr>
            <p:nvPr/>
          </p:nvSpPr>
          <p:spPr bwMode="auto">
            <a:xfrm>
              <a:off x="43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5" name="Line 1001"/>
            <p:cNvSpPr>
              <a:spLocks noChangeShapeType="1"/>
            </p:cNvSpPr>
            <p:nvPr/>
          </p:nvSpPr>
          <p:spPr bwMode="auto">
            <a:xfrm>
              <a:off x="43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6" name="Line 1002"/>
            <p:cNvSpPr>
              <a:spLocks noChangeShapeType="1"/>
            </p:cNvSpPr>
            <p:nvPr/>
          </p:nvSpPr>
          <p:spPr bwMode="auto">
            <a:xfrm>
              <a:off x="43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7" name="Line 1003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8" name="Line 1004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9" name="Line 1005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0" name="Line 1006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1" name="Line 1007"/>
            <p:cNvSpPr>
              <a:spLocks noChangeShapeType="1"/>
            </p:cNvSpPr>
            <p:nvPr/>
          </p:nvSpPr>
          <p:spPr bwMode="auto">
            <a:xfrm>
              <a:off x="43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2" name="Line 1008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3" name="Line 1009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4" name="Line 1010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5" name="Line 1011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6" name="Line 1012"/>
            <p:cNvSpPr>
              <a:spLocks noChangeShapeType="1"/>
            </p:cNvSpPr>
            <p:nvPr/>
          </p:nvSpPr>
          <p:spPr bwMode="auto">
            <a:xfrm>
              <a:off x="43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7" name="Line 1013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8" name="Line 1014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9" name="Line 1015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0" name="Line 1016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1" name="Line 1017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2" name="Line 1018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3" name="Line 1019"/>
            <p:cNvSpPr>
              <a:spLocks noChangeShapeType="1"/>
            </p:cNvSpPr>
            <p:nvPr/>
          </p:nvSpPr>
          <p:spPr bwMode="auto">
            <a:xfrm>
              <a:off x="44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4" name="Line 1020"/>
            <p:cNvSpPr>
              <a:spLocks noChangeShapeType="1"/>
            </p:cNvSpPr>
            <p:nvPr/>
          </p:nvSpPr>
          <p:spPr bwMode="auto">
            <a:xfrm>
              <a:off x="44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5" name="Line 1021"/>
            <p:cNvSpPr>
              <a:spLocks noChangeShapeType="1"/>
            </p:cNvSpPr>
            <p:nvPr/>
          </p:nvSpPr>
          <p:spPr bwMode="auto">
            <a:xfrm>
              <a:off x="44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6" name="Line 1022"/>
            <p:cNvSpPr>
              <a:spLocks noChangeShapeType="1"/>
            </p:cNvSpPr>
            <p:nvPr/>
          </p:nvSpPr>
          <p:spPr bwMode="auto">
            <a:xfrm>
              <a:off x="44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7" name="Line 1023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8" name="Line 1024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9" name="Line 1025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0" name="Line 1026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1" name="Line 1027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2" name="Line 1028"/>
            <p:cNvSpPr>
              <a:spLocks noChangeShapeType="1"/>
            </p:cNvSpPr>
            <p:nvPr/>
          </p:nvSpPr>
          <p:spPr bwMode="auto">
            <a:xfrm>
              <a:off x="443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3" name="Line 1029"/>
            <p:cNvSpPr>
              <a:spLocks noChangeShapeType="1"/>
            </p:cNvSpPr>
            <p:nvPr/>
          </p:nvSpPr>
          <p:spPr bwMode="auto">
            <a:xfrm>
              <a:off x="44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4" name="Line 1030"/>
            <p:cNvSpPr>
              <a:spLocks noChangeShapeType="1"/>
            </p:cNvSpPr>
            <p:nvPr/>
          </p:nvSpPr>
          <p:spPr bwMode="auto">
            <a:xfrm>
              <a:off x="44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5" name="Line 1031"/>
            <p:cNvSpPr>
              <a:spLocks noChangeShapeType="1"/>
            </p:cNvSpPr>
            <p:nvPr/>
          </p:nvSpPr>
          <p:spPr bwMode="auto">
            <a:xfrm>
              <a:off x="44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6" name="Line 1032"/>
            <p:cNvSpPr>
              <a:spLocks noChangeShapeType="1"/>
            </p:cNvSpPr>
            <p:nvPr/>
          </p:nvSpPr>
          <p:spPr bwMode="auto">
            <a:xfrm>
              <a:off x="44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7" name="Line 1033"/>
            <p:cNvSpPr>
              <a:spLocks noChangeShapeType="1"/>
            </p:cNvSpPr>
            <p:nvPr/>
          </p:nvSpPr>
          <p:spPr bwMode="auto">
            <a:xfrm>
              <a:off x="44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8" name="Line 1034"/>
            <p:cNvSpPr>
              <a:spLocks noChangeShapeType="1"/>
            </p:cNvSpPr>
            <p:nvPr/>
          </p:nvSpPr>
          <p:spPr bwMode="auto">
            <a:xfrm>
              <a:off x="447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9" name="Line 1035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0" name="Line 1036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1" name="Line 1037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2" name="Line 1038"/>
            <p:cNvSpPr>
              <a:spLocks noChangeShapeType="1"/>
            </p:cNvSpPr>
            <p:nvPr/>
          </p:nvSpPr>
          <p:spPr bwMode="auto">
            <a:xfrm>
              <a:off x="447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3" name="Line 1039"/>
            <p:cNvSpPr>
              <a:spLocks noChangeShapeType="1"/>
            </p:cNvSpPr>
            <p:nvPr/>
          </p:nvSpPr>
          <p:spPr bwMode="auto">
            <a:xfrm>
              <a:off x="448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4" name="Line 1040"/>
            <p:cNvSpPr>
              <a:spLocks noChangeShapeType="1"/>
            </p:cNvSpPr>
            <p:nvPr/>
          </p:nvSpPr>
          <p:spPr bwMode="auto">
            <a:xfrm>
              <a:off x="448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5" name="Line 1041"/>
            <p:cNvSpPr>
              <a:spLocks noChangeShapeType="1"/>
            </p:cNvSpPr>
            <p:nvPr/>
          </p:nvSpPr>
          <p:spPr bwMode="auto">
            <a:xfrm>
              <a:off x="448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6" name="Line 1042"/>
            <p:cNvSpPr>
              <a:spLocks noChangeShapeType="1"/>
            </p:cNvSpPr>
            <p:nvPr/>
          </p:nvSpPr>
          <p:spPr bwMode="auto">
            <a:xfrm>
              <a:off x="449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7" name="Line 1043"/>
            <p:cNvSpPr>
              <a:spLocks noChangeShapeType="1"/>
            </p:cNvSpPr>
            <p:nvPr/>
          </p:nvSpPr>
          <p:spPr bwMode="auto">
            <a:xfrm>
              <a:off x="449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8" name="Line 1044"/>
            <p:cNvSpPr>
              <a:spLocks noChangeShapeType="1"/>
            </p:cNvSpPr>
            <p:nvPr/>
          </p:nvSpPr>
          <p:spPr bwMode="auto">
            <a:xfrm>
              <a:off x="449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9" name="Line 1045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0" name="Line 1046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1" name="Line 1047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2" name="Line 1048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3" name="Line 1049"/>
            <p:cNvSpPr>
              <a:spLocks noChangeShapeType="1"/>
            </p:cNvSpPr>
            <p:nvPr/>
          </p:nvSpPr>
          <p:spPr bwMode="auto">
            <a:xfrm>
              <a:off x="450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4" name="Line 1050"/>
            <p:cNvSpPr>
              <a:spLocks noChangeShapeType="1"/>
            </p:cNvSpPr>
            <p:nvPr/>
          </p:nvSpPr>
          <p:spPr bwMode="auto">
            <a:xfrm>
              <a:off x="452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5" name="Line 1051"/>
            <p:cNvSpPr>
              <a:spLocks noChangeShapeType="1"/>
            </p:cNvSpPr>
            <p:nvPr/>
          </p:nvSpPr>
          <p:spPr bwMode="auto">
            <a:xfrm>
              <a:off x="452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6" name="Line 1052"/>
            <p:cNvSpPr>
              <a:spLocks noChangeShapeType="1"/>
            </p:cNvSpPr>
            <p:nvPr/>
          </p:nvSpPr>
          <p:spPr bwMode="auto">
            <a:xfrm>
              <a:off x="45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7" name="Line 1053"/>
            <p:cNvSpPr>
              <a:spLocks noChangeShapeType="1"/>
            </p:cNvSpPr>
            <p:nvPr/>
          </p:nvSpPr>
          <p:spPr bwMode="auto">
            <a:xfrm>
              <a:off x="45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8" name="Line 1054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9" name="Line 1055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0" name="Line 1056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1" name="Line 1057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2" name="Line 1058"/>
            <p:cNvSpPr>
              <a:spLocks noChangeShapeType="1"/>
            </p:cNvSpPr>
            <p:nvPr/>
          </p:nvSpPr>
          <p:spPr bwMode="auto">
            <a:xfrm>
              <a:off x="45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3" name="Line 1059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4" name="Line 1060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5" name="Line 1061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6" name="Line 1062"/>
            <p:cNvSpPr>
              <a:spLocks noChangeShapeType="1"/>
            </p:cNvSpPr>
            <p:nvPr/>
          </p:nvSpPr>
          <p:spPr bwMode="auto">
            <a:xfrm>
              <a:off x="45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7" name="Line 1063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8" name="Line 1064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9" name="Line 1065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0" name="Line 1066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1" name="Line 1067"/>
            <p:cNvSpPr>
              <a:spLocks noChangeShapeType="1"/>
            </p:cNvSpPr>
            <p:nvPr/>
          </p:nvSpPr>
          <p:spPr bwMode="auto">
            <a:xfrm>
              <a:off x="45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2" name="Line 1068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3" name="Line 1069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4" name="Line 1070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5" name="Line 1071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6" name="Line 1072"/>
            <p:cNvSpPr>
              <a:spLocks noChangeShapeType="1"/>
            </p:cNvSpPr>
            <p:nvPr/>
          </p:nvSpPr>
          <p:spPr bwMode="auto">
            <a:xfrm>
              <a:off x="458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7" name="Line 1073"/>
            <p:cNvSpPr>
              <a:spLocks noChangeShapeType="1"/>
            </p:cNvSpPr>
            <p:nvPr/>
          </p:nvSpPr>
          <p:spPr bwMode="auto">
            <a:xfrm>
              <a:off x="45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8" name="Line 1074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9" name="Line 1075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0" name="Line 1076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1" name="Line 1077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2" name="Line 1078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3" name="Line 1079"/>
            <p:cNvSpPr>
              <a:spLocks noChangeShapeType="1"/>
            </p:cNvSpPr>
            <p:nvPr/>
          </p:nvSpPr>
          <p:spPr bwMode="auto">
            <a:xfrm>
              <a:off x="45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4" name="Line 1080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5" name="Line 1081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6" name="Line 1082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7" name="Line 1083"/>
            <p:cNvSpPr>
              <a:spLocks noChangeShapeType="1"/>
            </p:cNvSpPr>
            <p:nvPr/>
          </p:nvSpPr>
          <p:spPr bwMode="auto">
            <a:xfrm>
              <a:off x="460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8" name="Line 1084"/>
            <p:cNvSpPr>
              <a:spLocks noChangeShapeType="1"/>
            </p:cNvSpPr>
            <p:nvPr/>
          </p:nvSpPr>
          <p:spPr bwMode="auto">
            <a:xfrm>
              <a:off x="46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9" name="Line 1085"/>
            <p:cNvSpPr>
              <a:spLocks noChangeShapeType="1"/>
            </p:cNvSpPr>
            <p:nvPr/>
          </p:nvSpPr>
          <p:spPr bwMode="auto">
            <a:xfrm>
              <a:off x="46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0" name="Line 1086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1" name="Line 1087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2" name="Line 1088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3" name="Line 1089"/>
            <p:cNvSpPr>
              <a:spLocks noChangeShapeType="1"/>
            </p:cNvSpPr>
            <p:nvPr/>
          </p:nvSpPr>
          <p:spPr bwMode="auto">
            <a:xfrm>
              <a:off x="46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4" name="Line 1090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5" name="Line 1091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6" name="Line 1092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7" name="Line 1093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8" name="Line 1094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9" name="Line 1095"/>
            <p:cNvSpPr>
              <a:spLocks noChangeShapeType="1"/>
            </p:cNvSpPr>
            <p:nvPr/>
          </p:nvSpPr>
          <p:spPr bwMode="auto">
            <a:xfrm>
              <a:off x="46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0" name="Line 1096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1" name="Line 1097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2" name="Line 1098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3" name="Line 1099"/>
            <p:cNvSpPr>
              <a:spLocks noChangeShapeType="1"/>
            </p:cNvSpPr>
            <p:nvPr/>
          </p:nvSpPr>
          <p:spPr bwMode="auto">
            <a:xfrm>
              <a:off x="46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4" name="Line 1100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5" name="Line 1101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6" name="Line 1102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7" name="Line 1103"/>
            <p:cNvSpPr>
              <a:spLocks noChangeShapeType="1"/>
            </p:cNvSpPr>
            <p:nvPr/>
          </p:nvSpPr>
          <p:spPr bwMode="auto">
            <a:xfrm>
              <a:off x="47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8" name="Line 1104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9" name="Line 1105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0" name="Line 1106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1" name="Line 1107"/>
            <p:cNvSpPr>
              <a:spLocks noChangeShapeType="1"/>
            </p:cNvSpPr>
            <p:nvPr/>
          </p:nvSpPr>
          <p:spPr bwMode="auto">
            <a:xfrm>
              <a:off x="472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2" name="Line 1108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3" name="Line 1109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4" name="Line 1110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5" name="Line 1111"/>
            <p:cNvSpPr>
              <a:spLocks noChangeShapeType="1"/>
            </p:cNvSpPr>
            <p:nvPr/>
          </p:nvSpPr>
          <p:spPr bwMode="auto">
            <a:xfrm>
              <a:off x="47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6" name="Line 1112"/>
            <p:cNvSpPr>
              <a:spLocks noChangeShapeType="1"/>
            </p:cNvSpPr>
            <p:nvPr/>
          </p:nvSpPr>
          <p:spPr bwMode="auto">
            <a:xfrm>
              <a:off x="47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7" name="Line 1113"/>
            <p:cNvSpPr>
              <a:spLocks noChangeShapeType="1"/>
            </p:cNvSpPr>
            <p:nvPr/>
          </p:nvSpPr>
          <p:spPr bwMode="auto">
            <a:xfrm>
              <a:off x="475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8" name="Line 1114"/>
            <p:cNvSpPr>
              <a:spLocks noChangeShapeType="1"/>
            </p:cNvSpPr>
            <p:nvPr/>
          </p:nvSpPr>
          <p:spPr bwMode="auto">
            <a:xfrm>
              <a:off x="47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9" name="Line 1115"/>
            <p:cNvSpPr>
              <a:spLocks noChangeShapeType="1"/>
            </p:cNvSpPr>
            <p:nvPr/>
          </p:nvSpPr>
          <p:spPr bwMode="auto">
            <a:xfrm>
              <a:off x="47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0" name="Line 1116"/>
            <p:cNvSpPr>
              <a:spLocks noChangeShapeType="1"/>
            </p:cNvSpPr>
            <p:nvPr/>
          </p:nvSpPr>
          <p:spPr bwMode="auto">
            <a:xfrm>
              <a:off x="47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1" name="Line 1117"/>
            <p:cNvSpPr>
              <a:spLocks noChangeShapeType="1"/>
            </p:cNvSpPr>
            <p:nvPr/>
          </p:nvSpPr>
          <p:spPr bwMode="auto">
            <a:xfrm>
              <a:off x="47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2" name="Line 1118"/>
            <p:cNvSpPr>
              <a:spLocks noChangeShapeType="1"/>
            </p:cNvSpPr>
            <p:nvPr/>
          </p:nvSpPr>
          <p:spPr bwMode="auto">
            <a:xfrm>
              <a:off x="47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3" name="Line 1119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4" name="Line 1120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5" name="Line 1121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6" name="Line 1122"/>
            <p:cNvSpPr>
              <a:spLocks noChangeShapeType="1"/>
            </p:cNvSpPr>
            <p:nvPr/>
          </p:nvSpPr>
          <p:spPr bwMode="auto">
            <a:xfrm>
              <a:off x="47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7" name="Line 1123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8" name="Line 1124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9" name="Line 1125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0" name="Line 1126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1" name="Line 1127"/>
            <p:cNvSpPr>
              <a:spLocks noChangeShapeType="1"/>
            </p:cNvSpPr>
            <p:nvPr/>
          </p:nvSpPr>
          <p:spPr bwMode="auto">
            <a:xfrm>
              <a:off x="480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2" name="Line 1128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3" name="Line 1129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4" name="Line 1130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5" name="Line 1131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6" name="Line 1132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7" name="Line 1133"/>
            <p:cNvSpPr>
              <a:spLocks noChangeShapeType="1"/>
            </p:cNvSpPr>
            <p:nvPr/>
          </p:nvSpPr>
          <p:spPr bwMode="auto">
            <a:xfrm>
              <a:off x="483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8" name="Line 1134"/>
            <p:cNvSpPr>
              <a:spLocks noChangeShapeType="1"/>
            </p:cNvSpPr>
            <p:nvPr/>
          </p:nvSpPr>
          <p:spPr bwMode="auto">
            <a:xfrm>
              <a:off x="484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9" name="Line 1135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0" name="Line 1136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1" name="Line 1137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2" name="Line 1138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3" name="Line 1139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4" name="Line 1140"/>
            <p:cNvSpPr>
              <a:spLocks noChangeShapeType="1"/>
            </p:cNvSpPr>
            <p:nvPr/>
          </p:nvSpPr>
          <p:spPr bwMode="auto">
            <a:xfrm>
              <a:off x="486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5" name="Line 1141"/>
            <p:cNvSpPr>
              <a:spLocks noChangeShapeType="1"/>
            </p:cNvSpPr>
            <p:nvPr/>
          </p:nvSpPr>
          <p:spPr bwMode="auto">
            <a:xfrm>
              <a:off x="487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6" name="Line 1142"/>
            <p:cNvSpPr>
              <a:spLocks noChangeShapeType="1"/>
            </p:cNvSpPr>
            <p:nvPr/>
          </p:nvSpPr>
          <p:spPr bwMode="auto">
            <a:xfrm>
              <a:off x="48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7" name="Line 1143"/>
            <p:cNvSpPr>
              <a:spLocks noChangeShapeType="1"/>
            </p:cNvSpPr>
            <p:nvPr/>
          </p:nvSpPr>
          <p:spPr bwMode="auto">
            <a:xfrm>
              <a:off x="488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8" name="Line 1144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9" name="Line 1145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0" name="Line 1146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1" name="Line 1147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2" name="Line 1148"/>
            <p:cNvSpPr>
              <a:spLocks noChangeShapeType="1"/>
            </p:cNvSpPr>
            <p:nvPr/>
          </p:nvSpPr>
          <p:spPr bwMode="auto">
            <a:xfrm>
              <a:off x="489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3" name="Line 1149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4" name="Line 1150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5" name="Line 1151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6" name="Line 1152"/>
            <p:cNvSpPr>
              <a:spLocks noChangeShapeType="1"/>
            </p:cNvSpPr>
            <p:nvPr/>
          </p:nvSpPr>
          <p:spPr bwMode="auto">
            <a:xfrm>
              <a:off x="491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7" name="Line 1153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8" name="Line 1154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9" name="Line 1155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0" name="Line 1156"/>
            <p:cNvSpPr>
              <a:spLocks noChangeShapeType="1"/>
            </p:cNvSpPr>
            <p:nvPr/>
          </p:nvSpPr>
          <p:spPr bwMode="auto">
            <a:xfrm>
              <a:off x="493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1" name="Line 1157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2" name="Line 1158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60" name="Group 1360"/>
          <p:cNvGrpSpPr>
            <a:grpSpLocks/>
          </p:cNvGrpSpPr>
          <p:nvPr/>
        </p:nvGrpSpPr>
        <p:grpSpPr bwMode="auto">
          <a:xfrm>
            <a:off x="5753101" y="1090613"/>
            <a:ext cx="3036888" cy="176212"/>
            <a:chOff x="3624" y="687"/>
            <a:chExt cx="1913" cy="111"/>
          </a:xfrm>
        </p:grpSpPr>
        <p:sp>
          <p:nvSpPr>
            <p:cNvPr id="863" name="Line 1160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4" name="Line 1161"/>
            <p:cNvSpPr>
              <a:spLocks noChangeShapeType="1"/>
            </p:cNvSpPr>
            <p:nvPr/>
          </p:nvSpPr>
          <p:spPr bwMode="auto">
            <a:xfrm>
              <a:off x="495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5" name="Line 1162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6" name="Line 1163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7" name="Line 1164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8" name="Line 1165"/>
            <p:cNvSpPr>
              <a:spLocks noChangeShapeType="1"/>
            </p:cNvSpPr>
            <p:nvPr/>
          </p:nvSpPr>
          <p:spPr bwMode="auto">
            <a:xfrm>
              <a:off x="496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9" name="Line 1166"/>
            <p:cNvSpPr>
              <a:spLocks noChangeShapeType="1"/>
            </p:cNvSpPr>
            <p:nvPr/>
          </p:nvSpPr>
          <p:spPr bwMode="auto">
            <a:xfrm>
              <a:off x="49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0" name="Line 1167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1" name="Line 1168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2" name="Line 1169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3" name="Line 1170"/>
            <p:cNvSpPr>
              <a:spLocks noChangeShapeType="1"/>
            </p:cNvSpPr>
            <p:nvPr/>
          </p:nvSpPr>
          <p:spPr bwMode="auto">
            <a:xfrm>
              <a:off x="500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4" name="Line 1171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5" name="Line 1172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6" name="Line 1173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7" name="Line 1174"/>
            <p:cNvSpPr>
              <a:spLocks noChangeShapeType="1"/>
            </p:cNvSpPr>
            <p:nvPr/>
          </p:nvSpPr>
          <p:spPr bwMode="auto">
            <a:xfrm>
              <a:off x="501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8" name="Line 1175"/>
            <p:cNvSpPr>
              <a:spLocks noChangeShapeType="1"/>
            </p:cNvSpPr>
            <p:nvPr/>
          </p:nvSpPr>
          <p:spPr bwMode="auto">
            <a:xfrm>
              <a:off x="501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9" name="Line 1176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0" name="Line 1177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1" name="Line 1178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2" name="Line 1179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3" name="Line 1180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4" name="Line 1181"/>
            <p:cNvSpPr>
              <a:spLocks noChangeShapeType="1"/>
            </p:cNvSpPr>
            <p:nvPr/>
          </p:nvSpPr>
          <p:spPr bwMode="auto">
            <a:xfrm>
              <a:off x="502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5" name="Line 1182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6" name="Line 1183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7" name="Line 1184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8" name="Line 1185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9" name="Line 1186"/>
            <p:cNvSpPr>
              <a:spLocks noChangeShapeType="1"/>
            </p:cNvSpPr>
            <p:nvPr/>
          </p:nvSpPr>
          <p:spPr bwMode="auto">
            <a:xfrm>
              <a:off x="503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0" name="Line 1187"/>
            <p:cNvSpPr>
              <a:spLocks noChangeShapeType="1"/>
            </p:cNvSpPr>
            <p:nvPr/>
          </p:nvSpPr>
          <p:spPr bwMode="auto">
            <a:xfrm>
              <a:off x="50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1" name="Line 1188"/>
            <p:cNvSpPr>
              <a:spLocks noChangeShapeType="1"/>
            </p:cNvSpPr>
            <p:nvPr/>
          </p:nvSpPr>
          <p:spPr bwMode="auto">
            <a:xfrm>
              <a:off x="50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2" name="Line 1189"/>
            <p:cNvSpPr>
              <a:spLocks noChangeShapeType="1"/>
            </p:cNvSpPr>
            <p:nvPr/>
          </p:nvSpPr>
          <p:spPr bwMode="auto">
            <a:xfrm>
              <a:off x="50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3" name="Line 1190"/>
            <p:cNvSpPr>
              <a:spLocks noChangeShapeType="1"/>
            </p:cNvSpPr>
            <p:nvPr/>
          </p:nvSpPr>
          <p:spPr bwMode="auto">
            <a:xfrm>
              <a:off x="50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4" name="Line 1191"/>
            <p:cNvSpPr>
              <a:spLocks noChangeShapeType="1"/>
            </p:cNvSpPr>
            <p:nvPr/>
          </p:nvSpPr>
          <p:spPr bwMode="auto">
            <a:xfrm>
              <a:off x="50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5" name="Line 1192"/>
            <p:cNvSpPr>
              <a:spLocks noChangeShapeType="1"/>
            </p:cNvSpPr>
            <p:nvPr/>
          </p:nvSpPr>
          <p:spPr bwMode="auto">
            <a:xfrm>
              <a:off x="50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6" name="Line 1193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7" name="Line 1194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8" name="Line 1195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9" name="Line 1196"/>
            <p:cNvSpPr>
              <a:spLocks noChangeShapeType="1"/>
            </p:cNvSpPr>
            <p:nvPr/>
          </p:nvSpPr>
          <p:spPr bwMode="auto">
            <a:xfrm>
              <a:off x="508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0" name="Line 1197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1" name="Line 1198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2" name="Line 1199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3" name="Line 1200"/>
            <p:cNvSpPr>
              <a:spLocks noChangeShapeType="1"/>
            </p:cNvSpPr>
            <p:nvPr/>
          </p:nvSpPr>
          <p:spPr bwMode="auto">
            <a:xfrm>
              <a:off x="509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4" name="Line 1201"/>
            <p:cNvSpPr>
              <a:spLocks noChangeShapeType="1"/>
            </p:cNvSpPr>
            <p:nvPr/>
          </p:nvSpPr>
          <p:spPr bwMode="auto">
            <a:xfrm>
              <a:off x="510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5" name="Line 1202"/>
            <p:cNvSpPr>
              <a:spLocks noChangeShapeType="1"/>
            </p:cNvSpPr>
            <p:nvPr/>
          </p:nvSpPr>
          <p:spPr bwMode="auto">
            <a:xfrm>
              <a:off x="510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6" name="Line 1203"/>
            <p:cNvSpPr>
              <a:spLocks noChangeShapeType="1"/>
            </p:cNvSpPr>
            <p:nvPr/>
          </p:nvSpPr>
          <p:spPr bwMode="auto">
            <a:xfrm>
              <a:off x="51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7" name="Line 1204"/>
            <p:cNvSpPr>
              <a:spLocks noChangeShapeType="1"/>
            </p:cNvSpPr>
            <p:nvPr/>
          </p:nvSpPr>
          <p:spPr bwMode="auto">
            <a:xfrm>
              <a:off x="511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8" name="Line 1205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9" name="Line 1206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0" name="Line 1207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1" name="Line 1208"/>
            <p:cNvSpPr>
              <a:spLocks noChangeShapeType="1"/>
            </p:cNvSpPr>
            <p:nvPr/>
          </p:nvSpPr>
          <p:spPr bwMode="auto">
            <a:xfrm>
              <a:off x="513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2" name="Line 1209"/>
            <p:cNvSpPr>
              <a:spLocks noChangeShapeType="1"/>
            </p:cNvSpPr>
            <p:nvPr/>
          </p:nvSpPr>
          <p:spPr bwMode="auto">
            <a:xfrm>
              <a:off x="514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3" name="Line 1210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4" name="Line 1211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5" name="Line 1212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6" name="Line 1213"/>
            <p:cNvSpPr>
              <a:spLocks noChangeShapeType="1"/>
            </p:cNvSpPr>
            <p:nvPr/>
          </p:nvSpPr>
          <p:spPr bwMode="auto">
            <a:xfrm>
              <a:off x="514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7" name="Line 1214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8" name="Line 1215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9" name="Line 1216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0" name="Line 1217"/>
            <p:cNvSpPr>
              <a:spLocks noChangeShapeType="1"/>
            </p:cNvSpPr>
            <p:nvPr/>
          </p:nvSpPr>
          <p:spPr bwMode="auto">
            <a:xfrm>
              <a:off x="5154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1" name="Line 1218"/>
            <p:cNvSpPr>
              <a:spLocks noChangeShapeType="1"/>
            </p:cNvSpPr>
            <p:nvPr/>
          </p:nvSpPr>
          <p:spPr bwMode="auto">
            <a:xfrm>
              <a:off x="516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2" name="Line 1219"/>
            <p:cNvSpPr>
              <a:spLocks noChangeShapeType="1"/>
            </p:cNvSpPr>
            <p:nvPr/>
          </p:nvSpPr>
          <p:spPr bwMode="auto">
            <a:xfrm>
              <a:off x="516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3" name="Line 1220"/>
            <p:cNvSpPr>
              <a:spLocks noChangeShapeType="1"/>
            </p:cNvSpPr>
            <p:nvPr/>
          </p:nvSpPr>
          <p:spPr bwMode="auto">
            <a:xfrm>
              <a:off x="517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4" name="Line 1221"/>
            <p:cNvSpPr>
              <a:spLocks noChangeShapeType="1"/>
            </p:cNvSpPr>
            <p:nvPr/>
          </p:nvSpPr>
          <p:spPr bwMode="auto">
            <a:xfrm>
              <a:off x="517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5" name="Line 1222"/>
            <p:cNvSpPr>
              <a:spLocks noChangeShapeType="1"/>
            </p:cNvSpPr>
            <p:nvPr/>
          </p:nvSpPr>
          <p:spPr bwMode="auto">
            <a:xfrm>
              <a:off x="517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6" name="Line 1223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7" name="Line 1224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8" name="Line 1225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9" name="Line 1226"/>
            <p:cNvSpPr>
              <a:spLocks noChangeShapeType="1"/>
            </p:cNvSpPr>
            <p:nvPr/>
          </p:nvSpPr>
          <p:spPr bwMode="auto">
            <a:xfrm>
              <a:off x="518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0" name="Line 1227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1" name="Line 1228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2" name="Line 1229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3" name="Line 1230"/>
            <p:cNvSpPr>
              <a:spLocks noChangeShapeType="1"/>
            </p:cNvSpPr>
            <p:nvPr/>
          </p:nvSpPr>
          <p:spPr bwMode="auto">
            <a:xfrm>
              <a:off x="5195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4" name="Line 1231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5" name="Line 1232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6" name="Line 1233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7" name="Line 1234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8" name="Line 1235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9" name="Line 1236"/>
            <p:cNvSpPr>
              <a:spLocks noChangeShapeType="1"/>
            </p:cNvSpPr>
            <p:nvPr/>
          </p:nvSpPr>
          <p:spPr bwMode="auto">
            <a:xfrm>
              <a:off x="520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0" name="Line 1237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1" name="Line 1238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2" name="Line 1239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3" name="Line 1240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4" name="Line 1241"/>
            <p:cNvSpPr>
              <a:spLocks noChangeShapeType="1"/>
            </p:cNvSpPr>
            <p:nvPr/>
          </p:nvSpPr>
          <p:spPr bwMode="auto">
            <a:xfrm>
              <a:off x="522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5" name="Line 1242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6" name="Line 1243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7" name="Line 1244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8" name="Line 1245"/>
            <p:cNvSpPr>
              <a:spLocks noChangeShapeType="1"/>
            </p:cNvSpPr>
            <p:nvPr/>
          </p:nvSpPr>
          <p:spPr bwMode="auto">
            <a:xfrm>
              <a:off x="5251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9" name="Line 1246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0" name="Line 1247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1" name="Line 1248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2" name="Line 1249"/>
            <p:cNvSpPr>
              <a:spLocks noChangeShapeType="1"/>
            </p:cNvSpPr>
            <p:nvPr/>
          </p:nvSpPr>
          <p:spPr bwMode="auto">
            <a:xfrm>
              <a:off x="525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3" name="Line 1250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4" name="Line 1251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5" name="Line 1252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6" name="Line 1253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7" name="Line 1254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8" name="Line 1255"/>
            <p:cNvSpPr>
              <a:spLocks noChangeShapeType="1"/>
            </p:cNvSpPr>
            <p:nvPr/>
          </p:nvSpPr>
          <p:spPr bwMode="auto">
            <a:xfrm>
              <a:off x="526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9" name="Line 1256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0" name="Line 1257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1" name="Line 1258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2" name="Line 1259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3" name="Line 1260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4" name="Line 1261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5" name="Line 1262"/>
            <p:cNvSpPr>
              <a:spLocks noChangeShapeType="1"/>
            </p:cNvSpPr>
            <p:nvPr/>
          </p:nvSpPr>
          <p:spPr bwMode="auto">
            <a:xfrm>
              <a:off x="528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6" name="Line 1263"/>
            <p:cNvSpPr>
              <a:spLocks noChangeShapeType="1"/>
            </p:cNvSpPr>
            <p:nvPr/>
          </p:nvSpPr>
          <p:spPr bwMode="auto">
            <a:xfrm>
              <a:off x="53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7" name="Line 1264"/>
            <p:cNvSpPr>
              <a:spLocks noChangeShapeType="1"/>
            </p:cNvSpPr>
            <p:nvPr/>
          </p:nvSpPr>
          <p:spPr bwMode="auto">
            <a:xfrm>
              <a:off x="53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8" name="Line 1265"/>
            <p:cNvSpPr>
              <a:spLocks noChangeShapeType="1"/>
            </p:cNvSpPr>
            <p:nvPr/>
          </p:nvSpPr>
          <p:spPr bwMode="auto">
            <a:xfrm>
              <a:off x="530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9" name="Line 1266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0" name="Line 1267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1" name="Line 1268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2" name="Line 1269"/>
            <p:cNvSpPr>
              <a:spLocks noChangeShapeType="1"/>
            </p:cNvSpPr>
            <p:nvPr/>
          </p:nvSpPr>
          <p:spPr bwMode="auto">
            <a:xfrm>
              <a:off x="531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3" name="Line 1270"/>
            <p:cNvSpPr>
              <a:spLocks noChangeShapeType="1"/>
            </p:cNvSpPr>
            <p:nvPr/>
          </p:nvSpPr>
          <p:spPr bwMode="auto">
            <a:xfrm>
              <a:off x="533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4" name="Line 1271"/>
            <p:cNvSpPr>
              <a:spLocks noChangeShapeType="1"/>
            </p:cNvSpPr>
            <p:nvPr/>
          </p:nvSpPr>
          <p:spPr bwMode="auto">
            <a:xfrm>
              <a:off x="533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5" name="Line 1272"/>
            <p:cNvSpPr>
              <a:spLocks noChangeShapeType="1"/>
            </p:cNvSpPr>
            <p:nvPr/>
          </p:nvSpPr>
          <p:spPr bwMode="auto">
            <a:xfrm>
              <a:off x="533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6" name="Line 1273"/>
            <p:cNvSpPr>
              <a:spLocks noChangeShapeType="1"/>
            </p:cNvSpPr>
            <p:nvPr/>
          </p:nvSpPr>
          <p:spPr bwMode="auto">
            <a:xfrm>
              <a:off x="53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7" name="Line 1274"/>
            <p:cNvSpPr>
              <a:spLocks noChangeShapeType="1"/>
            </p:cNvSpPr>
            <p:nvPr/>
          </p:nvSpPr>
          <p:spPr bwMode="auto">
            <a:xfrm>
              <a:off x="534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8" name="Line 1275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9" name="Line 1276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0" name="Line 1277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1" name="Line 1278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2" name="Line 1279"/>
            <p:cNvSpPr>
              <a:spLocks noChangeShapeType="1"/>
            </p:cNvSpPr>
            <p:nvPr/>
          </p:nvSpPr>
          <p:spPr bwMode="auto">
            <a:xfrm>
              <a:off x="5348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3" name="Line 1280"/>
            <p:cNvSpPr>
              <a:spLocks noChangeShapeType="1"/>
            </p:cNvSpPr>
            <p:nvPr/>
          </p:nvSpPr>
          <p:spPr bwMode="auto">
            <a:xfrm>
              <a:off x="5362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4" name="Line 1281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5" name="Line 1282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6" name="Line 1283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7" name="Line 1284"/>
            <p:cNvSpPr>
              <a:spLocks noChangeShapeType="1"/>
            </p:cNvSpPr>
            <p:nvPr/>
          </p:nvSpPr>
          <p:spPr bwMode="auto">
            <a:xfrm>
              <a:off x="536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8" name="Line 1285"/>
            <p:cNvSpPr>
              <a:spLocks noChangeShapeType="1"/>
            </p:cNvSpPr>
            <p:nvPr/>
          </p:nvSpPr>
          <p:spPr bwMode="auto">
            <a:xfrm>
              <a:off x="53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9" name="Line 1286"/>
            <p:cNvSpPr>
              <a:spLocks noChangeShapeType="1"/>
            </p:cNvSpPr>
            <p:nvPr/>
          </p:nvSpPr>
          <p:spPr bwMode="auto">
            <a:xfrm>
              <a:off x="53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0" name="Line 1287"/>
            <p:cNvSpPr>
              <a:spLocks noChangeShapeType="1"/>
            </p:cNvSpPr>
            <p:nvPr/>
          </p:nvSpPr>
          <p:spPr bwMode="auto">
            <a:xfrm>
              <a:off x="538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1" name="Line 1288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2" name="Line 1289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3" name="Line 1290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4" name="Line 1291"/>
            <p:cNvSpPr>
              <a:spLocks noChangeShapeType="1"/>
            </p:cNvSpPr>
            <p:nvPr/>
          </p:nvSpPr>
          <p:spPr bwMode="auto">
            <a:xfrm>
              <a:off x="5399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5" name="Line 1292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6" name="Line 1293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7" name="Line 1294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8" name="Line 1295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9" name="Line 1296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0" name="Line 1297"/>
            <p:cNvSpPr>
              <a:spLocks noChangeShapeType="1"/>
            </p:cNvSpPr>
            <p:nvPr/>
          </p:nvSpPr>
          <p:spPr bwMode="auto">
            <a:xfrm>
              <a:off x="542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1" name="Line 1298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2" name="Line 1299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3" name="Line 1300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4" name="Line 1301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5" name="Line 1302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6" name="Line 1303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7" name="Line 1304"/>
            <p:cNvSpPr>
              <a:spLocks noChangeShapeType="1"/>
            </p:cNvSpPr>
            <p:nvPr/>
          </p:nvSpPr>
          <p:spPr bwMode="auto">
            <a:xfrm>
              <a:off x="5473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8" name="Line 1305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9" name="Line 1306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0" name="Line 1307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1" name="Line 1308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2" name="Line 1309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3" name="Line 1310"/>
            <p:cNvSpPr>
              <a:spLocks noChangeShapeType="1"/>
            </p:cNvSpPr>
            <p:nvPr/>
          </p:nvSpPr>
          <p:spPr bwMode="auto">
            <a:xfrm>
              <a:off x="548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4" name="Line 1311"/>
            <p:cNvSpPr>
              <a:spLocks noChangeShapeType="1"/>
            </p:cNvSpPr>
            <p:nvPr/>
          </p:nvSpPr>
          <p:spPr bwMode="auto">
            <a:xfrm>
              <a:off x="54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5" name="Line 1312"/>
            <p:cNvSpPr>
              <a:spLocks noChangeShapeType="1"/>
            </p:cNvSpPr>
            <p:nvPr/>
          </p:nvSpPr>
          <p:spPr bwMode="auto">
            <a:xfrm>
              <a:off x="54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6" name="Line 1313"/>
            <p:cNvSpPr>
              <a:spLocks noChangeShapeType="1"/>
            </p:cNvSpPr>
            <p:nvPr/>
          </p:nvSpPr>
          <p:spPr bwMode="auto">
            <a:xfrm>
              <a:off x="5496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7" name="Line 1314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8" name="Line 1315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9" name="Line 1316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0" name="Line 1317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1" name="Line 1318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2" name="Line 1319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3" name="Line 1320"/>
            <p:cNvSpPr>
              <a:spLocks noChangeShapeType="1"/>
            </p:cNvSpPr>
            <p:nvPr/>
          </p:nvSpPr>
          <p:spPr bwMode="auto">
            <a:xfrm>
              <a:off x="5510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4" name="Line 1321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5" name="Line 1322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6" name="Line 1323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7" name="Line 1324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8" name="Line 1325"/>
            <p:cNvSpPr>
              <a:spLocks noChangeShapeType="1"/>
            </p:cNvSpPr>
            <p:nvPr/>
          </p:nvSpPr>
          <p:spPr bwMode="auto">
            <a:xfrm>
              <a:off x="5537" y="687"/>
              <a:ext cx="0" cy="11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9" name="Line 1326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0" name="Line 1327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Line 1328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Line 1329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Line 1330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Line 1331"/>
            <p:cNvSpPr>
              <a:spLocks noChangeShapeType="1"/>
            </p:cNvSpPr>
            <p:nvPr/>
          </p:nvSpPr>
          <p:spPr bwMode="auto">
            <a:xfrm>
              <a:off x="362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332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1333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Line 1334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8" name="Line 1335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Line 1336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0" name="Line 1337"/>
            <p:cNvSpPr>
              <a:spLocks noChangeShapeType="1"/>
            </p:cNvSpPr>
            <p:nvPr/>
          </p:nvSpPr>
          <p:spPr bwMode="auto">
            <a:xfrm>
              <a:off x="3754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Line 1338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2" name="Line 1339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Line 1340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4" name="Line 1341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Line 1342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6" name="Line 1343"/>
            <p:cNvSpPr>
              <a:spLocks noChangeShapeType="1"/>
            </p:cNvSpPr>
            <p:nvPr/>
          </p:nvSpPr>
          <p:spPr bwMode="auto">
            <a:xfrm>
              <a:off x="385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Line 1344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8" name="Line 1345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Line 1346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0" name="Line 1347"/>
            <p:cNvSpPr>
              <a:spLocks noChangeShapeType="1"/>
            </p:cNvSpPr>
            <p:nvPr/>
          </p:nvSpPr>
          <p:spPr bwMode="auto">
            <a:xfrm>
              <a:off x="3906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Line 1348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2" name="Line 1349"/>
            <p:cNvSpPr>
              <a:spLocks noChangeShapeType="1"/>
            </p:cNvSpPr>
            <p:nvPr/>
          </p:nvSpPr>
          <p:spPr bwMode="auto">
            <a:xfrm>
              <a:off x="3911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Line 1350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4" name="Line 1351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Line 1352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6" name="Line 1353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Line 1354"/>
            <p:cNvSpPr>
              <a:spLocks noChangeShapeType="1"/>
            </p:cNvSpPr>
            <p:nvPr/>
          </p:nvSpPr>
          <p:spPr bwMode="auto">
            <a:xfrm>
              <a:off x="3915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8" name="Line 1355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9" name="Line 1356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0" name="Line 1357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Line 1358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Line 1359"/>
            <p:cNvSpPr>
              <a:spLocks noChangeShapeType="1"/>
            </p:cNvSpPr>
            <p:nvPr/>
          </p:nvSpPr>
          <p:spPr bwMode="auto">
            <a:xfrm>
              <a:off x="3952" y="687"/>
              <a:ext cx="0" cy="11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61" name="Line 1361"/>
          <p:cNvSpPr>
            <a:spLocks noChangeShapeType="1"/>
          </p:cNvSpPr>
          <p:nvPr/>
        </p:nvSpPr>
        <p:spPr bwMode="auto">
          <a:xfrm>
            <a:off x="62738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2" name="Line 1362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3" name="Line 1363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4" name="Line 1364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5" name="Line 1365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6" name="Line 1366"/>
          <p:cNvSpPr>
            <a:spLocks noChangeShapeType="1"/>
          </p:cNvSpPr>
          <p:nvPr/>
        </p:nvSpPr>
        <p:spPr bwMode="auto">
          <a:xfrm>
            <a:off x="6346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7" name="Line 1367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8" name="Line 1368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9" name="Line 1369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0" name="Line 1370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1" name="Line 1371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2" name="Line 1372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3" name="Line 1373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4" name="Line 1374"/>
          <p:cNvSpPr>
            <a:spLocks noChangeShapeType="1"/>
          </p:cNvSpPr>
          <p:nvPr/>
        </p:nvSpPr>
        <p:spPr bwMode="auto">
          <a:xfrm>
            <a:off x="66262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5" name="Line 1375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6" name="Line 1376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7" name="Line 1377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8" name="Line 1378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9" name="Line 1379"/>
          <p:cNvSpPr>
            <a:spLocks noChangeShapeType="1"/>
          </p:cNvSpPr>
          <p:nvPr/>
        </p:nvSpPr>
        <p:spPr bwMode="auto">
          <a:xfrm>
            <a:off x="69564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0" name="Line 1380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1" name="Line 1381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2" name="Line 1382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3" name="Line 1383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4" name="Line 1384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5" name="Line 1385"/>
          <p:cNvSpPr>
            <a:spLocks noChangeShapeType="1"/>
          </p:cNvSpPr>
          <p:nvPr/>
        </p:nvSpPr>
        <p:spPr bwMode="auto">
          <a:xfrm>
            <a:off x="70373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6" name="Line 1386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7" name="Line 1387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8" name="Line 1388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9" name="Line 1389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0" name="Line 1390"/>
          <p:cNvSpPr>
            <a:spLocks noChangeShapeType="1"/>
          </p:cNvSpPr>
          <p:nvPr/>
        </p:nvSpPr>
        <p:spPr bwMode="auto">
          <a:xfrm>
            <a:off x="7213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1" name="Line 1391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2" name="Line 1392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3" name="Line 1393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4" name="Line 1394"/>
          <p:cNvSpPr>
            <a:spLocks noChangeShapeType="1"/>
          </p:cNvSpPr>
          <p:nvPr/>
        </p:nvSpPr>
        <p:spPr bwMode="auto">
          <a:xfrm>
            <a:off x="72199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5" name="Line 1395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6" name="Line 1396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7" name="Line 1397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8" name="Line 1398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9" name="Line 1399"/>
          <p:cNvSpPr>
            <a:spLocks noChangeShapeType="1"/>
          </p:cNvSpPr>
          <p:nvPr/>
        </p:nvSpPr>
        <p:spPr bwMode="auto">
          <a:xfrm>
            <a:off x="72786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0" name="Line 1400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1" name="Line 1401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2" name="Line 1402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3" name="Line 1403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4" name="Line 1404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5" name="Line 1405"/>
          <p:cNvSpPr>
            <a:spLocks noChangeShapeType="1"/>
          </p:cNvSpPr>
          <p:nvPr/>
        </p:nvSpPr>
        <p:spPr bwMode="auto">
          <a:xfrm>
            <a:off x="72945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6" name="Line 1406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7" name="Line 1407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8" name="Line 1408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9" name="Line 1409"/>
          <p:cNvSpPr>
            <a:spLocks noChangeShapeType="1"/>
          </p:cNvSpPr>
          <p:nvPr/>
        </p:nvSpPr>
        <p:spPr bwMode="auto">
          <a:xfrm>
            <a:off x="73088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0" name="Line 1410"/>
          <p:cNvSpPr>
            <a:spLocks noChangeShapeType="1"/>
          </p:cNvSpPr>
          <p:nvPr/>
        </p:nvSpPr>
        <p:spPr bwMode="auto">
          <a:xfrm>
            <a:off x="73167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1" name="Line 1411"/>
          <p:cNvSpPr>
            <a:spLocks noChangeShapeType="1"/>
          </p:cNvSpPr>
          <p:nvPr/>
        </p:nvSpPr>
        <p:spPr bwMode="auto">
          <a:xfrm>
            <a:off x="73167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2" name="Line 1412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3" name="Line 1413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4" name="Line 1414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5" name="Line 1415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6" name="Line 1416"/>
          <p:cNvSpPr>
            <a:spLocks noChangeShapeType="1"/>
          </p:cNvSpPr>
          <p:nvPr/>
        </p:nvSpPr>
        <p:spPr bwMode="auto">
          <a:xfrm>
            <a:off x="76311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7" name="Line 1417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8" name="Line 1418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9" name="Line 1419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0" name="Line 1420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1" name="Line 1421"/>
          <p:cNvSpPr>
            <a:spLocks noChangeShapeType="1"/>
          </p:cNvSpPr>
          <p:nvPr/>
        </p:nvSpPr>
        <p:spPr bwMode="auto">
          <a:xfrm>
            <a:off x="772636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2" name="Line 1422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3" name="Line 1423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4" name="Line 1424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5" name="Line 1425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6" name="Line 1426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7" name="Line 1427"/>
          <p:cNvSpPr>
            <a:spLocks noChangeShapeType="1"/>
          </p:cNvSpPr>
          <p:nvPr/>
        </p:nvSpPr>
        <p:spPr bwMode="auto">
          <a:xfrm>
            <a:off x="79756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8" name="Line 1428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9" name="Line 1429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0" name="Line 1430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1" name="Line 1431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2" name="Line 1432"/>
          <p:cNvSpPr>
            <a:spLocks noChangeShapeType="1"/>
          </p:cNvSpPr>
          <p:nvPr/>
        </p:nvSpPr>
        <p:spPr bwMode="auto">
          <a:xfrm>
            <a:off x="7997826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3" name="Line 1433"/>
          <p:cNvSpPr>
            <a:spLocks noChangeShapeType="1"/>
          </p:cNvSpPr>
          <p:nvPr/>
        </p:nvSpPr>
        <p:spPr bwMode="auto">
          <a:xfrm>
            <a:off x="82042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4" name="Line 1434"/>
          <p:cNvSpPr>
            <a:spLocks noChangeShapeType="1"/>
          </p:cNvSpPr>
          <p:nvPr/>
        </p:nvSpPr>
        <p:spPr bwMode="auto">
          <a:xfrm>
            <a:off x="82042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5" name="Line 1435"/>
          <p:cNvSpPr>
            <a:spLocks noChangeShapeType="1"/>
          </p:cNvSpPr>
          <p:nvPr/>
        </p:nvSpPr>
        <p:spPr bwMode="auto">
          <a:xfrm>
            <a:off x="82105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6" name="Line 1436"/>
          <p:cNvSpPr>
            <a:spLocks noChangeShapeType="1"/>
          </p:cNvSpPr>
          <p:nvPr/>
        </p:nvSpPr>
        <p:spPr bwMode="auto">
          <a:xfrm>
            <a:off x="82105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7" name="Line 1437"/>
          <p:cNvSpPr>
            <a:spLocks noChangeShapeType="1"/>
          </p:cNvSpPr>
          <p:nvPr/>
        </p:nvSpPr>
        <p:spPr bwMode="auto">
          <a:xfrm>
            <a:off x="821055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8" name="Line 1438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9" name="Line 1439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0" name="Line 1440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1" name="Line 1441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2" name="Line 1442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3" name="Line 1443"/>
          <p:cNvSpPr>
            <a:spLocks noChangeShapeType="1"/>
          </p:cNvSpPr>
          <p:nvPr/>
        </p:nvSpPr>
        <p:spPr bwMode="auto">
          <a:xfrm>
            <a:off x="836453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4" name="Line 1444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5" name="Line 1445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6" name="Line 1446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7" name="Line 1447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8" name="Line 1448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9" name="Line 1449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0" name="Line 1450"/>
          <p:cNvSpPr>
            <a:spLocks noChangeShapeType="1"/>
          </p:cNvSpPr>
          <p:nvPr/>
        </p:nvSpPr>
        <p:spPr bwMode="auto">
          <a:xfrm>
            <a:off x="8394701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1" name="Line 1451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2" name="Line 1452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3" name="Line 1453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4" name="Line 1454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5" name="Line 1455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6" name="Line 1456"/>
          <p:cNvSpPr>
            <a:spLocks noChangeShapeType="1"/>
          </p:cNvSpPr>
          <p:nvPr/>
        </p:nvSpPr>
        <p:spPr bwMode="auto">
          <a:xfrm>
            <a:off x="8710613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7" name="Line 1457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8" name="Line 1458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9" name="Line 1459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0" name="Line 1460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1" name="Line 1461"/>
          <p:cNvSpPr>
            <a:spLocks noChangeShapeType="1"/>
          </p:cNvSpPr>
          <p:nvPr/>
        </p:nvSpPr>
        <p:spPr bwMode="auto">
          <a:xfrm>
            <a:off x="8789988" y="1090613"/>
            <a:ext cx="0" cy="17621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2" name="Rectangle 1462"/>
          <p:cNvSpPr>
            <a:spLocks noChangeArrowheads="1"/>
          </p:cNvSpPr>
          <p:nvPr/>
        </p:nvSpPr>
        <p:spPr bwMode="auto">
          <a:xfrm>
            <a:off x="5129213" y="3348038"/>
            <a:ext cx="2751138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4" name="AutoShape 1464"/>
          <p:cNvSpPr>
            <a:spLocks noChangeAspect="1" noChangeArrowheads="1" noTextEdit="1"/>
          </p:cNvSpPr>
          <p:nvPr/>
        </p:nvSpPr>
        <p:spPr bwMode="auto">
          <a:xfrm>
            <a:off x="5078413" y="3716338"/>
            <a:ext cx="3943350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5" name="Rectangle 1466"/>
          <p:cNvSpPr>
            <a:spLocks noChangeArrowheads="1"/>
          </p:cNvSpPr>
          <p:nvPr/>
        </p:nvSpPr>
        <p:spPr bwMode="auto">
          <a:xfrm>
            <a:off x="5078413" y="3716338"/>
            <a:ext cx="3949700" cy="2960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6" name="Rectangle 1467"/>
          <p:cNvSpPr>
            <a:spLocks noChangeArrowheads="1"/>
          </p:cNvSpPr>
          <p:nvPr/>
        </p:nvSpPr>
        <p:spPr bwMode="auto">
          <a:xfrm>
            <a:off x="5592763" y="3941763"/>
            <a:ext cx="3055938" cy="24050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7" name="Rectangle 1468"/>
          <p:cNvSpPr>
            <a:spLocks noChangeArrowheads="1"/>
          </p:cNvSpPr>
          <p:nvPr/>
        </p:nvSpPr>
        <p:spPr bwMode="auto">
          <a:xfrm>
            <a:off x="5592763" y="3941763"/>
            <a:ext cx="3055938" cy="2405062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8" name="Line 1469"/>
          <p:cNvSpPr>
            <a:spLocks noChangeShapeType="1"/>
          </p:cNvSpPr>
          <p:nvPr/>
        </p:nvSpPr>
        <p:spPr bwMode="auto">
          <a:xfrm>
            <a:off x="5592763" y="6346825"/>
            <a:ext cx="30559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9" name="Line 1470"/>
          <p:cNvSpPr>
            <a:spLocks noChangeShapeType="1"/>
          </p:cNvSpPr>
          <p:nvPr/>
        </p:nvSpPr>
        <p:spPr bwMode="auto">
          <a:xfrm flipV="1">
            <a:off x="5592763" y="3941763"/>
            <a:ext cx="0" cy="2405062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0" name="Line 1471"/>
          <p:cNvSpPr>
            <a:spLocks noChangeShapeType="1"/>
          </p:cNvSpPr>
          <p:nvPr/>
        </p:nvSpPr>
        <p:spPr bwMode="auto">
          <a:xfrm flipV="1">
            <a:off x="5592763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1" name="Rectangle 1472"/>
          <p:cNvSpPr>
            <a:spLocks noChangeArrowheads="1"/>
          </p:cNvSpPr>
          <p:nvPr/>
        </p:nvSpPr>
        <p:spPr bwMode="auto">
          <a:xfrm>
            <a:off x="552132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2" name="Line 1473"/>
          <p:cNvSpPr>
            <a:spLocks noChangeShapeType="1"/>
          </p:cNvSpPr>
          <p:nvPr/>
        </p:nvSpPr>
        <p:spPr bwMode="auto">
          <a:xfrm flipV="1">
            <a:off x="5895976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3" name="Rectangle 1474"/>
          <p:cNvSpPr>
            <a:spLocks noChangeArrowheads="1"/>
          </p:cNvSpPr>
          <p:nvPr/>
        </p:nvSpPr>
        <p:spPr bwMode="auto">
          <a:xfrm>
            <a:off x="5824538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4" name="Line 1475"/>
          <p:cNvSpPr>
            <a:spLocks noChangeShapeType="1"/>
          </p:cNvSpPr>
          <p:nvPr/>
        </p:nvSpPr>
        <p:spPr bwMode="auto">
          <a:xfrm flipV="1">
            <a:off x="6197601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5" name="Rectangle 1476"/>
          <p:cNvSpPr>
            <a:spLocks noChangeArrowheads="1"/>
          </p:cNvSpPr>
          <p:nvPr/>
        </p:nvSpPr>
        <p:spPr bwMode="auto">
          <a:xfrm>
            <a:off x="612775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6" name="Line 1477"/>
          <p:cNvSpPr>
            <a:spLocks noChangeShapeType="1"/>
          </p:cNvSpPr>
          <p:nvPr/>
        </p:nvSpPr>
        <p:spPr bwMode="auto">
          <a:xfrm flipV="1">
            <a:off x="6507163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7" name="Rectangle 1478"/>
          <p:cNvSpPr>
            <a:spLocks noChangeArrowheads="1"/>
          </p:cNvSpPr>
          <p:nvPr/>
        </p:nvSpPr>
        <p:spPr bwMode="auto">
          <a:xfrm>
            <a:off x="6437313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8" name="Line 1479"/>
          <p:cNvSpPr>
            <a:spLocks noChangeShapeType="1"/>
          </p:cNvSpPr>
          <p:nvPr/>
        </p:nvSpPr>
        <p:spPr bwMode="auto">
          <a:xfrm flipV="1">
            <a:off x="6810376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9" name="Rectangle 1480"/>
          <p:cNvSpPr>
            <a:spLocks noChangeArrowheads="1"/>
          </p:cNvSpPr>
          <p:nvPr/>
        </p:nvSpPr>
        <p:spPr bwMode="auto">
          <a:xfrm>
            <a:off x="674052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0" name="Line 1481"/>
          <p:cNvSpPr>
            <a:spLocks noChangeShapeType="1"/>
          </p:cNvSpPr>
          <p:nvPr/>
        </p:nvSpPr>
        <p:spPr bwMode="auto">
          <a:xfrm flipV="1">
            <a:off x="7119938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1" name="Rectangle 1482"/>
          <p:cNvSpPr>
            <a:spLocks noChangeArrowheads="1"/>
          </p:cNvSpPr>
          <p:nvPr/>
        </p:nvSpPr>
        <p:spPr bwMode="auto">
          <a:xfrm>
            <a:off x="7050088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2" name="Line 1483"/>
          <p:cNvSpPr>
            <a:spLocks noChangeShapeType="1"/>
          </p:cNvSpPr>
          <p:nvPr/>
        </p:nvSpPr>
        <p:spPr bwMode="auto">
          <a:xfrm flipV="1">
            <a:off x="7423151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3" name="Rectangle 1484"/>
          <p:cNvSpPr>
            <a:spLocks noChangeArrowheads="1"/>
          </p:cNvSpPr>
          <p:nvPr/>
        </p:nvSpPr>
        <p:spPr bwMode="auto">
          <a:xfrm>
            <a:off x="735330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4" name="Line 1485"/>
          <p:cNvSpPr>
            <a:spLocks noChangeShapeType="1"/>
          </p:cNvSpPr>
          <p:nvPr/>
        </p:nvSpPr>
        <p:spPr bwMode="auto">
          <a:xfrm flipV="1">
            <a:off x="7726363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5" name="Rectangle 1486"/>
          <p:cNvSpPr>
            <a:spLocks noChangeArrowheads="1"/>
          </p:cNvSpPr>
          <p:nvPr/>
        </p:nvSpPr>
        <p:spPr bwMode="auto">
          <a:xfrm>
            <a:off x="765492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6" name="Line 1487"/>
          <p:cNvSpPr>
            <a:spLocks noChangeShapeType="1"/>
          </p:cNvSpPr>
          <p:nvPr/>
        </p:nvSpPr>
        <p:spPr bwMode="auto">
          <a:xfrm flipV="1">
            <a:off x="8035926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7" name="Rectangle 1488"/>
          <p:cNvSpPr>
            <a:spLocks noChangeArrowheads="1"/>
          </p:cNvSpPr>
          <p:nvPr/>
        </p:nvSpPr>
        <p:spPr bwMode="auto">
          <a:xfrm>
            <a:off x="7966076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8" name="Line 1489"/>
          <p:cNvSpPr>
            <a:spLocks noChangeShapeType="1"/>
          </p:cNvSpPr>
          <p:nvPr/>
        </p:nvSpPr>
        <p:spPr bwMode="auto">
          <a:xfrm flipV="1">
            <a:off x="8339138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9" name="Rectangle 1490"/>
          <p:cNvSpPr>
            <a:spLocks noChangeArrowheads="1"/>
          </p:cNvSpPr>
          <p:nvPr/>
        </p:nvSpPr>
        <p:spPr bwMode="auto">
          <a:xfrm>
            <a:off x="826770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0" name="Line 1491"/>
          <p:cNvSpPr>
            <a:spLocks noChangeShapeType="1"/>
          </p:cNvSpPr>
          <p:nvPr/>
        </p:nvSpPr>
        <p:spPr bwMode="auto">
          <a:xfrm flipV="1">
            <a:off x="8648701" y="6311900"/>
            <a:ext cx="0" cy="34925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91" name="Rectangle 1492"/>
          <p:cNvSpPr>
            <a:spLocks noChangeArrowheads="1"/>
          </p:cNvSpPr>
          <p:nvPr/>
        </p:nvSpPr>
        <p:spPr bwMode="auto">
          <a:xfrm>
            <a:off x="8578851" y="6367463"/>
            <a:ext cx="20478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2" name="Rectangle 1493"/>
          <p:cNvSpPr>
            <a:spLocks noChangeArrowheads="1"/>
          </p:cNvSpPr>
          <p:nvPr/>
        </p:nvSpPr>
        <p:spPr bwMode="auto">
          <a:xfrm>
            <a:off x="6894513" y="6488113"/>
            <a:ext cx="506413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3" name="Rectangle 1494"/>
          <p:cNvSpPr>
            <a:spLocks noChangeArrowheads="1"/>
          </p:cNvSpPr>
          <p:nvPr/>
        </p:nvSpPr>
        <p:spPr bwMode="auto">
          <a:xfrm>
            <a:off x="6951663" y="3779838"/>
            <a:ext cx="401638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Well-D6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4" name="Rectangle 1495"/>
          <p:cNvSpPr>
            <a:spLocks noChangeArrowheads="1"/>
          </p:cNvSpPr>
          <p:nvPr/>
        </p:nvSpPr>
        <p:spPr bwMode="auto">
          <a:xfrm>
            <a:off x="5127626" y="6592888"/>
            <a:ext cx="2795588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96plate2_20180118_d49_t(000)_Spike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583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1406525" y="1004888"/>
            <a:ext cx="3071813" cy="230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406525" y="1004888"/>
            <a:ext cx="3076576" cy="230504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806575" y="1174750"/>
            <a:ext cx="2381250" cy="18780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806575" y="1174750"/>
            <a:ext cx="2381250" cy="1878012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1806575" y="3052763"/>
            <a:ext cx="23812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 flipV="1">
            <a:off x="1806575" y="1174750"/>
            <a:ext cx="0" cy="1878012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V="1">
            <a:off x="1806575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752600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V="1">
            <a:off x="2043113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987550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V="1">
            <a:off x="2278063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22408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V="1">
            <a:off x="2519363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46538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flipV="1">
            <a:off x="2755900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70033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V="1">
            <a:off x="2997200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941638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 flipV="1">
            <a:off x="3233738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3178175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 flipV="1">
            <a:off x="3468688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341471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V="1">
            <a:off x="3709988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65601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 flipV="1">
            <a:off x="3946525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389096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 flipV="1">
            <a:off x="4187825" y="3025775"/>
            <a:ext cx="0" cy="26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132263" y="30702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2820988" y="3162300"/>
            <a:ext cx="388938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2865438" y="1054100"/>
            <a:ext cx="306388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Well-C4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3414713" y="2493963"/>
            <a:ext cx="0" cy="492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35"/>
          <p:cNvSpPr>
            <a:spLocks noChangeShapeType="1"/>
          </p:cNvSpPr>
          <p:nvPr/>
        </p:nvSpPr>
        <p:spPr bwMode="auto">
          <a:xfrm>
            <a:off x="3732213" y="2493963"/>
            <a:ext cx="0" cy="4921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36"/>
          <p:cNvSpPr>
            <a:spLocks noChangeShapeType="1"/>
          </p:cNvSpPr>
          <p:nvPr/>
        </p:nvSpPr>
        <p:spPr bwMode="auto">
          <a:xfrm>
            <a:off x="2728913" y="2274888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37"/>
          <p:cNvSpPr>
            <a:spLocks noChangeShapeType="1"/>
          </p:cNvSpPr>
          <p:nvPr/>
        </p:nvSpPr>
        <p:spPr bwMode="auto">
          <a:xfrm>
            <a:off x="18446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>
            <a:off x="18843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>
            <a:off x="19383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>
            <a:off x="1965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20812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42"/>
          <p:cNvSpPr>
            <a:spLocks noChangeShapeType="1"/>
          </p:cNvSpPr>
          <p:nvPr/>
        </p:nvSpPr>
        <p:spPr bwMode="auto">
          <a:xfrm>
            <a:off x="20812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43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44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46"/>
          <p:cNvSpPr>
            <a:spLocks noChangeShapeType="1"/>
          </p:cNvSpPr>
          <p:nvPr/>
        </p:nvSpPr>
        <p:spPr bwMode="auto">
          <a:xfrm>
            <a:off x="2119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48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49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50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51"/>
          <p:cNvSpPr>
            <a:spLocks noChangeShapeType="1"/>
          </p:cNvSpPr>
          <p:nvPr/>
        </p:nvSpPr>
        <p:spPr bwMode="auto">
          <a:xfrm>
            <a:off x="2168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52"/>
          <p:cNvSpPr>
            <a:spLocks noChangeShapeType="1"/>
          </p:cNvSpPr>
          <p:nvPr/>
        </p:nvSpPr>
        <p:spPr bwMode="auto">
          <a:xfrm>
            <a:off x="21859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53"/>
          <p:cNvSpPr>
            <a:spLocks noChangeShapeType="1"/>
          </p:cNvSpPr>
          <p:nvPr/>
        </p:nvSpPr>
        <p:spPr bwMode="auto">
          <a:xfrm>
            <a:off x="21907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54"/>
          <p:cNvSpPr>
            <a:spLocks noChangeShapeType="1"/>
          </p:cNvSpPr>
          <p:nvPr/>
        </p:nvSpPr>
        <p:spPr bwMode="auto">
          <a:xfrm>
            <a:off x="2251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55"/>
          <p:cNvSpPr>
            <a:spLocks noChangeShapeType="1"/>
          </p:cNvSpPr>
          <p:nvPr/>
        </p:nvSpPr>
        <p:spPr bwMode="auto">
          <a:xfrm>
            <a:off x="2251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56"/>
          <p:cNvSpPr>
            <a:spLocks noChangeShapeType="1"/>
          </p:cNvSpPr>
          <p:nvPr/>
        </p:nvSpPr>
        <p:spPr bwMode="auto">
          <a:xfrm>
            <a:off x="23177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57"/>
          <p:cNvSpPr>
            <a:spLocks noChangeShapeType="1"/>
          </p:cNvSpPr>
          <p:nvPr/>
        </p:nvSpPr>
        <p:spPr bwMode="auto">
          <a:xfrm>
            <a:off x="23669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58"/>
          <p:cNvSpPr>
            <a:spLocks noChangeShapeType="1"/>
          </p:cNvSpPr>
          <p:nvPr/>
        </p:nvSpPr>
        <p:spPr bwMode="auto">
          <a:xfrm>
            <a:off x="2371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59"/>
          <p:cNvSpPr>
            <a:spLocks noChangeShapeType="1"/>
          </p:cNvSpPr>
          <p:nvPr/>
        </p:nvSpPr>
        <p:spPr bwMode="auto">
          <a:xfrm>
            <a:off x="2371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60"/>
          <p:cNvSpPr>
            <a:spLocks noChangeShapeType="1"/>
          </p:cNvSpPr>
          <p:nvPr/>
        </p:nvSpPr>
        <p:spPr bwMode="auto">
          <a:xfrm>
            <a:off x="23939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61"/>
          <p:cNvSpPr>
            <a:spLocks noChangeShapeType="1"/>
          </p:cNvSpPr>
          <p:nvPr/>
        </p:nvSpPr>
        <p:spPr bwMode="auto">
          <a:xfrm>
            <a:off x="23939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62"/>
          <p:cNvSpPr>
            <a:spLocks noChangeShapeType="1"/>
          </p:cNvSpPr>
          <p:nvPr/>
        </p:nvSpPr>
        <p:spPr bwMode="auto">
          <a:xfrm>
            <a:off x="239395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63"/>
          <p:cNvSpPr>
            <a:spLocks noChangeShapeType="1"/>
          </p:cNvSpPr>
          <p:nvPr/>
        </p:nvSpPr>
        <p:spPr bwMode="auto">
          <a:xfrm>
            <a:off x="2416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64"/>
          <p:cNvSpPr>
            <a:spLocks noChangeShapeType="1"/>
          </p:cNvSpPr>
          <p:nvPr/>
        </p:nvSpPr>
        <p:spPr bwMode="auto">
          <a:xfrm>
            <a:off x="24495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65"/>
          <p:cNvSpPr>
            <a:spLocks noChangeShapeType="1"/>
          </p:cNvSpPr>
          <p:nvPr/>
        </p:nvSpPr>
        <p:spPr bwMode="auto">
          <a:xfrm>
            <a:off x="2498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66"/>
          <p:cNvSpPr>
            <a:spLocks noChangeShapeType="1"/>
          </p:cNvSpPr>
          <p:nvPr/>
        </p:nvSpPr>
        <p:spPr bwMode="auto">
          <a:xfrm>
            <a:off x="24987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67"/>
          <p:cNvSpPr>
            <a:spLocks noChangeShapeType="1"/>
          </p:cNvSpPr>
          <p:nvPr/>
        </p:nvSpPr>
        <p:spPr bwMode="auto">
          <a:xfrm>
            <a:off x="25034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68"/>
          <p:cNvSpPr>
            <a:spLocks noChangeShapeType="1"/>
          </p:cNvSpPr>
          <p:nvPr/>
        </p:nvSpPr>
        <p:spPr bwMode="auto">
          <a:xfrm>
            <a:off x="25701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69"/>
          <p:cNvSpPr>
            <a:spLocks noChangeShapeType="1"/>
          </p:cNvSpPr>
          <p:nvPr/>
        </p:nvSpPr>
        <p:spPr bwMode="auto">
          <a:xfrm>
            <a:off x="25701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70"/>
          <p:cNvSpPr>
            <a:spLocks noChangeShapeType="1"/>
          </p:cNvSpPr>
          <p:nvPr/>
        </p:nvSpPr>
        <p:spPr bwMode="auto">
          <a:xfrm>
            <a:off x="25701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Line 71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Line 72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Line 73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Line 74"/>
          <p:cNvSpPr>
            <a:spLocks noChangeShapeType="1"/>
          </p:cNvSpPr>
          <p:nvPr/>
        </p:nvSpPr>
        <p:spPr bwMode="auto">
          <a:xfrm>
            <a:off x="26082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Line 75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9" name="Line 76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0" name="Line 77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" name="Line 78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2" name="Line 79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3" name="Line 80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4" name="Line 81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5" name="Line 82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6" name="Line 83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7" name="Line 84"/>
          <p:cNvSpPr>
            <a:spLocks noChangeShapeType="1"/>
          </p:cNvSpPr>
          <p:nvPr/>
        </p:nvSpPr>
        <p:spPr bwMode="auto">
          <a:xfrm>
            <a:off x="27828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8" name="Line 85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9" name="Line 86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0" name="Line 87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1" name="Line 88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2" name="Line 89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3" name="Line 90"/>
          <p:cNvSpPr>
            <a:spLocks noChangeShapeType="1"/>
          </p:cNvSpPr>
          <p:nvPr/>
        </p:nvSpPr>
        <p:spPr bwMode="auto">
          <a:xfrm>
            <a:off x="28543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4" name="Line 91"/>
          <p:cNvSpPr>
            <a:spLocks noChangeShapeType="1"/>
          </p:cNvSpPr>
          <p:nvPr/>
        </p:nvSpPr>
        <p:spPr bwMode="auto">
          <a:xfrm>
            <a:off x="28717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5" name="Line 92"/>
          <p:cNvSpPr>
            <a:spLocks noChangeShapeType="1"/>
          </p:cNvSpPr>
          <p:nvPr/>
        </p:nvSpPr>
        <p:spPr bwMode="auto">
          <a:xfrm>
            <a:off x="28717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6" name="Line 93"/>
          <p:cNvSpPr>
            <a:spLocks noChangeShapeType="1"/>
          </p:cNvSpPr>
          <p:nvPr/>
        </p:nvSpPr>
        <p:spPr bwMode="auto">
          <a:xfrm>
            <a:off x="29321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7" name="Line 94"/>
          <p:cNvSpPr>
            <a:spLocks noChangeShapeType="1"/>
          </p:cNvSpPr>
          <p:nvPr/>
        </p:nvSpPr>
        <p:spPr bwMode="auto">
          <a:xfrm>
            <a:off x="29860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8" name="Line 95"/>
          <p:cNvSpPr>
            <a:spLocks noChangeShapeType="1"/>
          </p:cNvSpPr>
          <p:nvPr/>
        </p:nvSpPr>
        <p:spPr bwMode="auto">
          <a:xfrm>
            <a:off x="3013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9" name="Line 96"/>
          <p:cNvSpPr>
            <a:spLocks noChangeShapeType="1"/>
          </p:cNvSpPr>
          <p:nvPr/>
        </p:nvSpPr>
        <p:spPr bwMode="auto">
          <a:xfrm>
            <a:off x="30130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0" name="Line 97"/>
          <p:cNvSpPr>
            <a:spLocks noChangeShapeType="1"/>
          </p:cNvSpPr>
          <p:nvPr/>
        </p:nvSpPr>
        <p:spPr bwMode="auto">
          <a:xfrm>
            <a:off x="3019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1" name="Line 98"/>
          <p:cNvSpPr>
            <a:spLocks noChangeShapeType="1"/>
          </p:cNvSpPr>
          <p:nvPr/>
        </p:nvSpPr>
        <p:spPr bwMode="auto">
          <a:xfrm>
            <a:off x="3019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" name="Line 99"/>
          <p:cNvSpPr>
            <a:spLocks noChangeShapeType="1"/>
          </p:cNvSpPr>
          <p:nvPr/>
        </p:nvSpPr>
        <p:spPr bwMode="auto">
          <a:xfrm>
            <a:off x="3019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" name="Line 100"/>
          <p:cNvSpPr>
            <a:spLocks noChangeShapeType="1"/>
          </p:cNvSpPr>
          <p:nvPr/>
        </p:nvSpPr>
        <p:spPr bwMode="auto">
          <a:xfrm>
            <a:off x="31448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4" name="Line 101"/>
          <p:cNvSpPr>
            <a:spLocks noChangeShapeType="1"/>
          </p:cNvSpPr>
          <p:nvPr/>
        </p:nvSpPr>
        <p:spPr bwMode="auto">
          <a:xfrm>
            <a:off x="31734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5" name="Line 102"/>
          <p:cNvSpPr>
            <a:spLocks noChangeShapeType="1"/>
          </p:cNvSpPr>
          <p:nvPr/>
        </p:nvSpPr>
        <p:spPr bwMode="auto">
          <a:xfrm>
            <a:off x="31734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6" name="Line 103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7" name="Line 104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8" name="Line 105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9" name="Line 106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0" name="Line 107"/>
          <p:cNvSpPr>
            <a:spLocks noChangeShapeType="1"/>
          </p:cNvSpPr>
          <p:nvPr/>
        </p:nvSpPr>
        <p:spPr bwMode="auto">
          <a:xfrm>
            <a:off x="31781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1" name="Line 108"/>
          <p:cNvSpPr>
            <a:spLocks noChangeShapeType="1"/>
          </p:cNvSpPr>
          <p:nvPr/>
        </p:nvSpPr>
        <p:spPr bwMode="auto">
          <a:xfrm>
            <a:off x="33432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2" name="Line 109"/>
          <p:cNvSpPr>
            <a:spLocks noChangeShapeType="1"/>
          </p:cNvSpPr>
          <p:nvPr/>
        </p:nvSpPr>
        <p:spPr bwMode="auto">
          <a:xfrm>
            <a:off x="33480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3" name="Line 110"/>
          <p:cNvSpPr>
            <a:spLocks noChangeShapeType="1"/>
          </p:cNvSpPr>
          <p:nvPr/>
        </p:nvSpPr>
        <p:spPr bwMode="auto">
          <a:xfrm>
            <a:off x="33480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4" name="Line 111"/>
          <p:cNvSpPr>
            <a:spLocks noChangeShapeType="1"/>
          </p:cNvSpPr>
          <p:nvPr/>
        </p:nvSpPr>
        <p:spPr bwMode="auto">
          <a:xfrm>
            <a:off x="33480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5" name="Line 112"/>
          <p:cNvSpPr>
            <a:spLocks noChangeShapeType="1"/>
          </p:cNvSpPr>
          <p:nvPr/>
        </p:nvSpPr>
        <p:spPr bwMode="auto">
          <a:xfrm>
            <a:off x="3546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6" name="Line 113"/>
          <p:cNvSpPr>
            <a:spLocks noChangeShapeType="1"/>
          </p:cNvSpPr>
          <p:nvPr/>
        </p:nvSpPr>
        <p:spPr bwMode="auto">
          <a:xfrm>
            <a:off x="3546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7" name="Line 114"/>
          <p:cNvSpPr>
            <a:spLocks noChangeShapeType="1"/>
          </p:cNvSpPr>
          <p:nvPr/>
        </p:nvSpPr>
        <p:spPr bwMode="auto">
          <a:xfrm>
            <a:off x="35512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8" name="Line 115"/>
          <p:cNvSpPr>
            <a:spLocks noChangeShapeType="1"/>
          </p:cNvSpPr>
          <p:nvPr/>
        </p:nvSpPr>
        <p:spPr bwMode="auto">
          <a:xfrm>
            <a:off x="36068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9" name="Line 116"/>
          <p:cNvSpPr>
            <a:spLocks noChangeShapeType="1"/>
          </p:cNvSpPr>
          <p:nvPr/>
        </p:nvSpPr>
        <p:spPr bwMode="auto">
          <a:xfrm>
            <a:off x="36068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0" name="Line 117"/>
          <p:cNvSpPr>
            <a:spLocks noChangeShapeType="1"/>
          </p:cNvSpPr>
          <p:nvPr/>
        </p:nvSpPr>
        <p:spPr bwMode="auto">
          <a:xfrm>
            <a:off x="36068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1" name="Line 118"/>
          <p:cNvSpPr>
            <a:spLocks noChangeShapeType="1"/>
          </p:cNvSpPr>
          <p:nvPr/>
        </p:nvSpPr>
        <p:spPr bwMode="auto">
          <a:xfrm>
            <a:off x="3627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2" name="Line 119"/>
          <p:cNvSpPr>
            <a:spLocks noChangeShapeType="1"/>
          </p:cNvSpPr>
          <p:nvPr/>
        </p:nvSpPr>
        <p:spPr bwMode="auto">
          <a:xfrm>
            <a:off x="3627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3" name="Line 120"/>
          <p:cNvSpPr>
            <a:spLocks noChangeShapeType="1"/>
          </p:cNvSpPr>
          <p:nvPr/>
        </p:nvSpPr>
        <p:spPr bwMode="auto">
          <a:xfrm>
            <a:off x="3627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4" name="Line 121"/>
          <p:cNvSpPr>
            <a:spLocks noChangeShapeType="1"/>
          </p:cNvSpPr>
          <p:nvPr/>
        </p:nvSpPr>
        <p:spPr bwMode="auto">
          <a:xfrm>
            <a:off x="36337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5" name="Line 122"/>
          <p:cNvSpPr>
            <a:spLocks noChangeShapeType="1"/>
          </p:cNvSpPr>
          <p:nvPr/>
        </p:nvSpPr>
        <p:spPr bwMode="auto">
          <a:xfrm>
            <a:off x="36830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6" name="Line 123"/>
          <p:cNvSpPr>
            <a:spLocks noChangeShapeType="1"/>
          </p:cNvSpPr>
          <p:nvPr/>
        </p:nvSpPr>
        <p:spPr bwMode="auto">
          <a:xfrm>
            <a:off x="36830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7" name="Line 124"/>
          <p:cNvSpPr>
            <a:spLocks noChangeShapeType="1"/>
          </p:cNvSpPr>
          <p:nvPr/>
        </p:nvSpPr>
        <p:spPr bwMode="auto">
          <a:xfrm>
            <a:off x="36830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8" name="Line 125"/>
          <p:cNvSpPr>
            <a:spLocks noChangeShapeType="1"/>
          </p:cNvSpPr>
          <p:nvPr/>
        </p:nvSpPr>
        <p:spPr bwMode="auto">
          <a:xfrm>
            <a:off x="36877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9" name="Line 126"/>
          <p:cNvSpPr>
            <a:spLocks noChangeShapeType="1"/>
          </p:cNvSpPr>
          <p:nvPr/>
        </p:nvSpPr>
        <p:spPr bwMode="auto">
          <a:xfrm>
            <a:off x="36877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0" name="Line 127"/>
          <p:cNvSpPr>
            <a:spLocks noChangeShapeType="1"/>
          </p:cNvSpPr>
          <p:nvPr/>
        </p:nvSpPr>
        <p:spPr bwMode="auto">
          <a:xfrm>
            <a:off x="37480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1" name="Line 128"/>
          <p:cNvSpPr>
            <a:spLocks noChangeShapeType="1"/>
          </p:cNvSpPr>
          <p:nvPr/>
        </p:nvSpPr>
        <p:spPr bwMode="auto">
          <a:xfrm>
            <a:off x="37480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2" name="Line 129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3" name="Line 130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4" name="Line 131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5" name="Line 132"/>
          <p:cNvSpPr>
            <a:spLocks noChangeShapeType="1"/>
          </p:cNvSpPr>
          <p:nvPr/>
        </p:nvSpPr>
        <p:spPr bwMode="auto">
          <a:xfrm>
            <a:off x="37544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6" name="Line 133"/>
          <p:cNvSpPr>
            <a:spLocks noChangeShapeType="1"/>
          </p:cNvSpPr>
          <p:nvPr/>
        </p:nvSpPr>
        <p:spPr bwMode="auto">
          <a:xfrm>
            <a:off x="37814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7" name="Line 134"/>
          <p:cNvSpPr>
            <a:spLocks noChangeShapeType="1"/>
          </p:cNvSpPr>
          <p:nvPr/>
        </p:nvSpPr>
        <p:spPr bwMode="auto">
          <a:xfrm>
            <a:off x="37877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8" name="Line 135"/>
          <p:cNvSpPr>
            <a:spLocks noChangeShapeType="1"/>
          </p:cNvSpPr>
          <p:nvPr/>
        </p:nvSpPr>
        <p:spPr bwMode="auto">
          <a:xfrm>
            <a:off x="37925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9" name="Line 136"/>
          <p:cNvSpPr>
            <a:spLocks noChangeShapeType="1"/>
          </p:cNvSpPr>
          <p:nvPr/>
        </p:nvSpPr>
        <p:spPr bwMode="auto">
          <a:xfrm>
            <a:off x="379253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0" name="Line 137"/>
          <p:cNvSpPr>
            <a:spLocks noChangeShapeType="1"/>
          </p:cNvSpPr>
          <p:nvPr/>
        </p:nvSpPr>
        <p:spPr bwMode="auto">
          <a:xfrm>
            <a:off x="37988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1" name="Line 138"/>
          <p:cNvSpPr>
            <a:spLocks noChangeShapeType="1"/>
          </p:cNvSpPr>
          <p:nvPr/>
        </p:nvSpPr>
        <p:spPr bwMode="auto">
          <a:xfrm>
            <a:off x="37988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2" name="Line 139"/>
          <p:cNvSpPr>
            <a:spLocks noChangeShapeType="1"/>
          </p:cNvSpPr>
          <p:nvPr/>
        </p:nvSpPr>
        <p:spPr bwMode="auto">
          <a:xfrm>
            <a:off x="38528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3" name="Line 140"/>
          <p:cNvSpPr>
            <a:spLocks noChangeShapeType="1"/>
          </p:cNvSpPr>
          <p:nvPr/>
        </p:nvSpPr>
        <p:spPr bwMode="auto">
          <a:xfrm>
            <a:off x="38528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4" name="Line 141"/>
          <p:cNvSpPr>
            <a:spLocks noChangeShapeType="1"/>
          </p:cNvSpPr>
          <p:nvPr/>
        </p:nvSpPr>
        <p:spPr bwMode="auto">
          <a:xfrm>
            <a:off x="38528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5" name="Line 142"/>
          <p:cNvSpPr>
            <a:spLocks noChangeShapeType="1"/>
          </p:cNvSpPr>
          <p:nvPr/>
        </p:nvSpPr>
        <p:spPr bwMode="auto">
          <a:xfrm>
            <a:off x="38592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6" name="Line 143"/>
          <p:cNvSpPr>
            <a:spLocks noChangeShapeType="1"/>
          </p:cNvSpPr>
          <p:nvPr/>
        </p:nvSpPr>
        <p:spPr bwMode="auto">
          <a:xfrm>
            <a:off x="389731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7" name="Line 144"/>
          <p:cNvSpPr>
            <a:spLocks noChangeShapeType="1"/>
          </p:cNvSpPr>
          <p:nvPr/>
        </p:nvSpPr>
        <p:spPr bwMode="auto">
          <a:xfrm>
            <a:off x="3924300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8" name="Line 145"/>
          <p:cNvSpPr>
            <a:spLocks noChangeShapeType="1"/>
          </p:cNvSpPr>
          <p:nvPr/>
        </p:nvSpPr>
        <p:spPr bwMode="auto">
          <a:xfrm>
            <a:off x="3929063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9" name="Line 146"/>
          <p:cNvSpPr>
            <a:spLocks noChangeShapeType="1"/>
          </p:cNvSpPr>
          <p:nvPr/>
        </p:nvSpPr>
        <p:spPr bwMode="auto">
          <a:xfrm>
            <a:off x="3946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0" name="Line 147"/>
          <p:cNvSpPr>
            <a:spLocks noChangeShapeType="1"/>
          </p:cNvSpPr>
          <p:nvPr/>
        </p:nvSpPr>
        <p:spPr bwMode="auto">
          <a:xfrm>
            <a:off x="39465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1" name="Line 148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2" name="Line 149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3" name="Line 150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4" name="Line 151"/>
          <p:cNvSpPr>
            <a:spLocks noChangeShapeType="1"/>
          </p:cNvSpPr>
          <p:nvPr/>
        </p:nvSpPr>
        <p:spPr bwMode="auto">
          <a:xfrm>
            <a:off x="39512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5" name="Line 152"/>
          <p:cNvSpPr>
            <a:spLocks noChangeShapeType="1"/>
          </p:cNvSpPr>
          <p:nvPr/>
        </p:nvSpPr>
        <p:spPr bwMode="auto">
          <a:xfrm>
            <a:off x="39846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6" name="Line 153"/>
          <p:cNvSpPr>
            <a:spLocks noChangeShapeType="1"/>
          </p:cNvSpPr>
          <p:nvPr/>
        </p:nvSpPr>
        <p:spPr bwMode="auto">
          <a:xfrm>
            <a:off x="398462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Line 154"/>
          <p:cNvSpPr>
            <a:spLocks noChangeShapeType="1"/>
          </p:cNvSpPr>
          <p:nvPr/>
        </p:nvSpPr>
        <p:spPr bwMode="auto">
          <a:xfrm>
            <a:off x="39893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8" name="Line 155"/>
          <p:cNvSpPr>
            <a:spLocks noChangeShapeType="1"/>
          </p:cNvSpPr>
          <p:nvPr/>
        </p:nvSpPr>
        <p:spPr bwMode="auto">
          <a:xfrm>
            <a:off x="39893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9" name="Line 156"/>
          <p:cNvSpPr>
            <a:spLocks noChangeShapeType="1"/>
          </p:cNvSpPr>
          <p:nvPr/>
        </p:nvSpPr>
        <p:spPr bwMode="auto">
          <a:xfrm>
            <a:off x="39893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0" name="Line 157"/>
          <p:cNvSpPr>
            <a:spLocks noChangeShapeType="1"/>
          </p:cNvSpPr>
          <p:nvPr/>
        </p:nvSpPr>
        <p:spPr bwMode="auto">
          <a:xfrm>
            <a:off x="4154488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1" name="Line 158"/>
          <p:cNvSpPr>
            <a:spLocks noChangeShapeType="1"/>
          </p:cNvSpPr>
          <p:nvPr/>
        </p:nvSpPr>
        <p:spPr bwMode="auto">
          <a:xfrm>
            <a:off x="4181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2" name="Line 159"/>
          <p:cNvSpPr>
            <a:spLocks noChangeShapeType="1"/>
          </p:cNvSpPr>
          <p:nvPr/>
        </p:nvSpPr>
        <p:spPr bwMode="auto">
          <a:xfrm>
            <a:off x="4181475" y="2346325"/>
            <a:ext cx="0" cy="5556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3" name="Line 160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4" name="Line 161"/>
          <p:cNvSpPr>
            <a:spLocks noChangeShapeType="1"/>
          </p:cNvSpPr>
          <p:nvPr/>
        </p:nvSpPr>
        <p:spPr bwMode="auto">
          <a:xfrm>
            <a:off x="265112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5" name="Line 162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6" name="Line 163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7" name="Line 164"/>
          <p:cNvSpPr>
            <a:spLocks noChangeShapeType="1"/>
          </p:cNvSpPr>
          <p:nvPr/>
        </p:nvSpPr>
        <p:spPr bwMode="auto">
          <a:xfrm>
            <a:off x="2657475" y="2346325"/>
            <a:ext cx="0" cy="55562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8" name="Freeform 165"/>
          <p:cNvSpPr>
            <a:spLocks/>
          </p:cNvSpPr>
          <p:nvPr/>
        </p:nvSpPr>
        <p:spPr bwMode="auto">
          <a:xfrm>
            <a:off x="1806575" y="2247900"/>
            <a:ext cx="587375" cy="11112"/>
          </a:xfrm>
          <a:custGeom>
            <a:avLst/>
            <a:gdLst>
              <a:gd name="T0" fmla="*/ 4 w 370"/>
              <a:gd name="T1" fmla="*/ 7 h 7"/>
              <a:gd name="T2" fmla="*/ 11 w 370"/>
              <a:gd name="T3" fmla="*/ 7 h 7"/>
              <a:gd name="T4" fmla="*/ 18 w 370"/>
              <a:gd name="T5" fmla="*/ 7 h 7"/>
              <a:gd name="T6" fmla="*/ 28 w 370"/>
              <a:gd name="T7" fmla="*/ 7 h 7"/>
              <a:gd name="T8" fmla="*/ 28 w 370"/>
              <a:gd name="T9" fmla="*/ 7 h 7"/>
              <a:gd name="T10" fmla="*/ 35 w 370"/>
              <a:gd name="T11" fmla="*/ 7 h 7"/>
              <a:gd name="T12" fmla="*/ 42 w 370"/>
              <a:gd name="T13" fmla="*/ 7 h 7"/>
              <a:gd name="T14" fmla="*/ 52 w 370"/>
              <a:gd name="T15" fmla="*/ 7 h 7"/>
              <a:gd name="T16" fmla="*/ 52 w 370"/>
              <a:gd name="T17" fmla="*/ 7 h 7"/>
              <a:gd name="T18" fmla="*/ 59 w 370"/>
              <a:gd name="T19" fmla="*/ 7 h 7"/>
              <a:gd name="T20" fmla="*/ 66 w 370"/>
              <a:gd name="T21" fmla="*/ 7 h 7"/>
              <a:gd name="T22" fmla="*/ 73 w 370"/>
              <a:gd name="T23" fmla="*/ 7 h 7"/>
              <a:gd name="T24" fmla="*/ 80 w 370"/>
              <a:gd name="T25" fmla="*/ 7 h 7"/>
              <a:gd name="T26" fmla="*/ 83 w 370"/>
              <a:gd name="T27" fmla="*/ 7 h 7"/>
              <a:gd name="T28" fmla="*/ 90 w 370"/>
              <a:gd name="T29" fmla="*/ 7 h 7"/>
              <a:gd name="T30" fmla="*/ 97 w 370"/>
              <a:gd name="T31" fmla="*/ 7 h 7"/>
              <a:gd name="T32" fmla="*/ 100 w 370"/>
              <a:gd name="T33" fmla="*/ 7 h 7"/>
              <a:gd name="T34" fmla="*/ 107 w 370"/>
              <a:gd name="T35" fmla="*/ 7 h 7"/>
              <a:gd name="T36" fmla="*/ 114 w 370"/>
              <a:gd name="T37" fmla="*/ 7 h 7"/>
              <a:gd name="T38" fmla="*/ 121 w 370"/>
              <a:gd name="T39" fmla="*/ 7 h 7"/>
              <a:gd name="T40" fmla="*/ 128 w 370"/>
              <a:gd name="T41" fmla="*/ 7 h 7"/>
              <a:gd name="T42" fmla="*/ 135 w 370"/>
              <a:gd name="T43" fmla="*/ 7 h 7"/>
              <a:gd name="T44" fmla="*/ 142 w 370"/>
              <a:gd name="T45" fmla="*/ 7 h 7"/>
              <a:gd name="T46" fmla="*/ 149 w 370"/>
              <a:gd name="T47" fmla="*/ 7 h 7"/>
              <a:gd name="T48" fmla="*/ 156 w 370"/>
              <a:gd name="T49" fmla="*/ 7 h 7"/>
              <a:gd name="T50" fmla="*/ 163 w 370"/>
              <a:gd name="T51" fmla="*/ 7 h 7"/>
              <a:gd name="T52" fmla="*/ 170 w 370"/>
              <a:gd name="T53" fmla="*/ 7 h 7"/>
              <a:gd name="T54" fmla="*/ 173 w 370"/>
              <a:gd name="T55" fmla="*/ 0 h 7"/>
              <a:gd name="T56" fmla="*/ 176 w 370"/>
              <a:gd name="T57" fmla="*/ 7 h 7"/>
              <a:gd name="T58" fmla="*/ 183 w 370"/>
              <a:gd name="T59" fmla="*/ 7 h 7"/>
              <a:gd name="T60" fmla="*/ 190 w 370"/>
              <a:gd name="T61" fmla="*/ 7 h 7"/>
              <a:gd name="T62" fmla="*/ 197 w 370"/>
              <a:gd name="T63" fmla="*/ 4 h 7"/>
              <a:gd name="T64" fmla="*/ 197 w 370"/>
              <a:gd name="T65" fmla="*/ 0 h 7"/>
              <a:gd name="T66" fmla="*/ 201 w 370"/>
              <a:gd name="T67" fmla="*/ 7 h 7"/>
              <a:gd name="T68" fmla="*/ 208 w 370"/>
              <a:gd name="T69" fmla="*/ 7 h 7"/>
              <a:gd name="T70" fmla="*/ 214 w 370"/>
              <a:gd name="T71" fmla="*/ 7 h 7"/>
              <a:gd name="T72" fmla="*/ 221 w 370"/>
              <a:gd name="T73" fmla="*/ 7 h 7"/>
              <a:gd name="T74" fmla="*/ 228 w 370"/>
              <a:gd name="T75" fmla="*/ 4 h 7"/>
              <a:gd name="T76" fmla="*/ 228 w 370"/>
              <a:gd name="T77" fmla="*/ 0 h 7"/>
              <a:gd name="T78" fmla="*/ 232 w 370"/>
              <a:gd name="T79" fmla="*/ 7 h 7"/>
              <a:gd name="T80" fmla="*/ 242 w 370"/>
              <a:gd name="T81" fmla="*/ 7 h 7"/>
              <a:gd name="T82" fmla="*/ 242 w 370"/>
              <a:gd name="T83" fmla="*/ 4 h 7"/>
              <a:gd name="T84" fmla="*/ 246 w 370"/>
              <a:gd name="T85" fmla="*/ 7 h 7"/>
              <a:gd name="T86" fmla="*/ 252 w 370"/>
              <a:gd name="T87" fmla="*/ 7 h 7"/>
              <a:gd name="T88" fmla="*/ 259 w 370"/>
              <a:gd name="T89" fmla="*/ 7 h 7"/>
              <a:gd name="T90" fmla="*/ 266 w 370"/>
              <a:gd name="T91" fmla="*/ 7 h 7"/>
              <a:gd name="T92" fmla="*/ 273 w 370"/>
              <a:gd name="T93" fmla="*/ 7 h 7"/>
              <a:gd name="T94" fmla="*/ 280 w 370"/>
              <a:gd name="T95" fmla="*/ 4 h 7"/>
              <a:gd name="T96" fmla="*/ 284 w 370"/>
              <a:gd name="T97" fmla="*/ 7 h 7"/>
              <a:gd name="T98" fmla="*/ 290 w 370"/>
              <a:gd name="T99" fmla="*/ 7 h 7"/>
              <a:gd name="T100" fmla="*/ 297 w 370"/>
              <a:gd name="T101" fmla="*/ 7 h 7"/>
              <a:gd name="T102" fmla="*/ 304 w 370"/>
              <a:gd name="T103" fmla="*/ 7 h 7"/>
              <a:gd name="T104" fmla="*/ 311 w 370"/>
              <a:gd name="T105" fmla="*/ 7 h 7"/>
              <a:gd name="T106" fmla="*/ 318 w 370"/>
              <a:gd name="T107" fmla="*/ 7 h 7"/>
              <a:gd name="T108" fmla="*/ 322 w 370"/>
              <a:gd name="T109" fmla="*/ 7 h 7"/>
              <a:gd name="T110" fmla="*/ 328 w 370"/>
              <a:gd name="T111" fmla="*/ 7 h 7"/>
              <a:gd name="T112" fmla="*/ 335 w 370"/>
              <a:gd name="T113" fmla="*/ 7 h 7"/>
              <a:gd name="T114" fmla="*/ 342 w 370"/>
              <a:gd name="T115" fmla="*/ 7 h 7"/>
              <a:gd name="T116" fmla="*/ 349 w 370"/>
              <a:gd name="T117" fmla="*/ 7 h 7"/>
              <a:gd name="T118" fmla="*/ 356 w 370"/>
              <a:gd name="T119" fmla="*/ 4 h 7"/>
              <a:gd name="T120" fmla="*/ 360 w 370"/>
              <a:gd name="T121" fmla="*/ 7 h 7"/>
              <a:gd name="T122" fmla="*/ 366 w 370"/>
              <a:gd name="T123" fmla="*/ 7 h 7"/>
              <a:gd name="T124" fmla="*/ 370 w 370"/>
              <a:gd name="T125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70" h="7">
                <a:moveTo>
                  <a:pt x="0" y="7"/>
                </a:moveTo>
                <a:lnTo>
                  <a:pt x="4" y="7"/>
                </a:lnTo>
                <a:lnTo>
                  <a:pt x="7" y="7"/>
                </a:lnTo>
                <a:lnTo>
                  <a:pt x="11" y="7"/>
                </a:lnTo>
                <a:lnTo>
                  <a:pt x="14" y="7"/>
                </a:lnTo>
                <a:lnTo>
                  <a:pt x="18" y="7"/>
                </a:lnTo>
                <a:lnTo>
                  <a:pt x="21" y="7"/>
                </a:lnTo>
                <a:lnTo>
                  <a:pt x="28" y="7"/>
                </a:lnTo>
                <a:lnTo>
                  <a:pt x="24" y="7"/>
                </a:lnTo>
                <a:lnTo>
                  <a:pt x="28" y="7"/>
                </a:lnTo>
                <a:lnTo>
                  <a:pt x="31" y="7"/>
                </a:lnTo>
                <a:lnTo>
                  <a:pt x="35" y="7"/>
                </a:lnTo>
                <a:lnTo>
                  <a:pt x="38" y="7"/>
                </a:lnTo>
                <a:lnTo>
                  <a:pt x="42" y="7"/>
                </a:lnTo>
                <a:lnTo>
                  <a:pt x="45" y="7"/>
                </a:lnTo>
                <a:lnTo>
                  <a:pt x="52" y="7"/>
                </a:lnTo>
                <a:lnTo>
                  <a:pt x="49" y="7"/>
                </a:lnTo>
                <a:lnTo>
                  <a:pt x="52" y="7"/>
                </a:lnTo>
                <a:lnTo>
                  <a:pt x="56" y="7"/>
                </a:lnTo>
                <a:lnTo>
                  <a:pt x="59" y="7"/>
                </a:lnTo>
                <a:lnTo>
                  <a:pt x="62" y="7"/>
                </a:lnTo>
                <a:lnTo>
                  <a:pt x="66" y="7"/>
                </a:lnTo>
                <a:lnTo>
                  <a:pt x="69" y="7"/>
                </a:lnTo>
                <a:lnTo>
                  <a:pt x="73" y="7"/>
                </a:lnTo>
                <a:lnTo>
                  <a:pt x="76" y="7"/>
                </a:lnTo>
                <a:lnTo>
                  <a:pt x="80" y="7"/>
                </a:lnTo>
                <a:lnTo>
                  <a:pt x="87" y="7"/>
                </a:lnTo>
                <a:lnTo>
                  <a:pt x="83" y="7"/>
                </a:lnTo>
                <a:lnTo>
                  <a:pt x="87" y="7"/>
                </a:lnTo>
                <a:lnTo>
                  <a:pt x="90" y="7"/>
                </a:lnTo>
                <a:lnTo>
                  <a:pt x="94" y="7"/>
                </a:lnTo>
                <a:lnTo>
                  <a:pt x="97" y="7"/>
                </a:lnTo>
                <a:lnTo>
                  <a:pt x="104" y="7"/>
                </a:lnTo>
                <a:lnTo>
                  <a:pt x="100" y="7"/>
                </a:lnTo>
                <a:lnTo>
                  <a:pt x="104" y="7"/>
                </a:lnTo>
                <a:lnTo>
                  <a:pt x="107" y="7"/>
                </a:lnTo>
                <a:lnTo>
                  <a:pt x="111" y="7"/>
                </a:lnTo>
                <a:lnTo>
                  <a:pt x="114" y="7"/>
                </a:lnTo>
                <a:lnTo>
                  <a:pt x="118" y="7"/>
                </a:lnTo>
                <a:lnTo>
                  <a:pt x="121" y="7"/>
                </a:lnTo>
                <a:lnTo>
                  <a:pt x="125" y="7"/>
                </a:lnTo>
                <a:lnTo>
                  <a:pt x="128" y="7"/>
                </a:lnTo>
                <a:lnTo>
                  <a:pt x="132" y="7"/>
                </a:lnTo>
                <a:lnTo>
                  <a:pt x="135" y="7"/>
                </a:lnTo>
                <a:lnTo>
                  <a:pt x="138" y="7"/>
                </a:lnTo>
                <a:lnTo>
                  <a:pt x="142" y="7"/>
                </a:lnTo>
                <a:lnTo>
                  <a:pt x="145" y="7"/>
                </a:lnTo>
                <a:lnTo>
                  <a:pt x="149" y="7"/>
                </a:lnTo>
                <a:lnTo>
                  <a:pt x="152" y="7"/>
                </a:lnTo>
                <a:lnTo>
                  <a:pt x="156" y="7"/>
                </a:lnTo>
                <a:lnTo>
                  <a:pt x="159" y="7"/>
                </a:lnTo>
                <a:lnTo>
                  <a:pt x="163" y="7"/>
                </a:lnTo>
                <a:lnTo>
                  <a:pt x="166" y="7"/>
                </a:lnTo>
                <a:lnTo>
                  <a:pt x="170" y="7"/>
                </a:lnTo>
                <a:lnTo>
                  <a:pt x="173" y="4"/>
                </a:lnTo>
                <a:lnTo>
                  <a:pt x="173" y="0"/>
                </a:lnTo>
                <a:lnTo>
                  <a:pt x="173" y="7"/>
                </a:lnTo>
                <a:lnTo>
                  <a:pt x="176" y="7"/>
                </a:lnTo>
                <a:lnTo>
                  <a:pt x="180" y="7"/>
                </a:lnTo>
                <a:lnTo>
                  <a:pt x="183" y="7"/>
                </a:lnTo>
                <a:lnTo>
                  <a:pt x="187" y="7"/>
                </a:lnTo>
                <a:lnTo>
                  <a:pt x="190" y="7"/>
                </a:lnTo>
                <a:lnTo>
                  <a:pt x="194" y="7"/>
                </a:lnTo>
                <a:lnTo>
                  <a:pt x="197" y="4"/>
                </a:lnTo>
                <a:lnTo>
                  <a:pt x="197" y="7"/>
                </a:lnTo>
                <a:lnTo>
                  <a:pt x="197" y="0"/>
                </a:lnTo>
                <a:lnTo>
                  <a:pt x="197" y="4"/>
                </a:lnTo>
                <a:lnTo>
                  <a:pt x="201" y="7"/>
                </a:lnTo>
                <a:lnTo>
                  <a:pt x="204" y="7"/>
                </a:lnTo>
                <a:lnTo>
                  <a:pt x="208" y="7"/>
                </a:lnTo>
                <a:lnTo>
                  <a:pt x="211" y="7"/>
                </a:lnTo>
                <a:lnTo>
                  <a:pt x="214" y="7"/>
                </a:lnTo>
                <a:lnTo>
                  <a:pt x="218" y="7"/>
                </a:lnTo>
                <a:lnTo>
                  <a:pt x="221" y="7"/>
                </a:lnTo>
                <a:lnTo>
                  <a:pt x="225" y="7"/>
                </a:lnTo>
                <a:lnTo>
                  <a:pt x="228" y="4"/>
                </a:lnTo>
                <a:lnTo>
                  <a:pt x="228" y="7"/>
                </a:lnTo>
                <a:lnTo>
                  <a:pt x="228" y="0"/>
                </a:lnTo>
                <a:lnTo>
                  <a:pt x="228" y="7"/>
                </a:lnTo>
                <a:lnTo>
                  <a:pt x="232" y="7"/>
                </a:lnTo>
                <a:lnTo>
                  <a:pt x="235" y="7"/>
                </a:lnTo>
                <a:lnTo>
                  <a:pt x="242" y="7"/>
                </a:lnTo>
                <a:lnTo>
                  <a:pt x="239" y="7"/>
                </a:lnTo>
                <a:lnTo>
                  <a:pt x="242" y="4"/>
                </a:lnTo>
                <a:lnTo>
                  <a:pt x="242" y="7"/>
                </a:lnTo>
                <a:lnTo>
                  <a:pt x="246" y="7"/>
                </a:lnTo>
                <a:lnTo>
                  <a:pt x="249" y="7"/>
                </a:lnTo>
                <a:lnTo>
                  <a:pt x="252" y="7"/>
                </a:lnTo>
                <a:lnTo>
                  <a:pt x="256" y="7"/>
                </a:lnTo>
                <a:lnTo>
                  <a:pt x="259" y="7"/>
                </a:lnTo>
                <a:lnTo>
                  <a:pt x="263" y="7"/>
                </a:lnTo>
                <a:lnTo>
                  <a:pt x="266" y="7"/>
                </a:lnTo>
                <a:lnTo>
                  <a:pt x="270" y="7"/>
                </a:lnTo>
                <a:lnTo>
                  <a:pt x="273" y="7"/>
                </a:lnTo>
                <a:lnTo>
                  <a:pt x="277" y="7"/>
                </a:lnTo>
                <a:lnTo>
                  <a:pt x="280" y="4"/>
                </a:lnTo>
                <a:lnTo>
                  <a:pt x="280" y="7"/>
                </a:lnTo>
                <a:lnTo>
                  <a:pt x="284" y="7"/>
                </a:lnTo>
                <a:lnTo>
                  <a:pt x="287" y="7"/>
                </a:lnTo>
                <a:lnTo>
                  <a:pt x="290" y="7"/>
                </a:lnTo>
                <a:lnTo>
                  <a:pt x="294" y="7"/>
                </a:lnTo>
                <a:lnTo>
                  <a:pt x="297" y="7"/>
                </a:lnTo>
                <a:lnTo>
                  <a:pt x="301" y="7"/>
                </a:lnTo>
                <a:lnTo>
                  <a:pt x="304" y="7"/>
                </a:lnTo>
                <a:lnTo>
                  <a:pt x="308" y="7"/>
                </a:lnTo>
                <a:lnTo>
                  <a:pt x="311" y="7"/>
                </a:lnTo>
                <a:lnTo>
                  <a:pt x="315" y="7"/>
                </a:lnTo>
                <a:lnTo>
                  <a:pt x="318" y="7"/>
                </a:lnTo>
                <a:lnTo>
                  <a:pt x="325" y="7"/>
                </a:lnTo>
                <a:lnTo>
                  <a:pt x="322" y="7"/>
                </a:lnTo>
                <a:lnTo>
                  <a:pt x="325" y="7"/>
                </a:lnTo>
                <a:lnTo>
                  <a:pt x="328" y="7"/>
                </a:lnTo>
                <a:lnTo>
                  <a:pt x="332" y="7"/>
                </a:lnTo>
                <a:lnTo>
                  <a:pt x="335" y="7"/>
                </a:lnTo>
                <a:lnTo>
                  <a:pt x="339" y="7"/>
                </a:lnTo>
                <a:lnTo>
                  <a:pt x="342" y="7"/>
                </a:lnTo>
                <a:lnTo>
                  <a:pt x="346" y="7"/>
                </a:lnTo>
                <a:lnTo>
                  <a:pt x="349" y="7"/>
                </a:lnTo>
                <a:lnTo>
                  <a:pt x="356" y="7"/>
                </a:lnTo>
                <a:lnTo>
                  <a:pt x="356" y="4"/>
                </a:lnTo>
                <a:lnTo>
                  <a:pt x="356" y="7"/>
                </a:lnTo>
                <a:lnTo>
                  <a:pt x="360" y="7"/>
                </a:lnTo>
                <a:lnTo>
                  <a:pt x="363" y="7"/>
                </a:lnTo>
                <a:lnTo>
                  <a:pt x="366" y="7"/>
                </a:lnTo>
                <a:lnTo>
                  <a:pt x="370" y="4"/>
                </a:lnTo>
                <a:lnTo>
                  <a:pt x="37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9" name="Freeform 166"/>
          <p:cNvSpPr>
            <a:spLocks/>
          </p:cNvSpPr>
          <p:nvPr/>
        </p:nvSpPr>
        <p:spPr bwMode="auto">
          <a:xfrm>
            <a:off x="2393950" y="2247900"/>
            <a:ext cx="547688" cy="11112"/>
          </a:xfrm>
          <a:custGeom>
            <a:avLst/>
            <a:gdLst>
              <a:gd name="T0" fmla="*/ 3 w 345"/>
              <a:gd name="T1" fmla="*/ 7 h 7"/>
              <a:gd name="T2" fmla="*/ 17 w 345"/>
              <a:gd name="T3" fmla="*/ 7 h 7"/>
              <a:gd name="T4" fmla="*/ 21 w 345"/>
              <a:gd name="T5" fmla="*/ 7 h 7"/>
              <a:gd name="T6" fmla="*/ 31 w 345"/>
              <a:gd name="T7" fmla="*/ 7 h 7"/>
              <a:gd name="T8" fmla="*/ 38 w 345"/>
              <a:gd name="T9" fmla="*/ 7 h 7"/>
              <a:gd name="T10" fmla="*/ 48 w 345"/>
              <a:gd name="T11" fmla="*/ 7 h 7"/>
              <a:gd name="T12" fmla="*/ 59 w 345"/>
              <a:gd name="T13" fmla="*/ 7 h 7"/>
              <a:gd name="T14" fmla="*/ 66 w 345"/>
              <a:gd name="T15" fmla="*/ 7 h 7"/>
              <a:gd name="T16" fmla="*/ 73 w 345"/>
              <a:gd name="T17" fmla="*/ 7 h 7"/>
              <a:gd name="T18" fmla="*/ 76 w 345"/>
              <a:gd name="T19" fmla="*/ 7 h 7"/>
              <a:gd name="T20" fmla="*/ 86 w 345"/>
              <a:gd name="T21" fmla="*/ 7 h 7"/>
              <a:gd name="T22" fmla="*/ 97 w 345"/>
              <a:gd name="T23" fmla="*/ 7 h 7"/>
              <a:gd name="T24" fmla="*/ 107 w 345"/>
              <a:gd name="T25" fmla="*/ 7 h 7"/>
              <a:gd name="T26" fmla="*/ 111 w 345"/>
              <a:gd name="T27" fmla="*/ 4 h 7"/>
              <a:gd name="T28" fmla="*/ 121 w 345"/>
              <a:gd name="T29" fmla="*/ 7 h 7"/>
              <a:gd name="T30" fmla="*/ 131 w 345"/>
              <a:gd name="T31" fmla="*/ 7 h 7"/>
              <a:gd name="T32" fmla="*/ 135 w 345"/>
              <a:gd name="T33" fmla="*/ 4 h 7"/>
              <a:gd name="T34" fmla="*/ 142 w 345"/>
              <a:gd name="T35" fmla="*/ 7 h 7"/>
              <a:gd name="T36" fmla="*/ 152 w 345"/>
              <a:gd name="T37" fmla="*/ 7 h 7"/>
              <a:gd name="T38" fmla="*/ 162 w 345"/>
              <a:gd name="T39" fmla="*/ 4 h 7"/>
              <a:gd name="T40" fmla="*/ 162 w 345"/>
              <a:gd name="T41" fmla="*/ 4 h 7"/>
              <a:gd name="T42" fmla="*/ 166 w 345"/>
              <a:gd name="T43" fmla="*/ 0 h 7"/>
              <a:gd name="T44" fmla="*/ 173 w 345"/>
              <a:gd name="T45" fmla="*/ 7 h 7"/>
              <a:gd name="T46" fmla="*/ 183 w 345"/>
              <a:gd name="T47" fmla="*/ 7 h 7"/>
              <a:gd name="T48" fmla="*/ 193 w 345"/>
              <a:gd name="T49" fmla="*/ 7 h 7"/>
              <a:gd name="T50" fmla="*/ 204 w 345"/>
              <a:gd name="T51" fmla="*/ 7 h 7"/>
              <a:gd name="T52" fmla="*/ 211 w 345"/>
              <a:gd name="T53" fmla="*/ 7 h 7"/>
              <a:gd name="T54" fmla="*/ 221 w 345"/>
              <a:gd name="T55" fmla="*/ 7 h 7"/>
              <a:gd name="T56" fmla="*/ 231 w 345"/>
              <a:gd name="T57" fmla="*/ 7 h 7"/>
              <a:gd name="T58" fmla="*/ 242 w 345"/>
              <a:gd name="T59" fmla="*/ 7 h 7"/>
              <a:gd name="T60" fmla="*/ 249 w 345"/>
              <a:gd name="T61" fmla="*/ 7 h 7"/>
              <a:gd name="T62" fmla="*/ 259 w 345"/>
              <a:gd name="T63" fmla="*/ 7 h 7"/>
              <a:gd name="T64" fmla="*/ 269 w 345"/>
              <a:gd name="T65" fmla="*/ 7 h 7"/>
              <a:gd name="T66" fmla="*/ 280 w 345"/>
              <a:gd name="T67" fmla="*/ 7 h 7"/>
              <a:gd name="T68" fmla="*/ 290 w 345"/>
              <a:gd name="T69" fmla="*/ 4 h 7"/>
              <a:gd name="T70" fmla="*/ 290 w 345"/>
              <a:gd name="T71" fmla="*/ 4 h 7"/>
              <a:gd name="T72" fmla="*/ 301 w 345"/>
              <a:gd name="T73" fmla="*/ 4 h 7"/>
              <a:gd name="T74" fmla="*/ 301 w 345"/>
              <a:gd name="T75" fmla="*/ 7 h 7"/>
              <a:gd name="T76" fmla="*/ 311 w 345"/>
              <a:gd name="T77" fmla="*/ 7 h 7"/>
              <a:gd name="T78" fmla="*/ 321 w 345"/>
              <a:gd name="T79" fmla="*/ 7 h 7"/>
              <a:gd name="T80" fmla="*/ 332 w 345"/>
              <a:gd name="T81" fmla="*/ 7 h 7"/>
              <a:gd name="T82" fmla="*/ 339 w 345"/>
              <a:gd name="T8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45" h="7">
                <a:moveTo>
                  <a:pt x="0" y="0"/>
                </a:moveTo>
                <a:lnTo>
                  <a:pt x="0" y="7"/>
                </a:lnTo>
                <a:lnTo>
                  <a:pt x="3" y="7"/>
                </a:lnTo>
                <a:lnTo>
                  <a:pt x="7" y="7"/>
                </a:lnTo>
                <a:lnTo>
                  <a:pt x="10" y="7"/>
                </a:lnTo>
                <a:lnTo>
                  <a:pt x="17" y="7"/>
                </a:lnTo>
                <a:lnTo>
                  <a:pt x="14" y="7"/>
                </a:lnTo>
                <a:lnTo>
                  <a:pt x="17" y="7"/>
                </a:lnTo>
                <a:lnTo>
                  <a:pt x="21" y="7"/>
                </a:lnTo>
                <a:lnTo>
                  <a:pt x="24" y="7"/>
                </a:lnTo>
                <a:lnTo>
                  <a:pt x="28" y="7"/>
                </a:lnTo>
                <a:lnTo>
                  <a:pt x="31" y="7"/>
                </a:lnTo>
                <a:lnTo>
                  <a:pt x="38" y="7"/>
                </a:lnTo>
                <a:lnTo>
                  <a:pt x="35" y="7"/>
                </a:lnTo>
                <a:lnTo>
                  <a:pt x="38" y="7"/>
                </a:lnTo>
                <a:lnTo>
                  <a:pt x="41" y="7"/>
                </a:lnTo>
                <a:lnTo>
                  <a:pt x="45" y="7"/>
                </a:lnTo>
                <a:lnTo>
                  <a:pt x="48" y="7"/>
                </a:lnTo>
                <a:lnTo>
                  <a:pt x="52" y="7"/>
                </a:lnTo>
                <a:lnTo>
                  <a:pt x="55" y="7"/>
                </a:lnTo>
                <a:lnTo>
                  <a:pt x="59" y="7"/>
                </a:lnTo>
                <a:lnTo>
                  <a:pt x="62" y="7"/>
                </a:lnTo>
                <a:lnTo>
                  <a:pt x="66" y="4"/>
                </a:lnTo>
                <a:lnTo>
                  <a:pt x="66" y="7"/>
                </a:lnTo>
                <a:lnTo>
                  <a:pt x="66" y="4"/>
                </a:lnTo>
                <a:lnTo>
                  <a:pt x="66" y="7"/>
                </a:lnTo>
                <a:lnTo>
                  <a:pt x="73" y="7"/>
                </a:lnTo>
                <a:lnTo>
                  <a:pt x="69" y="7"/>
                </a:lnTo>
                <a:lnTo>
                  <a:pt x="73" y="7"/>
                </a:lnTo>
                <a:lnTo>
                  <a:pt x="76" y="7"/>
                </a:lnTo>
                <a:lnTo>
                  <a:pt x="79" y="7"/>
                </a:lnTo>
                <a:lnTo>
                  <a:pt x="83" y="7"/>
                </a:lnTo>
                <a:lnTo>
                  <a:pt x="86" y="7"/>
                </a:lnTo>
                <a:lnTo>
                  <a:pt x="90" y="7"/>
                </a:lnTo>
                <a:lnTo>
                  <a:pt x="93" y="7"/>
                </a:lnTo>
                <a:lnTo>
                  <a:pt x="97" y="7"/>
                </a:lnTo>
                <a:lnTo>
                  <a:pt x="100" y="7"/>
                </a:lnTo>
                <a:lnTo>
                  <a:pt x="104" y="7"/>
                </a:lnTo>
                <a:lnTo>
                  <a:pt x="107" y="7"/>
                </a:lnTo>
                <a:lnTo>
                  <a:pt x="111" y="4"/>
                </a:lnTo>
                <a:lnTo>
                  <a:pt x="111" y="7"/>
                </a:lnTo>
                <a:lnTo>
                  <a:pt x="111" y="4"/>
                </a:lnTo>
                <a:lnTo>
                  <a:pt x="114" y="7"/>
                </a:lnTo>
                <a:lnTo>
                  <a:pt x="117" y="7"/>
                </a:lnTo>
                <a:lnTo>
                  <a:pt x="121" y="7"/>
                </a:lnTo>
                <a:lnTo>
                  <a:pt x="124" y="7"/>
                </a:lnTo>
                <a:lnTo>
                  <a:pt x="128" y="7"/>
                </a:lnTo>
                <a:lnTo>
                  <a:pt x="131" y="7"/>
                </a:lnTo>
                <a:lnTo>
                  <a:pt x="135" y="4"/>
                </a:lnTo>
                <a:lnTo>
                  <a:pt x="135" y="7"/>
                </a:lnTo>
                <a:lnTo>
                  <a:pt x="135" y="4"/>
                </a:lnTo>
                <a:lnTo>
                  <a:pt x="135" y="7"/>
                </a:lnTo>
                <a:lnTo>
                  <a:pt x="138" y="7"/>
                </a:lnTo>
                <a:lnTo>
                  <a:pt x="142" y="7"/>
                </a:lnTo>
                <a:lnTo>
                  <a:pt x="145" y="7"/>
                </a:lnTo>
                <a:lnTo>
                  <a:pt x="149" y="7"/>
                </a:lnTo>
                <a:lnTo>
                  <a:pt x="152" y="7"/>
                </a:lnTo>
                <a:lnTo>
                  <a:pt x="155" y="7"/>
                </a:lnTo>
                <a:lnTo>
                  <a:pt x="159" y="7"/>
                </a:lnTo>
                <a:lnTo>
                  <a:pt x="162" y="4"/>
                </a:lnTo>
                <a:lnTo>
                  <a:pt x="162" y="7"/>
                </a:lnTo>
                <a:lnTo>
                  <a:pt x="162" y="0"/>
                </a:lnTo>
                <a:lnTo>
                  <a:pt x="162" y="4"/>
                </a:lnTo>
                <a:lnTo>
                  <a:pt x="166" y="0"/>
                </a:lnTo>
                <a:lnTo>
                  <a:pt x="166" y="7"/>
                </a:lnTo>
                <a:lnTo>
                  <a:pt x="166" y="0"/>
                </a:lnTo>
                <a:lnTo>
                  <a:pt x="166" y="7"/>
                </a:lnTo>
                <a:lnTo>
                  <a:pt x="169" y="7"/>
                </a:lnTo>
                <a:lnTo>
                  <a:pt x="173" y="7"/>
                </a:lnTo>
                <a:lnTo>
                  <a:pt x="176" y="7"/>
                </a:lnTo>
                <a:lnTo>
                  <a:pt x="180" y="7"/>
                </a:lnTo>
                <a:lnTo>
                  <a:pt x="183" y="7"/>
                </a:lnTo>
                <a:lnTo>
                  <a:pt x="187" y="7"/>
                </a:lnTo>
                <a:lnTo>
                  <a:pt x="190" y="7"/>
                </a:lnTo>
                <a:lnTo>
                  <a:pt x="193" y="7"/>
                </a:lnTo>
                <a:lnTo>
                  <a:pt x="197" y="7"/>
                </a:lnTo>
                <a:lnTo>
                  <a:pt x="200" y="7"/>
                </a:lnTo>
                <a:lnTo>
                  <a:pt x="204" y="7"/>
                </a:lnTo>
                <a:lnTo>
                  <a:pt x="207" y="7"/>
                </a:lnTo>
                <a:lnTo>
                  <a:pt x="214" y="7"/>
                </a:lnTo>
                <a:lnTo>
                  <a:pt x="211" y="7"/>
                </a:lnTo>
                <a:lnTo>
                  <a:pt x="214" y="7"/>
                </a:lnTo>
                <a:lnTo>
                  <a:pt x="218" y="7"/>
                </a:lnTo>
                <a:lnTo>
                  <a:pt x="221" y="7"/>
                </a:lnTo>
                <a:lnTo>
                  <a:pt x="225" y="7"/>
                </a:lnTo>
                <a:lnTo>
                  <a:pt x="228" y="7"/>
                </a:lnTo>
                <a:lnTo>
                  <a:pt x="231" y="7"/>
                </a:lnTo>
                <a:lnTo>
                  <a:pt x="235" y="7"/>
                </a:lnTo>
                <a:lnTo>
                  <a:pt x="238" y="7"/>
                </a:lnTo>
                <a:lnTo>
                  <a:pt x="242" y="7"/>
                </a:lnTo>
                <a:lnTo>
                  <a:pt x="249" y="7"/>
                </a:lnTo>
                <a:lnTo>
                  <a:pt x="245" y="7"/>
                </a:lnTo>
                <a:lnTo>
                  <a:pt x="249" y="7"/>
                </a:lnTo>
                <a:lnTo>
                  <a:pt x="252" y="7"/>
                </a:lnTo>
                <a:lnTo>
                  <a:pt x="256" y="7"/>
                </a:lnTo>
                <a:lnTo>
                  <a:pt x="259" y="7"/>
                </a:lnTo>
                <a:lnTo>
                  <a:pt x="263" y="7"/>
                </a:lnTo>
                <a:lnTo>
                  <a:pt x="266" y="7"/>
                </a:lnTo>
                <a:lnTo>
                  <a:pt x="269" y="7"/>
                </a:lnTo>
                <a:lnTo>
                  <a:pt x="273" y="7"/>
                </a:lnTo>
                <a:lnTo>
                  <a:pt x="276" y="7"/>
                </a:lnTo>
                <a:lnTo>
                  <a:pt x="280" y="7"/>
                </a:lnTo>
                <a:lnTo>
                  <a:pt x="283" y="7"/>
                </a:lnTo>
                <a:lnTo>
                  <a:pt x="287" y="7"/>
                </a:lnTo>
                <a:lnTo>
                  <a:pt x="290" y="4"/>
                </a:lnTo>
                <a:lnTo>
                  <a:pt x="290" y="7"/>
                </a:lnTo>
                <a:lnTo>
                  <a:pt x="290" y="0"/>
                </a:lnTo>
                <a:lnTo>
                  <a:pt x="290" y="4"/>
                </a:lnTo>
                <a:lnTo>
                  <a:pt x="294" y="7"/>
                </a:lnTo>
                <a:lnTo>
                  <a:pt x="297" y="7"/>
                </a:lnTo>
                <a:lnTo>
                  <a:pt x="301" y="4"/>
                </a:lnTo>
                <a:lnTo>
                  <a:pt x="301" y="7"/>
                </a:lnTo>
                <a:lnTo>
                  <a:pt x="301" y="4"/>
                </a:lnTo>
                <a:lnTo>
                  <a:pt x="301" y="7"/>
                </a:lnTo>
                <a:lnTo>
                  <a:pt x="304" y="7"/>
                </a:lnTo>
                <a:lnTo>
                  <a:pt x="307" y="7"/>
                </a:lnTo>
                <a:lnTo>
                  <a:pt x="311" y="7"/>
                </a:lnTo>
                <a:lnTo>
                  <a:pt x="314" y="7"/>
                </a:lnTo>
                <a:lnTo>
                  <a:pt x="318" y="7"/>
                </a:lnTo>
                <a:lnTo>
                  <a:pt x="321" y="7"/>
                </a:lnTo>
                <a:lnTo>
                  <a:pt x="325" y="7"/>
                </a:lnTo>
                <a:lnTo>
                  <a:pt x="328" y="7"/>
                </a:lnTo>
                <a:lnTo>
                  <a:pt x="332" y="7"/>
                </a:lnTo>
                <a:lnTo>
                  <a:pt x="335" y="7"/>
                </a:lnTo>
                <a:lnTo>
                  <a:pt x="342" y="7"/>
                </a:lnTo>
                <a:lnTo>
                  <a:pt x="339" y="7"/>
                </a:lnTo>
                <a:lnTo>
                  <a:pt x="342" y="7"/>
                </a:lnTo>
                <a:lnTo>
                  <a:pt x="345" y="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0" name="Freeform 167"/>
          <p:cNvSpPr>
            <a:spLocks/>
          </p:cNvSpPr>
          <p:nvPr/>
        </p:nvSpPr>
        <p:spPr bwMode="auto">
          <a:xfrm>
            <a:off x="2941638" y="2247900"/>
            <a:ext cx="614363" cy="11112"/>
          </a:xfrm>
          <a:custGeom>
            <a:avLst/>
            <a:gdLst>
              <a:gd name="T0" fmla="*/ 7 w 387"/>
              <a:gd name="T1" fmla="*/ 7 h 7"/>
              <a:gd name="T2" fmla="*/ 18 w 387"/>
              <a:gd name="T3" fmla="*/ 7 h 7"/>
              <a:gd name="T4" fmla="*/ 32 w 387"/>
              <a:gd name="T5" fmla="*/ 7 h 7"/>
              <a:gd name="T6" fmla="*/ 35 w 387"/>
              <a:gd name="T7" fmla="*/ 7 h 7"/>
              <a:gd name="T8" fmla="*/ 49 w 387"/>
              <a:gd name="T9" fmla="*/ 7 h 7"/>
              <a:gd name="T10" fmla="*/ 52 w 387"/>
              <a:gd name="T11" fmla="*/ 7 h 7"/>
              <a:gd name="T12" fmla="*/ 63 w 387"/>
              <a:gd name="T13" fmla="*/ 7 h 7"/>
              <a:gd name="T14" fmla="*/ 73 w 387"/>
              <a:gd name="T15" fmla="*/ 7 h 7"/>
              <a:gd name="T16" fmla="*/ 83 w 387"/>
              <a:gd name="T17" fmla="*/ 7 h 7"/>
              <a:gd name="T18" fmla="*/ 94 w 387"/>
              <a:gd name="T19" fmla="*/ 7 h 7"/>
              <a:gd name="T20" fmla="*/ 104 w 387"/>
              <a:gd name="T21" fmla="*/ 7 h 7"/>
              <a:gd name="T22" fmla="*/ 115 w 387"/>
              <a:gd name="T23" fmla="*/ 7 h 7"/>
              <a:gd name="T24" fmla="*/ 125 w 387"/>
              <a:gd name="T25" fmla="*/ 7 h 7"/>
              <a:gd name="T26" fmla="*/ 132 w 387"/>
              <a:gd name="T27" fmla="*/ 7 h 7"/>
              <a:gd name="T28" fmla="*/ 142 w 387"/>
              <a:gd name="T29" fmla="*/ 7 h 7"/>
              <a:gd name="T30" fmla="*/ 146 w 387"/>
              <a:gd name="T31" fmla="*/ 4 h 7"/>
              <a:gd name="T32" fmla="*/ 149 w 387"/>
              <a:gd name="T33" fmla="*/ 0 h 7"/>
              <a:gd name="T34" fmla="*/ 156 w 387"/>
              <a:gd name="T35" fmla="*/ 7 h 7"/>
              <a:gd name="T36" fmla="*/ 166 w 387"/>
              <a:gd name="T37" fmla="*/ 7 h 7"/>
              <a:gd name="T38" fmla="*/ 177 w 387"/>
              <a:gd name="T39" fmla="*/ 7 h 7"/>
              <a:gd name="T40" fmla="*/ 187 w 387"/>
              <a:gd name="T41" fmla="*/ 7 h 7"/>
              <a:gd name="T42" fmla="*/ 197 w 387"/>
              <a:gd name="T43" fmla="*/ 7 h 7"/>
              <a:gd name="T44" fmla="*/ 208 w 387"/>
              <a:gd name="T45" fmla="*/ 7 h 7"/>
              <a:gd name="T46" fmla="*/ 218 w 387"/>
              <a:gd name="T47" fmla="*/ 7 h 7"/>
              <a:gd name="T48" fmla="*/ 229 w 387"/>
              <a:gd name="T49" fmla="*/ 7 h 7"/>
              <a:gd name="T50" fmla="*/ 239 w 387"/>
              <a:gd name="T51" fmla="*/ 7 h 7"/>
              <a:gd name="T52" fmla="*/ 249 w 387"/>
              <a:gd name="T53" fmla="*/ 7 h 7"/>
              <a:gd name="T54" fmla="*/ 256 w 387"/>
              <a:gd name="T55" fmla="*/ 0 h 7"/>
              <a:gd name="T56" fmla="*/ 263 w 387"/>
              <a:gd name="T57" fmla="*/ 7 h 7"/>
              <a:gd name="T58" fmla="*/ 273 w 387"/>
              <a:gd name="T59" fmla="*/ 7 h 7"/>
              <a:gd name="T60" fmla="*/ 284 w 387"/>
              <a:gd name="T61" fmla="*/ 7 h 7"/>
              <a:gd name="T62" fmla="*/ 294 w 387"/>
              <a:gd name="T63" fmla="*/ 7 h 7"/>
              <a:gd name="T64" fmla="*/ 301 w 387"/>
              <a:gd name="T65" fmla="*/ 7 h 7"/>
              <a:gd name="T66" fmla="*/ 311 w 387"/>
              <a:gd name="T67" fmla="*/ 7 h 7"/>
              <a:gd name="T68" fmla="*/ 322 w 387"/>
              <a:gd name="T69" fmla="*/ 7 h 7"/>
              <a:gd name="T70" fmla="*/ 332 w 387"/>
              <a:gd name="T71" fmla="*/ 7 h 7"/>
              <a:gd name="T72" fmla="*/ 343 w 387"/>
              <a:gd name="T73" fmla="*/ 7 h 7"/>
              <a:gd name="T74" fmla="*/ 353 w 387"/>
              <a:gd name="T75" fmla="*/ 7 h 7"/>
              <a:gd name="T76" fmla="*/ 363 w 387"/>
              <a:gd name="T77" fmla="*/ 7 h 7"/>
              <a:gd name="T78" fmla="*/ 374 w 387"/>
              <a:gd name="T79" fmla="*/ 7 h 7"/>
              <a:gd name="T80" fmla="*/ 381 w 387"/>
              <a:gd name="T81" fmla="*/ 7 h 7"/>
              <a:gd name="T82" fmla="*/ 387 w 387"/>
              <a:gd name="T8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87" h="7">
                <a:moveTo>
                  <a:pt x="0" y="7"/>
                </a:moveTo>
                <a:lnTo>
                  <a:pt x="4" y="7"/>
                </a:lnTo>
                <a:lnTo>
                  <a:pt x="7" y="7"/>
                </a:lnTo>
                <a:lnTo>
                  <a:pt x="11" y="7"/>
                </a:lnTo>
                <a:lnTo>
                  <a:pt x="14" y="7"/>
                </a:lnTo>
                <a:lnTo>
                  <a:pt x="18" y="7"/>
                </a:lnTo>
                <a:lnTo>
                  <a:pt x="21" y="7"/>
                </a:lnTo>
                <a:lnTo>
                  <a:pt x="25" y="7"/>
                </a:lnTo>
                <a:lnTo>
                  <a:pt x="32" y="7"/>
                </a:lnTo>
                <a:lnTo>
                  <a:pt x="28" y="7"/>
                </a:lnTo>
                <a:lnTo>
                  <a:pt x="32" y="7"/>
                </a:lnTo>
                <a:lnTo>
                  <a:pt x="35" y="7"/>
                </a:lnTo>
                <a:lnTo>
                  <a:pt x="38" y="7"/>
                </a:lnTo>
                <a:lnTo>
                  <a:pt x="42" y="7"/>
                </a:lnTo>
                <a:lnTo>
                  <a:pt x="49" y="7"/>
                </a:lnTo>
                <a:lnTo>
                  <a:pt x="49" y="0"/>
                </a:lnTo>
                <a:lnTo>
                  <a:pt x="49" y="7"/>
                </a:lnTo>
                <a:lnTo>
                  <a:pt x="52" y="7"/>
                </a:lnTo>
                <a:lnTo>
                  <a:pt x="56" y="7"/>
                </a:lnTo>
                <a:lnTo>
                  <a:pt x="59" y="7"/>
                </a:lnTo>
                <a:lnTo>
                  <a:pt x="63" y="7"/>
                </a:lnTo>
                <a:lnTo>
                  <a:pt x="66" y="7"/>
                </a:lnTo>
                <a:lnTo>
                  <a:pt x="70" y="7"/>
                </a:lnTo>
                <a:lnTo>
                  <a:pt x="73" y="7"/>
                </a:lnTo>
                <a:lnTo>
                  <a:pt x="77" y="7"/>
                </a:lnTo>
                <a:lnTo>
                  <a:pt x="80" y="7"/>
                </a:lnTo>
                <a:lnTo>
                  <a:pt x="83" y="7"/>
                </a:lnTo>
                <a:lnTo>
                  <a:pt x="87" y="7"/>
                </a:lnTo>
                <a:lnTo>
                  <a:pt x="90" y="7"/>
                </a:lnTo>
                <a:lnTo>
                  <a:pt x="94" y="7"/>
                </a:lnTo>
                <a:lnTo>
                  <a:pt x="97" y="7"/>
                </a:lnTo>
                <a:lnTo>
                  <a:pt x="101" y="7"/>
                </a:lnTo>
                <a:lnTo>
                  <a:pt x="104" y="7"/>
                </a:lnTo>
                <a:lnTo>
                  <a:pt x="108" y="7"/>
                </a:lnTo>
                <a:lnTo>
                  <a:pt x="111" y="7"/>
                </a:lnTo>
                <a:lnTo>
                  <a:pt x="115" y="7"/>
                </a:lnTo>
                <a:lnTo>
                  <a:pt x="118" y="7"/>
                </a:lnTo>
                <a:lnTo>
                  <a:pt x="121" y="7"/>
                </a:lnTo>
                <a:lnTo>
                  <a:pt x="125" y="7"/>
                </a:lnTo>
                <a:lnTo>
                  <a:pt x="132" y="7"/>
                </a:lnTo>
                <a:lnTo>
                  <a:pt x="128" y="7"/>
                </a:lnTo>
                <a:lnTo>
                  <a:pt x="132" y="7"/>
                </a:lnTo>
                <a:lnTo>
                  <a:pt x="135" y="7"/>
                </a:lnTo>
                <a:lnTo>
                  <a:pt x="139" y="7"/>
                </a:lnTo>
                <a:lnTo>
                  <a:pt x="142" y="7"/>
                </a:lnTo>
                <a:lnTo>
                  <a:pt x="146" y="4"/>
                </a:lnTo>
                <a:lnTo>
                  <a:pt x="146" y="0"/>
                </a:lnTo>
                <a:lnTo>
                  <a:pt x="146" y="4"/>
                </a:lnTo>
                <a:lnTo>
                  <a:pt x="149" y="0"/>
                </a:lnTo>
                <a:lnTo>
                  <a:pt x="149" y="7"/>
                </a:lnTo>
                <a:lnTo>
                  <a:pt x="149" y="0"/>
                </a:lnTo>
                <a:lnTo>
                  <a:pt x="149" y="7"/>
                </a:lnTo>
                <a:lnTo>
                  <a:pt x="153" y="7"/>
                </a:lnTo>
                <a:lnTo>
                  <a:pt x="156" y="7"/>
                </a:lnTo>
                <a:lnTo>
                  <a:pt x="159" y="7"/>
                </a:lnTo>
                <a:lnTo>
                  <a:pt x="163" y="7"/>
                </a:lnTo>
                <a:lnTo>
                  <a:pt x="166" y="7"/>
                </a:lnTo>
                <a:lnTo>
                  <a:pt x="170" y="7"/>
                </a:lnTo>
                <a:lnTo>
                  <a:pt x="173" y="7"/>
                </a:lnTo>
                <a:lnTo>
                  <a:pt x="177" y="7"/>
                </a:lnTo>
                <a:lnTo>
                  <a:pt x="180" y="7"/>
                </a:lnTo>
                <a:lnTo>
                  <a:pt x="184" y="7"/>
                </a:lnTo>
                <a:lnTo>
                  <a:pt x="187" y="7"/>
                </a:lnTo>
                <a:lnTo>
                  <a:pt x="191" y="7"/>
                </a:lnTo>
                <a:lnTo>
                  <a:pt x="194" y="7"/>
                </a:lnTo>
                <a:lnTo>
                  <a:pt x="197" y="7"/>
                </a:lnTo>
                <a:lnTo>
                  <a:pt x="201" y="7"/>
                </a:lnTo>
                <a:lnTo>
                  <a:pt x="204" y="7"/>
                </a:lnTo>
                <a:lnTo>
                  <a:pt x="208" y="7"/>
                </a:lnTo>
                <a:lnTo>
                  <a:pt x="211" y="7"/>
                </a:lnTo>
                <a:lnTo>
                  <a:pt x="215" y="7"/>
                </a:lnTo>
                <a:lnTo>
                  <a:pt x="218" y="7"/>
                </a:lnTo>
                <a:lnTo>
                  <a:pt x="222" y="7"/>
                </a:lnTo>
                <a:lnTo>
                  <a:pt x="225" y="7"/>
                </a:lnTo>
                <a:lnTo>
                  <a:pt x="229" y="7"/>
                </a:lnTo>
                <a:lnTo>
                  <a:pt x="232" y="7"/>
                </a:lnTo>
                <a:lnTo>
                  <a:pt x="235" y="7"/>
                </a:lnTo>
                <a:lnTo>
                  <a:pt x="239" y="7"/>
                </a:lnTo>
                <a:lnTo>
                  <a:pt x="242" y="7"/>
                </a:lnTo>
                <a:lnTo>
                  <a:pt x="246" y="7"/>
                </a:lnTo>
                <a:lnTo>
                  <a:pt x="249" y="7"/>
                </a:lnTo>
                <a:lnTo>
                  <a:pt x="256" y="7"/>
                </a:lnTo>
                <a:lnTo>
                  <a:pt x="253" y="7"/>
                </a:lnTo>
                <a:lnTo>
                  <a:pt x="256" y="0"/>
                </a:lnTo>
                <a:lnTo>
                  <a:pt x="256" y="7"/>
                </a:lnTo>
                <a:lnTo>
                  <a:pt x="260" y="7"/>
                </a:lnTo>
                <a:lnTo>
                  <a:pt x="263" y="7"/>
                </a:lnTo>
                <a:lnTo>
                  <a:pt x="267" y="7"/>
                </a:lnTo>
                <a:lnTo>
                  <a:pt x="270" y="7"/>
                </a:lnTo>
                <a:lnTo>
                  <a:pt x="273" y="7"/>
                </a:lnTo>
                <a:lnTo>
                  <a:pt x="277" y="7"/>
                </a:lnTo>
                <a:lnTo>
                  <a:pt x="280" y="7"/>
                </a:lnTo>
                <a:lnTo>
                  <a:pt x="284" y="7"/>
                </a:lnTo>
                <a:lnTo>
                  <a:pt x="287" y="7"/>
                </a:lnTo>
                <a:lnTo>
                  <a:pt x="291" y="7"/>
                </a:lnTo>
                <a:lnTo>
                  <a:pt x="294" y="7"/>
                </a:lnTo>
                <a:lnTo>
                  <a:pt x="301" y="7"/>
                </a:lnTo>
                <a:lnTo>
                  <a:pt x="298" y="7"/>
                </a:lnTo>
                <a:lnTo>
                  <a:pt x="301" y="7"/>
                </a:lnTo>
                <a:lnTo>
                  <a:pt x="305" y="7"/>
                </a:lnTo>
                <a:lnTo>
                  <a:pt x="308" y="7"/>
                </a:lnTo>
                <a:lnTo>
                  <a:pt x="311" y="7"/>
                </a:lnTo>
                <a:lnTo>
                  <a:pt x="315" y="7"/>
                </a:lnTo>
                <a:lnTo>
                  <a:pt x="318" y="7"/>
                </a:lnTo>
                <a:lnTo>
                  <a:pt x="322" y="7"/>
                </a:lnTo>
                <a:lnTo>
                  <a:pt x="325" y="7"/>
                </a:lnTo>
                <a:lnTo>
                  <a:pt x="329" y="7"/>
                </a:lnTo>
                <a:lnTo>
                  <a:pt x="332" y="7"/>
                </a:lnTo>
                <a:lnTo>
                  <a:pt x="336" y="7"/>
                </a:lnTo>
                <a:lnTo>
                  <a:pt x="339" y="7"/>
                </a:lnTo>
                <a:lnTo>
                  <a:pt x="343" y="7"/>
                </a:lnTo>
                <a:lnTo>
                  <a:pt x="346" y="7"/>
                </a:lnTo>
                <a:lnTo>
                  <a:pt x="349" y="7"/>
                </a:lnTo>
                <a:lnTo>
                  <a:pt x="353" y="7"/>
                </a:lnTo>
                <a:lnTo>
                  <a:pt x="356" y="7"/>
                </a:lnTo>
                <a:lnTo>
                  <a:pt x="360" y="7"/>
                </a:lnTo>
                <a:lnTo>
                  <a:pt x="363" y="7"/>
                </a:lnTo>
                <a:lnTo>
                  <a:pt x="367" y="7"/>
                </a:lnTo>
                <a:lnTo>
                  <a:pt x="370" y="7"/>
                </a:lnTo>
                <a:lnTo>
                  <a:pt x="374" y="7"/>
                </a:lnTo>
                <a:lnTo>
                  <a:pt x="377" y="7"/>
                </a:lnTo>
                <a:lnTo>
                  <a:pt x="381" y="4"/>
                </a:lnTo>
                <a:lnTo>
                  <a:pt x="381" y="7"/>
                </a:lnTo>
                <a:lnTo>
                  <a:pt x="381" y="4"/>
                </a:lnTo>
                <a:lnTo>
                  <a:pt x="381" y="7"/>
                </a:lnTo>
                <a:lnTo>
                  <a:pt x="387" y="7"/>
                </a:lnTo>
                <a:lnTo>
                  <a:pt x="384" y="7"/>
                </a:lnTo>
                <a:lnTo>
                  <a:pt x="387" y="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1" name="Freeform 168"/>
          <p:cNvSpPr>
            <a:spLocks/>
          </p:cNvSpPr>
          <p:nvPr/>
        </p:nvSpPr>
        <p:spPr bwMode="auto">
          <a:xfrm>
            <a:off x="3556000" y="2247900"/>
            <a:ext cx="504825" cy="11112"/>
          </a:xfrm>
          <a:custGeom>
            <a:avLst/>
            <a:gdLst>
              <a:gd name="T0" fmla="*/ 4 w 318"/>
              <a:gd name="T1" fmla="*/ 7 h 7"/>
              <a:gd name="T2" fmla="*/ 11 w 318"/>
              <a:gd name="T3" fmla="*/ 7 h 7"/>
              <a:gd name="T4" fmla="*/ 18 w 318"/>
              <a:gd name="T5" fmla="*/ 7 h 7"/>
              <a:gd name="T6" fmla="*/ 25 w 318"/>
              <a:gd name="T7" fmla="*/ 7 h 7"/>
              <a:gd name="T8" fmla="*/ 32 w 318"/>
              <a:gd name="T9" fmla="*/ 4 h 7"/>
              <a:gd name="T10" fmla="*/ 35 w 318"/>
              <a:gd name="T11" fmla="*/ 7 h 7"/>
              <a:gd name="T12" fmla="*/ 42 w 318"/>
              <a:gd name="T13" fmla="*/ 7 h 7"/>
              <a:gd name="T14" fmla="*/ 45 w 318"/>
              <a:gd name="T15" fmla="*/ 0 h 7"/>
              <a:gd name="T16" fmla="*/ 49 w 318"/>
              <a:gd name="T17" fmla="*/ 7 h 7"/>
              <a:gd name="T18" fmla="*/ 49 w 318"/>
              <a:gd name="T19" fmla="*/ 7 h 7"/>
              <a:gd name="T20" fmla="*/ 56 w 318"/>
              <a:gd name="T21" fmla="*/ 7 h 7"/>
              <a:gd name="T22" fmla="*/ 63 w 318"/>
              <a:gd name="T23" fmla="*/ 7 h 7"/>
              <a:gd name="T24" fmla="*/ 70 w 318"/>
              <a:gd name="T25" fmla="*/ 7 h 7"/>
              <a:gd name="T26" fmla="*/ 76 w 318"/>
              <a:gd name="T27" fmla="*/ 7 h 7"/>
              <a:gd name="T28" fmla="*/ 80 w 318"/>
              <a:gd name="T29" fmla="*/ 7 h 7"/>
              <a:gd name="T30" fmla="*/ 80 w 318"/>
              <a:gd name="T31" fmla="*/ 7 h 7"/>
              <a:gd name="T32" fmla="*/ 83 w 318"/>
              <a:gd name="T33" fmla="*/ 7 h 7"/>
              <a:gd name="T34" fmla="*/ 90 w 318"/>
              <a:gd name="T35" fmla="*/ 7 h 7"/>
              <a:gd name="T36" fmla="*/ 97 w 318"/>
              <a:gd name="T37" fmla="*/ 7 h 7"/>
              <a:gd name="T38" fmla="*/ 104 w 318"/>
              <a:gd name="T39" fmla="*/ 7 h 7"/>
              <a:gd name="T40" fmla="*/ 115 w 318"/>
              <a:gd name="T41" fmla="*/ 7 h 7"/>
              <a:gd name="T42" fmla="*/ 115 w 318"/>
              <a:gd name="T43" fmla="*/ 7 h 7"/>
              <a:gd name="T44" fmla="*/ 121 w 318"/>
              <a:gd name="T45" fmla="*/ 4 h 7"/>
              <a:gd name="T46" fmla="*/ 121 w 318"/>
              <a:gd name="T47" fmla="*/ 4 h 7"/>
              <a:gd name="T48" fmla="*/ 125 w 318"/>
              <a:gd name="T49" fmla="*/ 4 h 7"/>
              <a:gd name="T50" fmla="*/ 128 w 318"/>
              <a:gd name="T51" fmla="*/ 7 h 7"/>
              <a:gd name="T52" fmla="*/ 135 w 318"/>
              <a:gd name="T53" fmla="*/ 7 h 7"/>
              <a:gd name="T54" fmla="*/ 142 w 318"/>
              <a:gd name="T55" fmla="*/ 4 h 7"/>
              <a:gd name="T56" fmla="*/ 146 w 318"/>
              <a:gd name="T57" fmla="*/ 4 h 7"/>
              <a:gd name="T58" fmla="*/ 149 w 318"/>
              <a:gd name="T59" fmla="*/ 4 h 7"/>
              <a:gd name="T60" fmla="*/ 149 w 318"/>
              <a:gd name="T61" fmla="*/ 4 h 7"/>
              <a:gd name="T62" fmla="*/ 153 w 318"/>
              <a:gd name="T63" fmla="*/ 0 h 7"/>
              <a:gd name="T64" fmla="*/ 156 w 318"/>
              <a:gd name="T65" fmla="*/ 7 h 7"/>
              <a:gd name="T66" fmla="*/ 163 w 318"/>
              <a:gd name="T67" fmla="*/ 7 h 7"/>
              <a:gd name="T68" fmla="*/ 170 w 318"/>
              <a:gd name="T69" fmla="*/ 7 h 7"/>
              <a:gd name="T70" fmla="*/ 177 w 318"/>
              <a:gd name="T71" fmla="*/ 7 h 7"/>
              <a:gd name="T72" fmla="*/ 184 w 318"/>
              <a:gd name="T73" fmla="*/ 7 h 7"/>
              <a:gd name="T74" fmla="*/ 187 w 318"/>
              <a:gd name="T75" fmla="*/ 0 h 7"/>
              <a:gd name="T76" fmla="*/ 194 w 318"/>
              <a:gd name="T77" fmla="*/ 7 h 7"/>
              <a:gd name="T78" fmla="*/ 194 w 318"/>
              <a:gd name="T79" fmla="*/ 7 h 7"/>
              <a:gd name="T80" fmla="*/ 201 w 318"/>
              <a:gd name="T81" fmla="*/ 7 h 7"/>
              <a:gd name="T82" fmla="*/ 208 w 318"/>
              <a:gd name="T83" fmla="*/ 7 h 7"/>
              <a:gd name="T84" fmla="*/ 218 w 318"/>
              <a:gd name="T85" fmla="*/ 7 h 7"/>
              <a:gd name="T86" fmla="*/ 218 w 318"/>
              <a:gd name="T87" fmla="*/ 7 h 7"/>
              <a:gd name="T88" fmla="*/ 225 w 318"/>
              <a:gd name="T89" fmla="*/ 7 h 7"/>
              <a:gd name="T90" fmla="*/ 235 w 318"/>
              <a:gd name="T91" fmla="*/ 7 h 7"/>
              <a:gd name="T92" fmla="*/ 235 w 318"/>
              <a:gd name="T93" fmla="*/ 4 h 7"/>
              <a:gd name="T94" fmla="*/ 239 w 318"/>
              <a:gd name="T95" fmla="*/ 7 h 7"/>
              <a:gd name="T96" fmla="*/ 246 w 318"/>
              <a:gd name="T97" fmla="*/ 4 h 7"/>
              <a:gd name="T98" fmla="*/ 246 w 318"/>
              <a:gd name="T99" fmla="*/ 4 h 7"/>
              <a:gd name="T100" fmla="*/ 249 w 318"/>
              <a:gd name="T101" fmla="*/ 0 h 7"/>
              <a:gd name="T102" fmla="*/ 253 w 318"/>
              <a:gd name="T103" fmla="*/ 7 h 7"/>
              <a:gd name="T104" fmla="*/ 260 w 318"/>
              <a:gd name="T105" fmla="*/ 7 h 7"/>
              <a:gd name="T106" fmla="*/ 267 w 318"/>
              <a:gd name="T107" fmla="*/ 7 h 7"/>
              <a:gd name="T108" fmla="*/ 273 w 318"/>
              <a:gd name="T109" fmla="*/ 7 h 7"/>
              <a:gd name="T110" fmla="*/ 273 w 318"/>
              <a:gd name="T111" fmla="*/ 7 h 7"/>
              <a:gd name="T112" fmla="*/ 280 w 318"/>
              <a:gd name="T113" fmla="*/ 7 h 7"/>
              <a:gd name="T114" fmla="*/ 287 w 318"/>
              <a:gd name="T115" fmla="*/ 7 h 7"/>
              <a:gd name="T116" fmla="*/ 294 w 318"/>
              <a:gd name="T117" fmla="*/ 7 h 7"/>
              <a:gd name="T118" fmla="*/ 301 w 318"/>
              <a:gd name="T119" fmla="*/ 7 h 7"/>
              <a:gd name="T120" fmla="*/ 308 w 318"/>
              <a:gd name="T121" fmla="*/ 7 h 7"/>
              <a:gd name="T122" fmla="*/ 315 w 318"/>
              <a:gd name="T12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18" h="7">
                <a:moveTo>
                  <a:pt x="0" y="7"/>
                </a:moveTo>
                <a:lnTo>
                  <a:pt x="4" y="7"/>
                </a:lnTo>
                <a:lnTo>
                  <a:pt x="7" y="7"/>
                </a:lnTo>
                <a:lnTo>
                  <a:pt x="11" y="7"/>
                </a:lnTo>
                <a:lnTo>
                  <a:pt x="14" y="7"/>
                </a:lnTo>
                <a:lnTo>
                  <a:pt x="18" y="7"/>
                </a:lnTo>
                <a:lnTo>
                  <a:pt x="21" y="7"/>
                </a:lnTo>
                <a:lnTo>
                  <a:pt x="25" y="7"/>
                </a:lnTo>
                <a:lnTo>
                  <a:pt x="28" y="7"/>
                </a:lnTo>
                <a:lnTo>
                  <a:pt x="32" y="4"/>
                </a:lnTo>
                <a:lnTo>
                  <a:pt x="32" y="7"/>
                </a:lnTo>
                <a:lnTo>
                  <a:pt x="35" y="7"/>
                </a:lnTo>
                <a:lnTo>
                  <a:pt x="38" y="7"/>
                </a:lnTo>
                <a:lnTo>
                  <a:pt x="42" y="7"/>
                </a:lnTo>
                <a:lnTo>
                  <a:pt x="45" y="4"/>
                </a:lnTo>
                <a:lnTo>
                  <a:pt x="45" y="0"/>
                </a:lnTo>
                <a:lnTo>
                  <a:pt x="45" y="4"/>
                </a:lnTo>
                <a:lnTo>
                  <a:pt x="49" y="7"/>
                </a:lnTo>
                <a:lnTo>
                  <a:pt x="49" y="4"/>
                </a:lnTo>
                <a:lnTo>
                  <a:pt x="49" y="7"/>
                </a:lnTo>
                <a:lnTo>
                  <a:pt x="52" y="7"/>
                </a:lnTo>
                <a:lnTo>
                  <a:pt x="56" y="7"/>
                </a:lnTo>
                <a:lnTo>
                  <a:pt x="59" y="7"/>
                </a:lnTo>
                <a:lnTo>
                  <a:pt x="63" y="7"/>
                </a:lnTo>
                <a:lnTo>
                  <a:pt x="66" y="7"/>
                </a:lnTo>
                <a:lnTo>
                  <a:pt x="70" y="7"/>
                </a:lnTo>
                <a:lnTo>
                  <a:pt x="73" y="7"/>
                </a:lnTo>
                <a:lnTo>
                  <a:pt x="76" y="7"/>
                </a:lnTo>
                <a:lnTo>
                  <a:pt x="80" y="4"/>
                </a:lnTo>
                <a:lnTo>
                  <a:pt x="80" y="7"/>
                </a:lnTo>
                <a:lnTo>
                  <a:pt x="80" y="4"/>
                </a:lnTo>
                <a:lnTo>
                  <a:pt x="80" y="7"/>
                </a:lnTo>
                <a:lnTo>
                  <a:pt x="83" y="4"/>
                </a:lnTo>
                <a:lnTo>
                  <a:pt x="83" y="7"/>
                </a:lnTo>
                <a:lnTo>
                  <a:pt x="87" y="7"/>
                </a:lnTo>
                <a:lnTo>
                  <a:pt x="90" y="7"/>
                </a:lnTo>
                <a:lnTo>
                  <a:pt x="94" y="7"/>
                </a:lnTo>
                <a:lnTo>
                  <a:pt x="97" y="7"/>
                </a:lnTo>
                <a:lnTo>
                  <a:pt x="101" y="7"/>
                </a:lnTo>
                <a:lnTo>
                  <a:pt x="104" y="7"/>
                </a:lnTo>
                <a:lnTo>
                  <a:pt x="108" y="7"/>
                </a:lnTo>
                <a:lnTo>
                  <a:pt x="115" y="7"/>
                </a:lnTo>
                <a:lnTo>
                  <a:pt x="111" y="7"/>
                </a:lnTo>
                <a:lnTo>
                  <a:pt x="115" y="7"/>
                </a:lnTo>
                <a:lnTo>
                  <a:pt x="118" y="7"/>
                </a:lnTo>
                <a:lnTo>
                  <a:pt x="121" y="4"/>
                </a:lnTo>
                <a:lnTo>
                  <a:pt x="121" y="7"/>
                </a:lnTo>
                <a:lnTo>
                  <a:pt x="121" y="4"/>
                </a:lnTo>
                <a:lnTo>
                  <a:pt x="125" y="7"/>
                </a:lnTo>
                <a:lnTo>
                  <a:pt x="125" y="4"/>
                </a:lnTo>
                <a:lnTo>
                  <a:pt x="125" y="7"/>
                </a:lnTo>
                <a:lnTo>
                  <a:pt x="128" y="7"/>
                </a:lnTo>
                <a:lnTo>
                  <a:pt x="132" y="7"/>
                </a:lnTo>
                <a:lnTo>
                  <a:pt x="135" y="7"/>
                </a:lnTo>
                <a:lnTo>
                  <a:pt x="139" y="7"/>
                </a:lnTo>
                <a:lnTo>
                  <a:pt x="142" y="4"/>
                </a:lnTo>
                <a:lnTo>
                  <a:pt x="146" y="7"/>
                </a:lnTo>
                <a:lnTo>
                  <a:pt x="146" y="4"/>
                </a:lnTo>
                <a:lnTo>
                  <a:pt x="146" y="7"/>
                </a:lnTo>
                <a:lnTo>
                  <a:pt x="149" y="4"/>
                </a:lnTo>
                <a:lnTo>
                  <a:pt x="149" y="7"/>
                </a:lnTo>
                <a:lnTo>
                  <a:pt x="149" y="4"/>
                </a:lnTo>
                <a:lnTo>
                  <a:pt x="153" y="7"/>
                </a:lnTo>
                <a:lnTo>
                  <a:pt x="153" y="0"/>
                </a:lnTo>
                <a:lnTo>
                  <a:pt x="153" y="7"/>
                </a:lnTo>
                <a:lnTo>
                  <a:pt x="156" y="7"/>
                </a:lnTo>
                <a:lnTo>
                  <a:pt x="159" y="7"/>
                </a:lnTo>
                <a:lnTo>
                  <a:pt x="163" y="7"/>
                </a:lnTo>
                <a:lnTo>
                  <a:pt x="166" y="7"/>
                </a:lnTo>
                <a:lnTo>
                  <a:pt x="170" y="7"/>
                </a:lnTo>
                <a:lnTo>
                  <a:pt x="173" y="7"/>
                </a:lnTo>
                <a:lnTo>
                  <a:pt x="177" y="7"/>
                </a:lnTo>
                <a:lnTo>
                  <a:pt x="180" y="7"/>
                </a:lnTo>
                <a:lnTo>
                  <a:pt x="184" y="7"/>
                </a:lnTo>
                <a:lnTo>
                  <a:pt x="187" y="4"/>
                </a:lnTo>
                <a:lnTo>
                  <a:pt x="187" y="0"/>
                </a:lnTo>
                <a:lnTo>
                  <a:pt x="187" y="7"/>
                </a:lnTo>
                <a:lnTo>
                  <a:pt x="194" y="7"/>
                </a:lnTo>
                <a:lnTo>
                  <a:pt x="191" y="7"/>
                </a:lnTo>
                <a:lnTo>
                  <a:pt x="194" y="7"/>
                </a:lnTo>
                <a:lnTo>
                  <a:pt x="197" y="7"/>
                </a:lnTo>
                <a:lnTo>
                  <a:pt x="201" y="7"/>
                </a:lnTo>
                <a:lnTo>
                  <a:pt x="204" y="7"/>
                </a:lnTo>
                <a:lnTo>
                  <a:pt x="208" y="7"/>
                </a:lnTo>
                <a:lnTo>
                  <a:pt x="211" y="7"/>
                </a:lnTo>
                <a:lnTo>
                  <a:pt x="218" y="7"/>
                </a:lnTo>
                <a:lnTo>
                  <a:pt x="215" y="7"/>
                </a:lnTo>
                <a:lnTo>
                  <a:pt x="218" y="7"/>
                </a:lnTo>
                <a:lnTo>
                  <a:pt x="222" y="7"/>
                </a:lnTo>
                <a:lnTo>
                  <a:pt x="225" y="7"/>
                </a:lnTo>
                <a:lnTo>
                  <a:pt x="229" y="7"/>
                </a:lnTo>
                <a:lnTo>
                  <a:pt x="235" y="7"/>
                </a:lnTo>
                <a:lnTo>
                  <a:pt x="232" y="7"/>
                </a:lnTo>
                <a:lnTo>
                  <a:pt x="235" y="4"/>
                </a:lnTo>
                <a:lnTo>
                  <a:pt x="235" y="7"/>
                </a:lnTo>
                <a:lnTo>
                  <a:pt x="239" y="7"/>
                </a:lnTo>
                <a:lnTo>
                  <a:pt x="242" y="7"/>
                </a:lnTo>
                <a:lnTo>
                  <a:pt x="246" y="4"/>
                </a:lnTo>
                <a:lnTo>
                  <a:pt x="246" y="7"/>
                </a:lnTo>
                <a:lnTo>
                  <a:pt x="246" y="4"/>
                </a:lnTo>
                <a:lnTo>
                  <a:pt x="249" y="7"/>
                </a:lnTo>
                <a:lnTo>
                  <a:pt x="249" y="0"/>
                </a:lnTo>
                <a:lnTo>
                  <a:pt x="249" y="7"/>
                </a:lnTo>
                <a:lnTo>
                  <a:pt x="253" y="7"/>
                </a:lnTo>
                <a:lnTo>
                  <a:pt x="256" y="7"/>
                </a:lnTo>
                <a:lnTo>
                  <a:pt x="260" y="7"/>
                </a:lnTo>
                <a:lnTo>
                  <a:pt x="263" y="7"/>
                </a:lnTo>
                <a:lnTo>
                  <a:pt x="267" y="7"/>
                </a:lnTo>
                <a:lnTo>
                  <a:pt x="270" y="4"/>
                </a:lnTo>
                <a:lnTo>
                  <a:pt x="273" y="7"/>
                </a:lnTo>
                <a:lnTo>
                  <a:pt x="273" y="4"/>
                </a:lnTo>
                <a:lnTo>
                  <a:pt x="273" y="7"/>
                </a:lnTo>
                <a:lnTo>
                  <a:pt x="277" y="7"/>
                </a:lnTo>
                <a:lnTo>
                  <a:pt x="280" y="7"/>
                </a:lnTo>
                <a:lnTo>
                  <a:pt x="284" y="7"/>
                </a:lnTo>
                <a:lnTo>
                  <a:pt x="287" y="7"/>
                </a:lnTo>
                <a:lnTo>
                  <a:pt x="291" y="7"/>
                </a:lnTo>
                <a:lnTo>
                  <a:pt x="294" y="7"/>
                </a:lnTo>
                <a:lnTo>
                  <a:pt x="298" y="7"/>
                </a:lnTo>
                <a:lnTo>
                  <a:pt x="301" y="7"/>
                </a:lnTo>
                <a:lnTo>
                  <a:pt x="305" y="7"/>
                </a:lnTo>
                <a:lnTo>
                  <a:pt x="308" y="7"/>
                </a:lnTo>
                <a:lnTo>
                  <a:pt x="311" y="7"/>
                </a:lnTo>
                <a:lnTo>
                  <a:pt x="315" y="7"/>
                </a:lnTo>
                <a:lnTo>
                  <a:pt x="318" y="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2" name="Freeform 169"/>
          <p:cNvSpPr>
            <a:spLocks/>
          </p:cNvSpPr>
          <p:nvPr/>
        </p:nvSpPr>
        <p:spPr bwMode="auto">
          <a:xfrm>
            <a:off x="4060825" y="2254250"/>
            <a:ext cx="127000" cy="4762"/>
          </a:xfrm>
          <a:custGeom>
            <a:avLst/>
            <a:gdLst>
              <a:gd name="T0" fmla="*/ 0 w 80"/>
              <a:gd name="T1" fmla="*/ 3 h 3"/>
              <a:gd name="T2" fmla="*/ 4 w 80"/>
              <a:gd name="T3" fmla="*/ 3 h 3"/>
              <a:gd name="T4" fmla="*/ 7 w 80"/>
              <a:gd name="T5" fmla="*/ 3 h 3"/>
              <a:gd name="T6" fmla="*/ 11 w 80"/>
              <a:gd name="T7" fmla="*/ 3 h 3"/>
              <a:gd name="T8" fmla="*/ 14 w 80"/>
              <a:gd name="T9" fmla="*/ 3 h 3"/>
              <a:gd name="T10" fmla="*/ 18 w 80"/>
              <a:gd name="T11" fmla="*/ 3 h 3"/>
              <a:gd name="T12" fmla="*/ 21 w 80"/>
              <a:gd name="T13" fmla="*/ 3 h 3"/>
              <a:gd name="T14" fmla="*/ 25 w 80"/>
              <a:gd name="T15" fmla="*/ 3 h 3"/>
              <a:gd name="T16" fmla="*/ 28 w 80"/>
              <a:gd name="T17" fmla="*/ 3 h 3"/>
              <a:gd name="T18" fmla="*/ 31 w 80"/>
              <a:gd name="T19" fmla="*/ 3 h 3"/>
              <a:gd name="T20" fmla="*/ 35 w 80"/>
              <a:gd name="T21" fmla="*/ 3 h 3"/>
              <a:gd name="T22" fmla="*/ 38 w 80"/>
              <a:gd name="T23" fmla="*/ 3 h 3"/>
              <a:gd name="T24" fmla="*/ 42 w 80"/>
              <a:gd name="T25" fmla="*/ 3 h 3"/>
              <a:gd name="T26" fmla="*/ 45 w 80"/>
              <a:gd name="T27" fmla="*/ 3 h 3"/>
              <a:gd name="T28" fmla="*/ 49 w 80"/>
              <a:gd name="T29" fmla="*/ 3 h 3"/>
              <a:gd name="T30" fmla="*/ 52 w 80"/>
              <a:gd name="T31" fmla="*/ 3 h 3"/>
              <a:gd name="T32" fmla="*/ 56 w 80"/>
              <a:gd name="T33" fmla="*/ 3 h 3"/>
              <a:gd name="T34" fmla="*/ 63 w 80"/>
              <a:gd name="T35" fmla="*/ 3 h 3"/>
              <a:gd name="T36" fmla="*/ 59 w 80"/>
              <a:gd name="T37" fmla="*/ 3 h 3"/>
              <a:gd name="T38" fmla="*/ 63 w 80"/>
              <a:gd name="T39" fmla="*/ 3 h 3"/>
              <a:gd name="T40" fmla="*/ 66 w 80"/>
              <a:gd name="T41" fmla="*/ 3 h 3"/>
              <a:gd name="T42" fmla="*/ 69 w 80"/>
              <a:gd name="T43" fmla="*/ 3 h 3"/>
              <a:gd name="T44" fmla="*/ 73 w 80"/>
              <a:gd name="T45" fmla="*/ 3 h 3"/>
              <a:gd name="T46" fmla="*/ 76 w 80"/>
              <a:gd name="T47" fmla="*/ 0 h 3"/>
              <a:gd name="T48" fmla="*/ 76 w 80"/>
              <a:gd name="T49" fmla="*/ 3 h 3"/>
              <a:gd name="T50" fmla="*/ 76 w 80"/>
              <a:gd name="T51" fmla="*/ 0 h 3"/>
              <a:gd name="T52" fmla="*/ 80 w 80"/>
              <a:gd name="T53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80" h="3">
                <a:moveTo>
                  <a:pt x="0" y="3"/>
                </a:moveTo>
                <a:lnTo>
                  <a:pt x="4" y="3"/>
                </a:lnTo>
                <a:lnTo>
                  <a:pt x="7" y="3"/>
                </a:lnTo>
                <a:lnTo>
                  <a:pt x="11" y="3"/>
                </a:lnTo>
                <a:lnTo>
                  <a:pt x="14" y="3"/>
                </a:lnTo>
                <a:lnTo>
                  <a:pt x="18" y="3"/>
                </a:lnTo>
                <a:lnTo>
                  <a:pt x="21" y="3"/>
                </a:lnTo>
                <a:lnTo>
                  <a:pt x="25" y="3"/>
                </a:lnTo>
                <a:lnTo>
                  <a:pt x="28" y="3"/>
                </a:lnTo>
                <a:lnTo>
                  <a:pt x="31" y="3"/>
                </a:lnTo>
                <a:lnTo>
                  <a:pt x="35" y="3"/>
                </a:lnTo>
                <a:lnTo>
                  <a:pt x="38" y="3"/>
                </a:lnTo>
                <a:lnTo>
                  <a:pt x="42" y="3"/>
                </a:lnTo>
                <a:lnTo>
                  <a:pt x="45" y="3"/>
                </a:lnTo>
                <a:lnTo>
                  <a:pt x="49" y="3"/>
                </a:lnTo>
                <a:lnTo>
                  <a:pt x="52" y="3"/>
                </a:lnTo>
                <a:lnTo>
                  <a:pt x="56" y="3"/>
                </a:lnTo>
                <a:lnTo>
                  <a:pt x="63" y="3"/>
                </a:lnTo>
                <a:lnTo>
                  <a:pt x="59" y="3"/>
                </a:lnTo>
                <a:lnTo>
                  <a:pt x="63" y="3"/>
                </a:lnTo>
                <a:lnTo>
                  <a:pt x="66" y="3"/>
                </a:lnTo>
                <a:lnTo>
                  <a:pt x="69" y="3"/>
                </a:lnTo>
                <a:lnTo>
                  <a:pt x="73" y="3"/>
                </a:lnTo>
                <a:lnTo>
                  <a:pt x="76" y="0"/>
                </a:lnTo>
                <a:lnTo>
                  <a:pt x="76" y="3"/>
                </a:lnTo>
                <a:lnTo>
                  <a:pt x="76" y="0"/>
                </a:lnTo>
                <a:lnTo>
                  <a:pt x="8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3" name="Rectangle 170"/>
          <p:cNvSpPr>
            <a:spLocks noChangeArrowheads="1"/>
          </p:cNvSpPr>
          <p:nvPr/>
        </p:nvSpPr>
        <p:spPr bwMode="auto">
          <a:xfrm>
            <a:off x="1444625" y="3244850"/>
            <a:ext cx="2046288" cy="9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5" name="AutoShape 172"/>
          <p:cNvSpPr>
            <a:spLocks noChangeAspect="1" noChangeArrowheads="1" noTextEdit="1"/>
          </p:cNvSpPr>
          <p:nvPr/>
        </p:nvSpPr>
        <p:spPr bwMode="auto">
          <a:xfrm>
            <a:off x="5380038" y="863600"/>
            <a:ext cx="3071812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6" name="Rectangle 174"/>
          <p:cNvSpPr>
            <a:spLocks noChangeArrowheads="1"/>
          </p:cNvSpPr>
          <p:nvPr/>
        </p:nvSpPr>
        <p:spPr bwMode="auto">
          <a:xfrm>
            <a:off x="5380038" y="863600"/>
            <a:ext cx="3076574" cy="2306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7" name="Rectangle 175"/>
          <p:cNvSpPr>
            <a:spLocks noChangeArrowheads="1"/>
          </p:cNvSpPr>
          <p:nvPr/>
        </p:nvSpPr>
        <p:spPr bwMode="auto">
          <a:xfrm>
            <a:off x="5780088" y="1038225"/>
            <a:ext cx="2381250" cy="1874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8" name="Rectangle 176"/>
          <p:cNvSpPr>
            <a:spLocks noChangeArrowheads="1"/>
          </p:cNvSpPr>
          <p:nvPr/>
        </p:nvSpPr>
        <p:spPr bwMode="auto">
          <a:xfrm>
            <a:off x="5780088" y="1038225"/>
            <a:ext cx="2381250" cy="1874838"/>
          </a:xfrm>
          <a:prstGeom prst="rect">
            <a:avLst/>
          </a:prstGeom>
          <a:noFill/>
          <a:ln w="0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9" name="Line 177"/>
          <p:cNvSpPr>
            <a:spLocks noChangeShapeType="1"/>
          </p:cNvSpPr>
          <p:nvPr/>
        </p:nvSpPr>
        <p:spPr bwMode="auto">
          <a:xfrm>
            <a:off x="5780088" y="2913063"/>
            <a:ext cx="23812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0" name="Line 178"/>
          <p:cNvSpPr>
            <a:spLocks noChangeShapeType="1"/>
          </p:cNvSpPr>
          <p:nvPr/>
        </p:nvSpPr>
        <p:spPr bwMode="auto">
          <a:xfrm flipV="1">
            <a:off x="5780088" y="1038225"/>
            <a:ext cx="0" cy="1874838"/>
          </a:xfrm>
          <a:prstGeom prst="line">
            <a:avLst/>
          </a:prstGeom>
          <a:noFill/>
          <a:ln w="0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1" name="Line 179"/>
          <p:cNvSpPr>
            <a:spLocks noChangeShapeType="1"/>
          </p:cNvSpPr>
          <p:nvPr/>
        </p:nvSpPr>
        <p:spPr bwMode="auto">
          <a:xfrm flipV="1">
            <a:off x="5780088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2" name="Rectangle 180"/>
          <p:cNvSpPr>
            <a:spLocks noChangeArrowheads="1"/>
          </p:cNvSpPr>
          <p:nvPr/>
        </p:nvSpPr>
        <p:spPr bwMode="auto">
          <a:xfrm>
            <a:off x="5726113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3" name="Line 181"/>
          <p:cNvSpPr>
            <a:spLocks noChangeShapeType="1"/>
          </p:cNvSpPr>
          <p:nvPr/>
        </p:nvSpPr>
        <p:spPr bwMode="auto">
          <a:xfrm flipV="1">
            <a:off x="6016625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4" name="Rectangle 182"/>
          <p:cNvSpPr>
            <a:spLocks noChangeArrowheads="1"/>
          </p:cNvSpPr>
          <p:nvPr/>
        </p:nvSpPr>
        <p:spPr bwMode="auto">
          <a:xfrm>
            <a:off x="5961063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150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5" name="Line 183"/>
          <p:cNvSpPr>
            <a:spLocks noChangeShapeType="1"/>
          </p:cNvSpPr>
          <p:nvPr/>
        </p:nvSpPr>
        <p:spPr bwMode="auto">
          <a:xfrm flipV="1">
            <a:off x="6251575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6" name="Rectangle 184"/>
          <p:cNvSpPr>
            <a:spLocks noChangeArrowheads="1"/>
          </p:cNvSpPr>
          <p:nvPr/>
        </p:nvSpPr>
        <p:spPr bwMode="auto">
          <a:xfrm>
            <a:off x="619760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7" name="Line 185"/>
          <p:cNvSpPr>
            <a:spLocks noChangeShapeType="1"/>
          </p:cNvSpPr>
          <p:nvPr/>
        </p:nvSpPr>
        <p:spPr bwMode="auto">
          <a:xfrm flipV="1">
            <a:off x="6492875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8" name="Rectangle 186"/>
          <p:cNvSpPr>
            <a:spLocks noChangeArrowheads="1"/>
          </p:cNvSpPr>
          <p:nvPr/>
        </p:nvSpPr>
        <p:spPr bwMode="auto">
          <a:xfrm>
            <a:off x="643890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250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9" name="Line 187"/>
          <p:cNvSpPr>
            <a:spLocks noChangeShapeType="1"/>
          </p:cNvSpPr>
          <p:nvPr/>
        </p:nvSpPr>
        <p:spPr bwMode="auto">
          <a:xfrm flipV="1">
            <a:off x="6729413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0" name="Rectangle 188"/>
          <p:cNvSpPr>
            <a:spLocks noChangeArrowheads="1"/>
          </p:cNvSpPr>
          <p:nvPr/>
        </p:nvSpPr>
        <p:spPr bwMode="auto">
          <a:xfrm>
            <a:off x="667385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1" name="Line 189"/>
          <p:cNvSpPr>
            <a:spLocks noChangeShapeType="1"/>
          </p:cNvSpPr>
          <p:nvPr/>
        </p:nvSpPr>
        <p:spPr bwMode="auto">
          <a:xfrm flipV="1">
            <a:off x="6970713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2" name="Rectangle 190"/>
          <p:cNvSpPr>
            <a:spLocks noChangeArrowheads="1"/>
          </p:cNvSpPr>
          <p:nvPr/>
        </p:nvSpPr>
        <p:spPr bwMode="auto">
          <a:xfrm>
            <a:off x="6915150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350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3" name="Line 191"/>
          <p:cNvSpPr>
            <a:spLocks noChangeShapeType="1"/>
          </p:cNvSpPr>
          <p:nvPr/>
        </p:nvSpPr>
        <p:spPr bwMode="auto">
          <a:xfrm flipV="1">
            <a:off x="7207250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4" name="Rectangle 192"/>
          <p:cNvSpPr>
            <a:spLocks noChangeArrowheads="1"/>
          </p:cNvSpPr>
          <p:nvPr/>
        </p:nvSpPr>
        <p:spPr bwMode="auto">
          <a:xfrm>
            <a:off x="7151688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5" name="Line 193"/>
          <p:cNvSpPr>
            <a:spLocks noChangeShapeType="1"/>
          </p:cNvSpPr>
          <p:nvPr/>
        </p:nvSpPr>
        <p:spPr bwMode="auto">
          <a:xfrm flipV="1">
            <a:off x="7442200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6" name="Rectangle 194"/>
          <p:cNvSpPr>
            <a:spLocks noChangeArrowheads="1"/>
          </p:cNvSpPr>
          <p:nvPr/>
        </p:nvSpPr>
        <p:spPr bwMode="auto">
          <a:xfrm>
            <a:off x="738822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450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7" name="Line 195"/>
          <p:cNvSpPr>
            <a:spLocks noChangeShapeType="1"/>
          </p:cNvSpPr>
          <p:nvPr/>
        </p:nvSpPr>
        <p:spPr bwMode="auto">
          <a:xfrm flipV="1">
            <a:off x="7683500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8" name="Rectangle 196"/>
          <p:cNvSpPr>
            <a:spLocks noChangeArrowheads="1"/>
          </p:cNvSpPr>
          <p:nvPr/>
        </p:nvSpPr>
        <p:spPr bwMode="auto">
          <a:xfrm>
            <a:off x="762952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9" name="Line 197"/>
          <p:cNvSpPr>
            <a:spLocks noChangeShapeType="1"/>
          </p:cNvSpPr>
          <p:nvPr/>
        </p:nvSpPr>
        <p:spPr bwMode="auto">
          <a:xfrm flipV="1">
            <a:off x="7920038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0" name="Rectangle 198"/>
          <p:cNvSpPr>
            <a:spLocks noChangeArrowheads="1"/>
          </p:cNvSpPr>
          <p:nvPr/>
        </p:nvSpPr>
        <p:spPr bwMode="auto">
          <a:xfrm>
            <a:off x="786447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550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1" name="Line 199"/>
          <p:cNvSpPr>
            <a:spLocks noChangeShapeType="1"/>
          </p:cNvSpPr>
          <p:nvPr/>
        </p:nvSpPr>
        <p:spPr bwMode="auto">
          <a:xfrm flipV="1">
            <a:off x="8161338" y="2886075"/>
            <a:ext cx="0" cy="26988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2" name="Rectangle 200"/>
          <p:cNvSpPr>
            <a:spLocks noChangeArrowheads="1"/>
          </p:cNvSpPr>
          <p:nvPr/>
        </p:nvSpPr>
        <p:spPr bwMode="auto">
          <a:xfrm>
            <a:off x="8105775" y="2930525"/>
            <a:ext cx="158750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600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3" name="Rectangle 201"/>
          <p:cNvSpPr>
            <a:spLocks noChangeArrowheads="1"/>
          </p:cNvSpPr>
          <p:nvPr/>
        </p:nvSpPr>
        <p:spPr bwMode="auto">
          <a:xfrm>
            <a:off x="6794500" y="3022600"/>
            <a:ext cx="388937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Time (sec)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4" name="Rectangle 202"/>
          <p:cNvSpPr>
            <a:spLocks noChangeArrowheads="1"/>
          </p:cNvSpPr>
          <p:nvPr/>
        </p:nvSpPr>
        <p:spPr bwMode="auto">
          <a:xfrm>
            <a:off x="6838950" y="912813"/>
            <a:ext cx="306387" cy="10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Well-C4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5" name="Line 203"/>
          <p:cNvSpPr>
            <a:spLocks noChangeShapeType="1"/>
          </p:cNvSpPr>
          <p:nvPr/>
        </p:nvSpPr>
        <p:spPr bwMode="auto">
          <a:xfrm>
            <a:off x="7388225" y="1762125"/>
            <a:ext cx="0" cy="127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" name="Line 204"/>
          <p:cNvSpPr>
            <a:spLocks noChangeShapeType="1"/>
          </p:cNvSpPr>
          <p:nvPr/>
        </p:nvSpPr>
        <p:spPr bwMode="auto">
          <a:xfrm>
            <a:off x="7705725" y="1762125"/>
            <a:ext cx="0" cy="1270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7" name="Line 205"/>
          <p:cNvSpPr>
            <a:spLocks noChangeShapeType="1"/>
          </p:cNvSpPr>
          <p:nvPr/>
        </p:nvSpPr>
        <p:spPr bwMode="auto">
          <a:xfrm>
            <a:off x="6702425" y="1247775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8" name="Line 206"/>
          <p:cNvSpPr>
            <a:spLocks noChangeShapeType="1"/>
          </p:cNvSpPr>
          <p:nvPr/>
        </p:nvSpPr>
        <p:spPr bwMode="auto">
          <a:xfrm>
            <a:off x="58181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9" name="Line 207"/>
          <p:cNvSpPr>
            <a:spLocks noChangeShapeType="1"/>
          </p:cNvSpPr>
          <p:nvPr/>
        </p:nvSpPr>
        <p:spPr bwMode="auto">
          <a:xfrm>
            <a:off x="58578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0" name="Line 208"/>
          <p:cNvSpPr>
            <a:spLocks noChangeShapeType="1"/>
          </p:cNvSpPr>
          <p:nvPr/>
        </p:nvSpPr>
        <p:spPr bwMode="auto">
          <a:xfrm>
            <a:off x="59118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1" name="Line 209"/>
          <p:cNvSpPr>
            <a:spLocks noChangeShapeType="1"/>
          </p:cNvSpPr>
          <p:nvPr/>
        </p:nvSpPr>
        <p:spPr bwMode="auto">
          <a:xfrm>
            <a:off x="5938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2" name="Line 210"/>
          <p:cNvSpPr>
            <a:spLocks noChangeShapeType="1"/>
          </p:cNvSpPr>
          <p:nvPr/>
        </p:nvSpPr>
        <p:spPr bwMode="auto">
          <a:xfrm>
            <a:off x="60547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3" name="Line 211"/>
          <p:cNvSpPr>
            <a:spLocks noChangeShapeType="1"/>
          </p:cNvSpPr>
          <p:nvPr/>
        </p:nvSpPr>
        <p:spPr bwMode="auto">
          <a:xfrm>
            <a:off x="60547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4" name="Line 212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5" name="Line 213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6" name="Line 214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7" name="Line 215"/>
          <p:cNvSpPr>
            <a:spLocks noChangeShapeType="1"/>
          </p:cNvSpPr>
          <p:nvPr/>
        </p:nvSpPr>
        <p:spPr bwMode="auto">
          <a:xfrm>
            <a:off x="6092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8" name="Line 216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9" name="Line 217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0" name="Line 218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1" name="Line 219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2" name="Line 220"/>
          <p:cNvSpPr>
            <a:spLocks noChangeShapeType="1"/>
          </p:cNvSpPr>
          <p:nvPr/>
        </p:nvSpPr>
        <p:spPr bwMode="auto">
          <a:xfrm>
            <a:off x="6142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3" name="Line 221"/>
          <p:cNvSpPr>
            <a:spLocks noChangeShapeType="1"/>
          </p:cNvSpPr>
          <p:nvPr/>
        </p:nvSpPr>
        <p:spPr bwMode="auto">
          <a:xfrm>
            <a:off x="61595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4" name="Line 222"/>
          <p:cNvSpPr>
            <a:spLocks noChangeShapeType="1"/>
          </p:cNvSpPr>
          <p:nvPr/>
        </p:nvSpPr>
        <p:spPr bwMode="auto">
          <a:xfrm>
            <a:off x="61642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5" name="Line 223"/>
          <p:cNvSpPr>
            <a:spLocks noChangeShapeType="1"/>
          </p:cNvSpPr>
          <p:nvPr/>
        </p:nvSpPr>
        <p:spPr bwMode="auto">
          <a:xfrm>
            <a:off x="6224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6" name="Line 224"/>
          <p:cNvSpPr>
            <a:spLocks noChangeShapeType="1"/>
          </p:cNvSpPr>
          <p:nvPr/>
        </p:nvSpPr>
        <p:spPr bwMode="auto">
          <a:xfrm>
            <a:off x="6224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7" name="Line 225"/>
          <p:cNvSpPr>
            <a:spLocks noChangeShapeType="1"/>
          </p:cNvSpPr>
          <p:nvPr/>
        </p:nvSpPr>
        <p:spPr bwMode="auto">
          <a:xfrm>
            <a:off x="62912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8" name="Line 226"/>
          <p:cNvSpPr>
            <a:spLocks noChangeShapeType="1"/>
          </p:cNvSpPr>
          <p:nvPr/>
        </p:nvSpPr>
        <p:spPr bwMode="auto">
          <a:xfrm>
            <a:off x="63404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9" name="Line 227"/>
          <p:cNvSpPr>
            <a:spLocks noChangeShapeType="1"/>
          </p:cNvSpPr>
          <p:nvPr/>
        </p:nvSpPr>
        <p:spPr bwMode="auto">
          <a:xfrm>
            <a:off x="6345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0" name="Line 228"/>
          <p:cNvSpPr>
            <a:spLocks noChangeShapeType="1"/>
          </p:cNvSpPr>
          <p:nvPr/>
        </p:nvSpPr>
        <p:spPr bwMode="auto">
          <a:xfrm>
            <a:off x="6345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1" name="Line 229"/>
          <p:cNvSpPr>
            <a:spLocks noChangeShapeType="1"/>
          </p:cNvSpPr>
          <p:nvPr/>
        </p:nvSpPr>
        <p:spPr bwMode="auto">
          <a:xfrm>
            <a:off x="63674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2" name="Line 230"/>
          <p:cNvSpPr>
            <a:spLocks noChangeShapeType="1"/>
          </p:cNvSpPr>
          <p:nvPr/>
        </p:nvSpPr>
        <p:spPr bwMode="auto">
          <a:xfrm>
            <a:off x="63674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3" name="Line 231"/>
          <p:cNvSpPr>
            <a:spLocks noChangeShapeType="1"/>
          </p:cNvSpPr>
          <p:nvPr/>
        </p:nvSpPr>
        <p:spPr bwMode="auto">
          <a:xfrm>
            <a:off x="636746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4" name="Line 232"/>
          <p:cNvSpPr>
            <a:spLocks noChangeShapeType="1"/>
          </p:cNvSpPr>
          <p:nvPr/>
        </p:nvSpPr>
        <p:spPr bwMode="auto">
          <a:xfrm>
            <a:off x="6389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5" name="Line 233"/>
          <p:cNvSpPr>
            <a:spLocks noChangeShapeType="1"/>
          </p:cNvSpPr>
          <p:nvPr/>
        </p:nvSpPr>
        <p:spPr bwMode="auto">
          <a:xfrm>
            <a:off x="64230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6" name="Line 234"/>
          <p:cNvSpPr>
            <a:spLocks noChangeShapeType="1"/>
          </p:cNvSpPr>
          <p:nvPr/>
        </p:nvSpPr>
        <p:spPr bwMode="auto">
          <a:xfrm>
            <a:off x="6472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7" name="Line 235"/>
          <p:cNvSpPr>
            <a:spLocks noChangeShapeType="1"/>
          </p:cNvSpPr>
          <p:nvPr/>
        </p:nvSpPr>
        <p:spPr bwMode="auto">
          <a:xfrm>
            <a:off x="64722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8" name="Line 236"/>
          <p:cNvSpPr>
            <a:spLocks noChangeShapeType="1"/>
          </p:cNvSpPr>
          <p:nvPr/>
        </p:nvSpPr>
        <p:spPr bwMode="auto">
          <a:xfrm>
            <a:off x="64770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9" name="Line 237"/>
          <p:cNvSpPr>
            <a:spLocks noChangeShapeType="1"/>
          </p:cNvSpPr>
          <p:nvPr/>
        </p:nvSpPr>
        <p:spPr bwMode="auto">
          <a:xfrm>
            <a:off x="65436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0" name="Line 238"/>
          <p:cNvSpPr>
            <a:spLocks noChangeShapeType="1"/>
          </p:cNvSpPr>
          <p:nvPr/>
        </p:nvSpPr>
        <p:spPr bwMode="auto">
          <a:xfrm>
            <a:off x="65436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1" name="Line 239"/>
          <p:cNvSpPr>
            <a:spLocks noChangeShapeType="1"/>
          </p:cNvSpPr>
          <p:nvPr/>
        </p:nvSpPr>
        <p:spPr bwMode="auto">
          <a:xfrm>
            <a:off x="65436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2" name="Line 240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3" name="Line 241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4" name="Line 242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5" name="Line 243"/>
          <p:cNvSpPr>
            <a:spLocks noChangeShapeType="1"/>
          </p:cNvSpPr>
          <p:nvPr/>
        </p:nvSpPr>
        <p:spPr bwMode="auto">
          <a:xfrm>
            <a:off x="65817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6" name="Line 244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7" name="Line 245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8" name="Line 246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9" name="Line 247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0" name="Line 248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1" name="Line 249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2" name="Line 250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3" name="Line 251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4" name="Line 252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5" name="Line 253"/>
          <p:cNvSpPr>
            <a:spLocks noChangeShapeType="1"/>
          </p:cNvSpPr>
          <p:nvPr/>
        </p:nvSpPr>
        <p:spPr bwMode="auto">
          <a:xfrm>
            <a:off x="67564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6" name="Line 254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7" name="Line 255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8" name="Line 256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9" name="Line 257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0" name="Line 258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1" name="Line 259"/>
          <p:cNvSpPr>
            <a:spLocks noChangeShapeType="1"/>
          </p:cNvSpPr>
          <p:nvPr/>
        </p:nvSpPr>
        <p:spPr bwMode="auto">
          <a:xfrm>
            <a:off x="68278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2" name="Line 260"/>
          <p:cNvSpPr>
            <a:spLocks noChangeShapeType="1"/>
          </p:cNvSpPr>
          <p:nvPr/>
        </p:nvSpPr>
        <p:spPr bwMode="auto">
          <a:xfrm>
            <a:off x="68453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3" name="Line 261"/>
          <p:cNvSpPr>
            <a:spLocks noChangeShapeType="1"/>
          </p:cNvSpPr>
          <p:nvPr/>
        </p:nvSpPr>
        <p:spPr bwMode="auto">
          <a:xfrm>
            <a:off x="68453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4" name="Line 262"/>
          <p:cNvSpPr>
            <a:spLocks noChangeShapeType="1"/>
          </p:cNvSpPr>
          <p:nvPr/>
        </p:nvSpPr>
        <p:spPr bwMode="auto">
          <a:xfrm>
            <a:off x="69056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5" name="Line 263"/>
          <p:cNvSpPr>
            <a:spLocks noChangeShapeType="1"/>
          </p:cNvSpPr>
          <p:nvPr/>
        </p:nvSpPr>
        <p:spPr bwMode="auto">
          <a:xfrm>
            <a:off x="69596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6" name="Line 264"/>
          <p:cNvSpPr>
            <a:spLocks noChangeShapeType="1"/>
          </p:cNvSpPr>
          <p:nvPr/>
        </p:nvSpPr>
        <p:spPr bwMode="auto">
          <a:xfrm>
            <a:off x="6986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7" name="Line 265"/>
          <p:cNvSpPr>
            <a:spLocks noChangeShapeType="1"/>
          </p:cNvSpPr>
          <p:nvPr/>
        </p:nvSpPr>
        <p:spPr bwMode="auto">
          <a:xfrm>
            <a:off x="69865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8" name="Line 266"/>
          <p:cNvSpPr>
            <a:spLocks noChangeShapeType="1"/>
          </p:cNvSpPr>
          <p:nvPr/>
        </p:nvSpPr>
        <p:spPr bwMode="auto">
          <a:xfrm>
            <a:off x="6992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9" name="Line 267"/>
          <p:cNvSpPr>
            <a:spLocks noChangeShapeType="1"/>
          </p:cNvSpPr>
          <p:nvPr/>
        </p:nvSpPr>
        <p:spPr bwMode="auto">
          <a:xfrm>
            <a:off x="6992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0" name="Line 268"/>
          <p:cNvSpPr>
            <a:spLocks noChangeShapeType="1"/>
          </p:cNvSpPr>
          <p:nvPr/>
        </p:nvSpPr>
        <p:spPr bwMode="auto">
          <a:xfrm>
            <a:off x="6992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1" name="Line 269"/>
          <p:cNvSpPr>
            <a:spLocks noChangeShapeType="1"/>
          </p:cNvSpPr>
          <p:nvPr/>
        </p:nvSpPr>
        <p:spPr bwMode="auto">
          <a:xfrm>
            <a:off x="71183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2" name="Line 270"/>
          <p:cNvSpPr>
            <a:spLocks noChangeShapeType="1"/>
          </p:cNvSpPr>
          <p:nvPr/>
        </p:nvSpPr>
        <p:spPr bwMode="auto">
          <a:xfrm>
            <a:off x="71469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3" name="Line 271"/>
          <p:cNvSpPr>
            <a:spLocks noChangeShapeType="1"/>
          </p:cNvSpPr>
          <p:nvPr/>
        </p:nvSpPr>
        <p:spPr bwMode="auto">
          <a:xfrm>
            <a:off x="71469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4" name="Line 272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5" name="Line 273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6" name="Line 274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7" name="Line 275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8" name="Line 276"/>
          <p:cNvSpPr>
            <a:spLocks noChangeShapeType="1"/>
          </p:cNvSpPr>
          <p:nvPr/>
        </p:nvSpPr>
        <p:spPr bwMode="auto">
          <a:xfrm>
            <a:off x="71516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" name="Line 277"/>
          <p:cNvSpPr>
            <a:spLocks noChangeShapeType="1"/>
          </p:cNvSpPr>
          <p:nvPr/>
        </p:nvSpPr>
        <p:spPr bwMode="auto">
          <a:xfrm>
            <a:off x="73167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0" name="Line 278"/>
          <p:cNvSpPr>
            <a:spLocks noChangeShapeType="1"/>
          </p:cNvSpPr>
          <p:nvPr/>
        </p:nvSpPr>
        <p:spPr bwMode="auto">
          <a:xfrm>
            <a:off x="73215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1" name="Line 279"/>
          <p:cNvSpPr>
            <a:spLocks noChangeShapeType="1"/>
          </p:cNvSpPr>
          <p:nvPr/>
        </p:nvSpPr>
        <p:spPr bwMode="auto">
          <a:xfrm>
            <a:off x="73215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2" name="Line 280"/>
          <p:cNvSpPr>
            <a:spLocks noChangeShapeType="1"/>
          </p:cNvSpPr>
          <p:nvPr/>
        </p:nvSpPr>
        <p:spPr bwMode="auto">
          <a:xfrm>
            <a:off x="73215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3" name="Line 281"/>
          <p:cNvSpPr>
            <a:spLocks noChangeShapeType="1"/>
          </p:cNvSpPr>
          <p:nvPr/>
        </p:nvSpPr>
        <p:spPr bwMode="auto">
          <a:xfrm>
            <a:off x="7519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4" name="Line 282"/>
          <p:cNvSpPr>
            <a:spLocks noChangeShapeType="1"/>
          </p:cNvSpPr>
          <p:nvPr/>
        </p:nvSpPr>
        <p:spPr bwMode="auto">
          <a:xfrm>
            <a:off x="7519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5" name="Line 283"/>
          <p:cNvSpPr>
            <a:spLocks noChangeShapeType="1"/>
          </p:cNvSpPr>
          <p:nvPr/>
        </p:nvSpPr>
        <p:spPr bwMode="auto">
          <a:xfrm>
            <a:off x="75247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6" name="Line 284"/>
          <p:cNvSpPr>
            <a:spLocks noChangeShapeType="1"/>
          </p:cNvSpPr>
          <p:nvPr/>
        </p:nvSpPr>
        <p:spPr bwMode="auto">
          <a:xfrm>
            <a:off x="75803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7" name="Line 285"/>
          <p:cNvSpPr>
            <a:spLocks noChangeShapeType="1"/>
          </p:cNvSpPr>
          <p:nvPr/>
        </p:nvSpPr>
        <p:spPr bwMode="auto">
          <a:xfrm>
            <a:off x="75803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8" name="Line 286"/>
          <p:cNvSpPr>
            <a:spLocks noChangeShapeType="1"/>
          </p:cNvSpPr>
          <p:nvPr/>
        </p:nvSpPr>
        <p:spPr bwMode="auto">
          <a:xfrm>
            <a:off x="75803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9" name="Line 287"/>
          <p:cNvSpPr>
            <a:spLocks noChangeShapeType="1"/>
          </p:cNvSpPr>
          <p:nvPr/>
        </p:nvSpPr>
        <p:spPr bwMode="auto">
          <a:xfrm>
            <a:off x="7600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0" name="Line 288"/>
          <p:cNvSpPr>
            <a:spLocks noChangeShapeType="1"/>
          </p:cNvSpPr>
          <p:nvPr/>
        </p:nvSpPr>
        <p:spPr bwMode="auto">
          <a:xfrm>
            <a:off x="7600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1" name="Line 289"/>
          <p:cNvSpPr>
            <a:spLocks noChangeShapeType="1"/>
          </p:cNvSpPr>
          <p:nvPr/>
        </p:nvSpPr>
        <p:spPr bwMode="auto">
          <a:xfrm>
            <a:off x="7600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" name="Line 290"/>
          <p:cNvSpPr>
            <a:spLocks noChangeShapeType="1"/>
          </p:cNvSpPr>
          <p:nvPr/>
        </p:nvSpPr>
        <p:spPr bwMode="auto">
          <a:xfrm>
            <a:off x="76073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3" name="Line 291"/>
          <p:cNvSpPr>
            <a:spLocks noChangeShapeType="1"/>
          </p:cNvSpPr>
          <p:nvPr/>
        </p:nvSpPr>
        <p:spPr bwMode="auto">
          <a:xfrm>
            <a:off x="76565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4" name="Line 292"/>
          <p:cNvSpPr>
            <a:spLocks noChangeShapeType="1"/>
          </p:cNvSpPr>
          <p:nvPr/>
        </p:nvSpPr>
        <p:spPr bwMode="auto">
          <a:xfrm>
            <a:off x="76565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5" name="Line 293"/>
          <p:cNvSpPr>
            <a:spLocks noChangeShapeType="1"/>
          </p:cNvSpPr>
          <p:nvPr/>
        </p:nvSpPr>
        <p:spPr bwMode="auto">
          <a:xfrm>
            <a:off x="76565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6" name="Line 294"/>
          <p:cNvSpPr>
            <a:spLocks noChangeShapeType="1"/>
          </p:cNvSpPr>
          <p:nvPr/>
        </p:nvSpPr>
        <p:spPr bwMode="auto">
          <a:xfrm>
            <a:off x="76612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7" name="Line 295"/>
          <p:cNvSpPr>
            <a:spLocks noChangeShapeType="1"/>
          </p:cNvSpPr>
          <p:nvPr/>
        </p:nvSpPr>
        <p:spPr bwMode="auto">
          <a:xfrm>
            <a:off x="76612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8" name="Line 296"/>
          <p:cNvSpPr>
            <a:spLocks noChangeShapeType="1"/>
          </p:cNvSpPr>
          <p:nvPr/>
        </p:nvSpPr>
        <p:spPr bwMode="auto">
          <a:xfrm>
            <a:off x="77216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9" name="Line 297"/>
          <p:cNvSpPr>
            <a:spLocks noChangeShapeType="1"/>
          </p:cNvSpPr>
          <p:nvPr/>
        </p:nvSpPr>
        <p:spPr bwMode="auto">
          <a:xfrm>
            <a:off x="77216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0" name="Line 298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1" name="Line 299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2" name="Line 300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3" name="Line 301"/>
          <p:cNvSpPr>
            <a:spLocks noChangeShapeType="1"/>
          </p:cNvSpPr>
          <p:nvPr/>
        </p:nvSpPr>
        <p:spPr bwMode="auto">
          <a:xfrm>
            <a:off x="77279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" name="Line 302"/>
          <p:cNvSpPr>
            <a:spLocks noChangeShapeType="1"/>
          </p:cNvSpPr>
          <p:nvPr/>
        </p:nvSpPr>
        <p:spPr bwMode="auto">
          <a:xfrm>
            <a:off x="77549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5" name="Line 303"/>
          <p:cNvSpPr>
            <a:spLocks noChangeShapeType="1"/>
          </p:cNvSpPr>
          <p:nvPr/>
        </p:nvSpPr>
        <p:spPr bwMode="auto">
          <a:xfrm>
            <a:off x="77612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6" name="Line 304"/>
          <p:cNvSpPr>
            <a:spLocks noChangeShapeType="1"/>
          </p:cNvSpPr>
          <p:nvPr/>
        </p:nvSpPr>
        <p:spPr bwMode="auto">
          <a:xfrm>
            <a:off x="77660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" name="Line 305"/>
          <p:cNvSpPr>
            <a:spLocks noChangeShapeType="1"/>
          </p:cNvSpPr>
          <p:nvPr/>
        </p:nvSpPr>
        <p:spPr bwMode="auto">
          <a:xfrm>
            <a:off x="776605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" name="Line 306"/>
          <p:cNvSpPr>
            <a:spLocks noChangeShapeType="1"/>
          </p:cNvSpPr>
          <p:nvPr/>
        </p:nvSpPr>
        <p:spPr bwMode="auto">
          <a:xfrm>
            <a:off x="77724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9" name="Line 307"/>
          <p:cNvSpPr>
            <a:spLocks noChangeShapeType="1"/>
          </p:cNvSpPr>
          <p:nvPr/>
        </p:nvSpPr>
        <p:spPr bwMode="auto">
          <a:xfrm>
            <a:off x="77724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" name="Line 308"/>
          <p:cNvSpPr>
            <a:spLocks noChangeShapeType="1"/>
          </p:cNvSpPr>
          <p:nvPr/>
        </p:nvSpPr>
        <p:spPr bwMode="auto">
          <a:xfrm>
            <a:off x="78263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1" name="Line 309"/>
          <p:cNvSpPr>
            <a:spLocks noChangeShapeType="1"/>
          </p:cNvSpPr>
          <p:nvPr/>
        </p:nvSpPr>
        <p:spPr bwMode="auto">
          <a:xfrm>
            <a:off x="78263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" name="Line 310"/>
          <p:cNvSpPr>
            <a:spLocks noChangeShapeType="1"/>
          </p:cNvSpPr>
          <p:nvPr/>
        </p:nvSpPr>
        <p:spPr bwMode="auto">
          <a:xfrm>
            <a:off x="78263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" name="Line 311"/>
          <p:cNvSpPr>
            <a:spLocks noChangeShapeType="1"/>
          </p:cNvSpPr>
          <p:nvPr/>
        </p:nvSpPr>
        <p:spPr bwMode="auto">
          <a:xfrm>
            <a:off x="78327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4" name="Line 312"/>
          <p:cNvSpPr>
            <a:spLocks noChangeShapeType="1"/>
          </p:cNvSpPr>
          <p:nvPr/>
        </p:nvSpPr>
        <p:spPr bwMode="auto">
          <a:xfrm>
            <a:off x="787082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" name="Line 313"/>
          <p:cNvSpPr>
            <a:spLocks noChangeShapeType="1"/>
          </p:cNvSpPr>
          <p:nvPr/>
        </p:nvSpPr>
        <p:spPr bwMode="auto">
          <a:xfrm>
            <a:off x="7897813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" name="Line 314"/>
          <p:cNvSpPr>
            <a:spLocks noChangeShapeType="1"/>
          </p:cNvSpPr>
          <p:nvPr/>
        </p:nvSpPr>
        <p:spPr bwMode="auto">
          <a:xfrm>
            <a:off x="7902575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7" name="Line 315"/>
          <p:cNvSpPr>
            <a:spLocks noChangeShapeType="1"/>
          </p:cNvSpPr>
          <p:nvPr/>
        </p:nvSpPr>
        <p:spPr bwMode="auto">
          <a:xfrm>
            <a:off x="7920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8" name="Line 316"/>
          <p:cNvSpPr>
            <a:spLocks noChangeShapeType="1"/>
          </p:cNvSpPr>
          <p:nvPr/>
        </p:nvSpPr>
        <p:spPr bwMode="auto">
          <a:xfrm>
            <a:off x="79200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9" name="Line 317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0" name="Line 318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1" name="Line 319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2" name="Line 320"/>
          <p:cNvSpPr>
            <a:spLocks noChangeShapeType="1"/>
          </p:cNvSpPr>
          <p:nvPr/>
        </p:nvSpPr>
        <p:spPr bwMode="auto">
          <a:xfrm>
            <a:off x="79248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3" name="Line 321"/>
          <p:cNvSpPr>
            <a:spLocks noChangeShapeType="1"/>
          </p:cNvSpPr>
          <p:nvPr/>
        </p:nvSpPr>
        <p:spPr bwMode="auto">
          <a:xfrm>
            <a:off x="79581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4" name="Line 322"/>
          <p:cNvSpPr>
            <a:spLocks noChangeShapeType="1"/>
          </p:cNvSpPr>
          <p:nvPr/>
        </p:nvSpPr>
        <p:spPr bwMode="auto">
          <a:xfrm>
            <a:off x="795813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5" name="Line 323"/>
          <p:cNvSpPr>
            <a:spLocks noChangeShapeType="1"/>
          </p:cNvSpPr>
          <p:nvPr/>
        </p:nvSpPr>
        <p:spPr bwMode="auto">
          <a:xfrm>
            <a:off x="79629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6" name="Line 324"/>
          <p:cNvSpPr>
            <a:spLocks noChangeShapeType="1"/>
          </p:cNvSpPr>
          <p:nvPr/>
        </p:nvSpPr>
        <p:spPr bwMode="auto">
          <a:xfrm>
            <a:off x="79629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" name="Line 325"/>
          <p:cNvSpPr>
            <a:spLocks noChangeShapeType="1"/>
          </p:cNvSpPr>
          <p:nvPr/>
        </p:nvSpPr>
        <p:spPr bwMode="auto">
          <a:xfrm>
            <a:off x="79629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8" name="Line 326"/>
          <p:cNvSpPr>
            <a:spLocks noChangeShapeType="1"/>
          </p:cNvSpPr>
          <p:nvPr/>
        </p:nvSpPr>
        <p:spPr bwMode="auto">
          <a:xfrm>
            <a:off x="8128000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9" name="Line 327"/>
          <p:cNvSpPr>
            <a:spLocks noChangeShapeType="1"/>
          </p:cNvSpPr>
          <p:nvPr/>
        </p:nvSpPr>
        <p:spPr bwMode="auto">
          <a:xfrm>
            <a:off x="8154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0" name="Line 328"/>
          <p:cNvSpPr>
            <a:spLocks noChangeShapeType="1"/>
          </p:cNvSpPr>
          <p:nvPr/>
        </p:nvSpPr>
        <p:spPr bwMode="auto">
          <a:xfrm>
            <a:off x="8154988" y="1417638"/>
            <a:ext cx="0" cy="1317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1" name="Line 329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2" name="Line 330"/>
          <p:cNvSpPr>
            <a:spLocks noChangeShapeType="1"/>
          </p:cNvSpPr>
          <p:nvPr/>
        </p:nvSpPr>
        <p:spPr bwMode="auto">
          <a:xfrm>
            <a:off x="662463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3" name="Line 331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4" name="Line 332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5" name="Line 333"/>
          <p:cNvSpPr>
            <a:spLocks noChangeShapeType="1"/>
          </p:cNvSpPr>
          <p:nvPr/>
        </p:nvSpPr>
        <p:spPr bwMode="auto">
          <a:xfrm>
            <a:off x="6630988" y="1417638"/>
            <a:ext cx="0" cy="131763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6" name="Rectangle 334"/>
          <p:cNvSpPr>
            <a:spLocks noChangeArrowheads="1"/>
          </p:cNvSpPr>
          <p:nvPr/>
        </p:nvSpPr>
        <p:spPr bwMode="auto">
          <a:xfrm>
            <a:off x="5418138" y="3105150"/>
            <a:ext cx="2046287" cy="9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37" name="Group 337"/>
          <p:cNvGrpSpPr>
            <a:grpSpLocks noChangeAspect="1"/>
          </p:cNvGrpSpPr>
          <p:nvPr/>
        </p:nvGrpSpPr>
        <p:grpSpPr bwMode="auto">
          <a:xfrm>
            <a:off x="1406525" y="4219575"/>
            <a:ext cx="3071813" cy="2301875"/>
            <a:chOff x="886" y="2658"/>
            <a:chExt cx="1935" cy="1450"/>
          </a:xfrm>
        </p:grpSpPr>
        <p:sp>
          <p:nvSpPr>
            <p:cNvPr id="338" name="AutoShape 336"/>
            <p:cNvSpPr>
              <a:spLocks noChangeAspect="1" noChangeArrowheads="1" noTextEdit="1"/>
            </p:cNvSpPr>
            <p:nvPr/>
          </p:nvSpPr>
          <p:spPr bwMode="auto">
            <a:xfrm>
              <a:off x="886" y="2658"/>
              <a:ext cx="1935" cy="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Rectangle 338"/>
            <p:cNvSpPr>
              <a:spLocks noChangeArrowheads="1"/>
            </p:cNvSpPr>
            <p:nvPr/>
          </p:nvSpPr>
          <p:spPr bwMode="auto">
            <a:xfrm>
              <a:off x="886" y="2658"/>
              <a:ext cx="1938" cy="1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Rectangle 339"/>
            <p:cNvSpPr>
              <a:spLocks noChangeArrowheads="1"/>
            </p:cNvSpPr>
            <p:nvPr/>
          </p:nvSpPr>
          <p:spPr bwMode="auto">
            <a:xfrm>
              <a:off x="1138" y="2765"/>
              <a:ext cx="1500" cy="1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Rectangle 340"/>
            <p:cNvSpPr>
              <a:spLocks noChangeArrowheads="1"/>
            </p:cNvSpPr>
            <p:nvPr/>
          </p:nvSpPr>
          <p:spPr bwMode="auto">
            <a:xfrm>
              <a:off x="1138" y="2765"/>
              <a:ext cx="1500" cy="1184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341"/>
            <p:cNvSpPr>
              <a:spLocks noChangeShapeType="1"/>
            </p:cNvSpPr>
            <p:nvPr/>
          </p:nvSpPr>
          <p:spPr bwMode="auto">
            <a:xfrm>
              <a:off x="1138" y="3949"/>
              <a:ext cx="15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342"/>
            <p:cNvSpPr>
              <a:spLocks noChangeShapeType="1"/>
            </p:cNvSpPr>
            <p:nvPr/>
          </p:nvSpPr>
          <p:spPr bwMode="auto">
            <a:xfrm flipV="1">
              <a:off x="1138" y="2765"/>
              <a:ext cx="0" cy="1184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343"/>
            <p:cNvSpPr>
              <a:spLocks noChangeShapeType="1"/>
            </p:cNvSpPr>
            <p:nvPr/>
          </p:nvSpPr>
          <p:spPr bwMode="auto">
            <a:xfrm flipV="1">
              <a:off x="1138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Rectangle 344"/>
            <p:cNvSpPr>
              <a:spLocks noChangeArrowheads="1"/>
            </p:cNvSpPr>
            <p:nvPr/>
          </p:nvSpPr>
          <p:spPr bwMode="auto">
            <a:xfrm>
              <a:off x="1104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6" name="Line 345"/>
            <p:cNvSpPr>
              <a:spLocks noChangeShapeType="1"/>
            </p:cNvSpPr>
            <p:nvPr/>
          </p:nvSpPr>
          <p:spPr bwMode="auto">
            <a:xfrm flipV="1">
              <a:off x="128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Rectangle 346"/>
            <p:cNvSpPr>
              <a:spLocks noChangeArrowheads="1"/>
            </p:cNvSpPr>
            <p:nvPr/>
          </p:nvSpPr>
          <p:spPr bwMode="auto">
            <a:xfrm>
              <a:off x="1252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8" name="Line 347"/>
            <p:cNvSpPr>
              <a:spLocks noChangeShapeType="1"/>
            </p:cNvSpPr>
            <p:nvPr/>
          </p:nvSpPr>
          <p:spPr bwMode="auto">
            <a:xfrm flipV="1">
              <a:off x="1435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Rectangle 348"/>
            <p:cNvSpPr>
              <a:spLocks noChangeArrowheads="1"/>
            </p:cNvSpPr>
            <p:nvPr/>
          </p:nvSpPr>
          <p:spPr bwMode="auto">
            <a:xfrm>
              <a:off x="140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0" name="Line 349"/>
            <p:cNvSpPr>
              <a:spLocks noChangeShapeType="1"/>
            </p:cNvSpPr>
            <p:nvPr/>
          </p:nvSpPr>
          <p:spPr bwMode="auto">
            <a:xfrm flipV="1">
              <a:off x="158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Rectangle 350"/>
            <p:cNvSpPr>
              <a:spLocks noChangeArrowheads="1"/>
            </p:cNvSpPr>
            <p:nvPr/>
          </p:nvSpPr>
          <p:spPr bwMode="auto">
            <a:xfrm>
              <a:off x="155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2" name="Line 351"/>
            <p:cNvSpPr>
              <a:spLocks noChangeShapeType="1"/>
            </p:cNvSpPr>
            <p:nvPr/>
          </p:nvSpPr>
          <p:spPr bwMode="auto">
            <a:xfrm flipV="1">
              <a:off x="1736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Rectangle 352"/>
            <p:cNvSpPr>
              <a:spLocks noChangeArrowheads="1"/>
            </p:cNvSpPr>
            <p:nvPr/>
          </p:nvSpPr>
          <p:spPr bwMode="auto">
            <a:xfrm>
              <a:off x="170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4" name="Line 353"/>
            <p:cNvSpPr>
              <a:spLocks noChangeShapeType="1"/>
            </p:cNvSpPr>
            <p:nvPr/>
          </p:nvSpPr>
          <p:spPr bwMode="auto">
            <a:xfrm flipV="1">
              <a:off x="1888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Rectangle 354"/>
            <p:cNvSpPr>
              <a:spLocks noChangeArrowheads="1"/>
            </p:cNvSpPr>
            <p:nvPr/>
          </p:nvSpPr>
          <p:spPr bwMode="auto">
            <a:xfrm>
              <a:off x="185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6" name="Line 355"/>
            <p:cNvSpPr>
              <a:spLocks noChangeShapeType="1"/>
            </p:cNvSpPr>
            <p:nvPr/>
          </p:nvSpPr>
          <p:spPr bwMode="auto">
            <a:xfrm flipV="1">
              <a:off x="203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Rectangle 356"/>
            <p:cNvSpPr>
              <a:spLocks noChangeArrowheads="1"/>
            </p:cNvSpPr>
            <p:nvPr/>
          </p:nvSpPr>
          <p:spPr bwMode="auto">
            <a:xfrm>
              <a:off x="2002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8" name="Line 357"/>
            <p:cNvSpPr>
              <a:spLocks noChangeShapeType="1"/>
            </p:cNvSpPr>
            <p:nvPr/>
          </p:nvSpPr>
          <p:spPr bwMode="auto">
            <a:xfrm flipV="1">
              <a:off x="2185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Rectangle 358"/>
            <p:cNvSpPr>
              <a:spLocks noChangeArrowheads="1"/>
            </p:cNvSpPr>
            <p:nvPr/>
          </p:nvSpPr>
          <p:spPr bwMode="auto">
            <a:xfrm>
              <a:off x="215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0" name="Line 359"/>
            <p:cNvSpPr>
              <a:spLocks noChangeShapeType="1"/>
            </p:cNvSpPr>
            <p:nvPr/>
          </p:nvSpPr>
          <p:spPr bwMode="auto">
            <a:xfrm flipV="1">
              <a:off x="2337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230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2" name="Line 361"/>
            <p:cNvSpPr>
              <a:spLocks noChangeShapeType="1"/>
            </p:cNvSpPr>
            <p:nvPr/>
          </p:nvSpPr>
          <p:spPr bwMode="auto">
            <a:xfrm flipV="1">
              <a:off x="2486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Rectangle 362"/>
            <p:cNvSpPr>
              <a:spLocks noChangeArrowheads="1"/>
            </p:cNvSpPr>
            <p:nvPr/>
          </p:nvSpPr>
          <p:spPr bwMode="auto">
            <a:xfrm>
              <a:off x="2451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4" name="Line 363"/>
            <p:cNvSpPr>
              <a:spLocks noChangeShapeType="1"/>
            </p:cNvSpPr>
            <p:nvPr/>
          </p:nvSpPr>
          <p:spPr bwMode="auto">
            <a:xfrm flipV="1">
              <a:off x="2638" y="3932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2603" y="3960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1777" y="4018"/>
              <a:ext cx="245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1805" y="2689"/>
              <a:ext cx="193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8" name="Line 367"/>
            <p:cNvSpPr>
              <a:spLocks noChangeShapeType="1"/>
            </p:cNvSpPr>
            <p:nvPr/>
          </p:nvSpPr>
          <p:spPr bwMode="auto">
            <a:xfrm>
              <a:off x="2541" y="3732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368"/>
            <p:cNvSpPr>
              <a:spLocks noChangeShapeType="1"/>
            </p:cNvSpPr>
            <p:nvPr/>
          </p:nvSpPr>
          <p:spPr bwMode="auto">
            <a:xfrm>
              <a:off x="2541" y="3597"/>
              <a:ext cx="0" cy="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369"/>
            <p:cNvSpPr>
              <a:spLocks noChangeShapeType="1"/>
            </p:cNvSpPr>
            <p:nvPr/>
          </p:nvSpPr>
          <p:spPr bwMode="auto">
            <a:xfrm>
              <a:off x="2541" y="3459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370"/>
            <p:cNvSpPr>
              <a:spLocks noChangeShapeType="1"/>
            </p:cNvSpPr>
            <p:nvPr/>
          </p:nvSpPr>
          <p:spPr bwMode="auto">
            <a:xfrm>
              <a:off x="2541" y="3777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371"/>
            <p:cNvSpPr>
              <a:spLocks noChangeShapeType="1"/>
            </p:cNvSpPr>
            <p:nvPr/>
          </p:nvSpPr>
          <p:spPr bwMode="auto">
            <a:xfrm>
              <a:off x="2541" y="3642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372"/>
            <p:cNvSpPr>
              <a:spLocks noChangeShapeType="1"/>
            </p:cNvSpPr>
            <p:nvPr/>
          </p:nvSpPr>
          <p:spPr bwMode="auto">
            <a:xfrm>
              <a:off x="2541" y="3504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373"/>
            <p:cNvSpPr>
              <a:spLocks noChangeShapeType="1"/>
            </p:cNvSpPr>
            <p:nvPr/>
          </p:nvSpPr>
          <p:spPr bwMode="auto">
            <a:xfrm>
              <a:off x="2541" y="3821"/>
              <a:ext cx="0" cy="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374"/>
            <p:cNvSpPr>
              <a:spLocks noChangeShapeType="1"/>
            </p:cNvSpPr>
            <p:nvPr/>
          </p:nvSpPr>
          <p:spPr bwMode="auto">
            <a:xfrm>
              <a:off x="2541" y="3549"/>
              <a:ext cx="0" cy="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Freeform 375"/>
            <p:cNvSpPr>
              <a:spLocks/>
            </p:cNvSpPr>
            <p:nvPr/>
          </p:nvSpPr>
          <p:spPr bwMode="auto">
            <a:xfrm>
              <a:off x="1138" y="3449"/>
              <a:ext cx="439" cy="0"/>
            </a:xfrm>
            <a:custGeom>
              <a:avLst/>
              <a:gdLst>
                <a:gd name="T0" fmla="*/ 7 w 439"/>
                <a:gd name="T1" fmla="*/ 18 w 439"/>
                <a:gd name="T2" fmla="*/ 28 w 439"/>
                <a:gd name="T3" fmla="*/ 38 w 439"/>
                <a:gd name="T4" fmla="*/ 49 w 439"/>
                <a:gd name="T5" fmla="*/ 59 w 439"/>
                <a:gd name="T6" fmla="*/ 69 w 439"/>
                <a:gd name="T7" fmla="*/ 80 w 439"/>
                <a:gd name="T8" fmla="*/ 90 w 439"/>
                <a:gd name="T9" fmla="*/ 100 w 439"/>
                <a:gd name="T10" fmla="*/ 111 w 439"/>
                <a:gd name="T11" fmla="*/ 121 w 439"/>
                <a:gd name="T12" fmla="*/ 132 w 439"/>
                <a:gd name="T13" fmla="*/ 142 w 439"/>
                <a:gd name="T14" fmla="*/ 152 w 439"/>
                <a:gd name="T15" fmla="*/ 163 w 439"/>
                <a:gd name="T16" fmla="*/ 173 w 439"/>
                <a:gd name="T17" fmla="*/ 183 w 439"/>
                <a:gd name="T18" fmla="*/ 194 w 439"/>
                <a:gd name="T19" fmla="*/ 204 w 439"/>
                <a:gd name="T20" fmla="*/ 214 w 439"/>
                <a:gd name="T21" fmla="*/ 225 w 439"/>
                <a:gd name="T22" fmla="*/ 235 w 439"/>
                <a:gd name="T23" fmla="*/ 246 w 439"/>
                <a:gd name="T24" fmla="*/ 256 w 439"/>
                <a:gd name="T25" fmla="*/ 266 w 439"/>
                <a:gd name="T26" fmla="*/ 277 w 439"/>
                <a:gd name="T27" fmla="*/ 287 w 439"/>
                <a:gd name="T28" fmla="*/ 297 w 439"/>
                <a:gd name="T29" fmla="*/ 308 w 439"/>
                <a:gd name="T30" fmla="*/ 318 w 439"/>
                <a:gd name="T31" fmla="*/ 328 w 439"/>
                <a:gd name="T32" fmla="*/ 339 w 439"/>
                <a:gd name="T33" fmla="*/ 349 w 439"/>
                <a:gd name="T34" fmla="*/ 360 w 439"/>
                <a:gd name="T35" fmla="*/ 370 w 439"/>
                <a:gd name="T36" fmla="*/ 380 w 439"/>
                <a:gd name="T37" fmla="*/ 391 w 439"/>
                <a:gd name="T38" fmla="*/ 401 w 439"/>
                <a:gd name="T39" fmla="*/ 411 w 439"/>
                <a:gd name="T40" fmla="*/ 422 w 439"/>
                <a:gd name="T41" fmla="*/ 432 w 4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439">
                  <a:moveTo>
                    <a:pt x="0" y="0"/>
                  </a:moveTo>
                  <a:lnTo>
                    <a:pt x="4" y="0"/>
                  </a:lnTo>
                  <a:lnTo>
                    <a:pt x="7" y="0"/>
                  </a:lnTo>
                  <a:lnTo>
                    <a:pt x="11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90" y="0"/>
                  </a:lnTo>
                  <a:lnTo>
                    <a:pt x="94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1" y="0"/>
                  </a:lnTo>
                  <a:lnTo>
                    <a:pt x="125" y="0"/>
                  </a:lnTo>
                  <a:lnTo>
                    <a:pt x="128" y="0"/>
                  </a:lnTo>
                  <a:lnTo>
                    <a:pt x="132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2" y="0"/>
                  </a:lnTo>
                  <a:lnTo>
                    <a:pt x="156" y="0"/>
                  </a:lnTo>
                  <a:lnTo>
                    <a:pt x="159" y="0"/>
                  </a:lnTo>
                  <a:lnTo>
                    <a:pt x="163" y="0"/>
                  </a:lnTo>
                  <a:lnTo>
                    <a:pt x="166" y="0"/>
                  </a:lnTo>
                  <a:lnTo>
                    <a:pt x="170" y="0"/>
                  </a:lnTo>
                  <a:lnTo>
                    <a:pt x="173" y="0"/>
                  </a:lnTo>
                  <a:lnTo>
                    <a:pt x="176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7" y="0"/>
                  </a:lnTo>
                  <a:lnTo>
                    <a:pt x="190" y="0"/>
                  </a:lnTo>
                  <a:lnTo>
                    <a:pt x="194" y="0"/>
                  </a:lnTo>
                  <a:lnTo>
                    <a:pt x="197" y="0"/>
                  </a:lnTo>
                  <a:lnTo>
                    <a:pt x="201" y="0"/>
                  </a:lnTo>
                  <a:lnTo>
                    <a:pt x="204" y="0"/>
                  </a:lnTo>
                  <a:lnTo>
                    <a:pt x="208" y="0"/>
                  </a:lnTo>
                  <a:lnTo>
                    <a:pt x="211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8" y="0"/>
                  </a:lnTo>
                  <a:lnTo>
                    <a:pt x="232" y="0"/>
                  </a:lnTo>
                  <a:lnTo>
                    <a:pt x="235" y="0"/>
                  </a:lnTo>
                  <a:lnTo>
                    <a:pt x="239" y="0"/>
                  </a:lnTo>
                  <a:lnTo>
                    <a:pt x="242" y="0"/>
                  </a:lnTo>
                  <a:lnTo>
                    <a:pt x="246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3" y="0"/>
                  </a:lnTo>
                  <a:lnTo>
                    <a:pt x="266" y="0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7" y="0"/>
                  </a:lnTo>
                  <a:lnTo>
                    <a:pt x="280" y="0"/>
                  </a:lnTo>
                  <a:lnTo>
                    <a:pt x="284" y="0"/>
                  </a:lnTo>
                  <a:lnTo>
                    <a:pt x="287" y="0"/>
                  </a:lnTo>
                  <a:lnTo>
                    <a:pt x="290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1" y="0"/>
                  </a:lnTo>
                  <a:lnTo>
                    <a:pt x="304" y="0"/>
                  </a:lnTo>
                  <a:lnTo>
                    <a:pt x="308" y="0"/>
                  </a:lnTo>
                  <a:lnTo>
                    <a:pt x="311" y="0"/>
                  </a:lnTo>
                  <a:lnTo>
                    <a:pt x="315" y="0"/>
                  </a:lnTo>
                  <a:lnTo>
                    <a:pt x="318" y="0"/>
                  </a:lnTo>
                  <a:lnTo>
                    <a:pt x="322" y="0"/>
                  </a:lnTo>
                  <a:lnTo>
                    <a:pt x="325" y="0"/>
                  </a:lnTo>
                  <a:lnTo>
                    <a:pt x="328" y="0"/>
                  </a:lnTo>
                  <a:lnTo>
                    <a:pt x="332" y="0"/>
                  </a:lnTo>
                  <a:lnTo>
                    <a:pt x="335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6" y="0"/>
                  </a:lnTo>
                  <a:lnTo>
                    <a:pt x="349" y="0"/>
                  </a:lnTo>
                  <a:lnTo>
                    <a:pt x="353" y="0"/>
                  </a:lnTo>
                  <a:lnTo>
                    <a:pt x="356" y="0"/>
                  </a:lnTo>
                  <a:lnTo>
                    <a:pt x="360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70" y="0"/>
                  </a:lnTo>
                  <a:lnTo>
                    <a:pt x="373" y="0"/>
                  </a:lnTo>
                  <a:lnTo>
                    <a:pt x="377" y="0"/>
                  </a:lnTo>
                  <a:lnTo>
                    <a:pt x="380" y="0"/>
                  </a:lnTo>
                  <a:lnTo>
                    <a:pt x="384" y="0"/>
                  </a:lnTo>
                  <a:lnTo>
                    <a:pt x="387" y="0"/>
                  </a:lnTo>
                  <a:lnTo>
                    <a:pt x="391" y="0"/>
                  </a:lnTo>
                  <a:lnTo>
                    <a:pt x="394" y="0"/>
                  </a:lnTo>
                  <a:lnTo>
                    <a:pt x="398" y="0"/>
                  </a:lnTo>
                  <a:lnTo>
                    <a:pt x="401" y="0"/>
                  </a:lnTo>
                  <a:lnTo>
                    <a:pt x="405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5" y="0"/>
                  </a:lnTo>
                  <a:lnTo>
                    <a:pt x="418" y="0"/>
                  </a:lnTo>
                  <a:lnTo>
                    <a:pt x="422" y="0"/>
                  </a:lnTo>
                  <a:lnTo>
                    <a:pt x="425" y="0"/>
                  </a:lnTo>
                  <a:lnTo>
                    <a:pt x="429" y="0"/>
                  </a:lnTo>
                  <a:lnTo>
                    <a:pt x="432" y="0"/>
                  </a:lnTo>
                  <a:lnTo>
                    <a:pt x="436" y="0"/>
                  </a:lnTo>
                  <a:lnTo>
                    <a:pt x="43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Freeform 376"/>
            <p:cNvSpPr>
              <a:spLocks/>
            </p:cNvSpPr>
            <p:nvPr/>
          </p:nvSpPr>
          <p:spPr bwMode="auto">
            <a:xfrm>
              <a:off x="1577" y="3449"/>
              <a:ext cx="439" cy="0"/>
            </a:xfrm>
            <a:custGeom>
              <a:avLst/>
              <a:gdLst>
                <a:gd name="T0" fmla="*/ 7 w 439"/>
                <a:gd name="T1" fmla="*/ 17 w 439"/>
                <a:gd name="T2" fmla="*/ 28 w 439"/>
                <a:gd name="T3" fmla="*/ 38 w 439"/>
                <a:gd name="T4" fmla="*/ 48 w 439"/>
                <a:gd name="T5" fmla="*/ 59 w 439"/>
                <a:gd name="T6" fmla="*/ 69 w 439"/>
                <a:gd name="T7" fmla="*/ 80 w 439"/>
                <a:gd name="T8" fmla="*/ 90 w 439"/>
                <a:gd name="T9" fmla="*/ 100 w 439"/>
                <a:gd name="T10" fmla="*/ 111 w 439"/>
                <a:gd name="T11" fmla="*/ 121 w 439"/>
                <a:gd name="T12" fmla="*/ 131 w 439"/>
                <a:gd name="T13" fmla="*/ 142 w 439"/>
                <a:gd name="T14" fmla="*/ 152 w 439"/>
                <a:gd name="T15" fmla="*/ 162 w 439"/>
                <a:gd name="T16" fmla="*/ 173 w 439"/>
                <a:gd name="T17" fmla="*/ 183 w 439"/>
                <a:gd name="T18" fmla="*/ 194 w 439"/>
                <a:gd name="T19" fmla="*/ 204 w 439"/>
                <a:gd name="T20" fmla="*/ 214 w 439"/>
                <a:gd name="T21" fmla="*/ 225 w 439"/>
                <a:gd name="T22" fmla="*/ 235 w 439"/>
                <a:gd name="T23" fmla="*/ 245 w 439"/>
                <a:gd name="T24" fmla="*/ 256 w 439"/>
                <a:gd name="T25" fmla="*/ 266 w 439"/>
                <a:gd name="T26" fmla="*/ 276 w 439"/>
                <a:gd name="T27" fmla="*/ 287 w 439"/>
                <a:gd name="T28" fmla="*/ 297 w 439"/>
                <a:gd name="T29" fmla="*/ 308 w 439"/>
                <a:gd name="T30" fmla="*/ 318 w 439"/>
                <a:gd name="T31" fmla="*/ 328 w 439"/>
                <a:gd name="T32" fmla="*/ 339 w 439"/>
                <a:gd name="T33" fmla="*/ 349 w 439"/>
                <a:gd name="T34" fmla="*/ 359 w 439"/>
                <a:gd name="T35" fmla="*/ 370 w 439"/>
                <a:gd name="T36" fmla="*/ 380 w 439"/>
                <a:gd name="T37" fmla="*/ 391 w 439"/>
                <a:gd name="T38" fmla="*/ 401 w 439"/>
                <a:gd name="T39" fmla="*/ 411 w 439"/>
                <a:gd name="T40" fmla="*/ 422 w 439"/>
                <a:gd name="T41" fmla="*/ 432 w 4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439">
                  <a:moveTo>
                    <a:pt x="0" y="0"/>
                  </a:moveTo>
                  <a:lnTo>
                    <a:pt x="4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80" y="0"/>
                  </a:lnTo>
                  <a:lnTo>
                    <a:pt x="83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1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131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9" y="0"/>
                  </a:lnTo>
                  <a:lnTo>
                    <a:pt x="152" y="0"/>
                  </a:lnTo>
                  <a:lnTo>
                    <a:pt x="156" y="0"/>
                  </a:lnTo>
                  <a:lnTo>
                    <a:pt x="159" y="0"/>
                  </a:lnTo>
                  <a:lnTo>
                    <a:pt x="162" y="0"/>
                  </a:lnTo>
                  <a:lnTo>
                    <a:pt x="166" y="0"/>
                  </a:lnTo>
                  <a:lnTo>
                    <a:pt x="169" y="0"/>
                  </a:lnTo>
                  <a:lnTo>
                    <a:pt x="173" y="0"/>
                  </a:lnTo>
                  <a:lnTo>
                    <a:pt x="176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7" y="0"/>
                  </a:lnTo>
                  <a:lnTo>
                    <a:pt x="190" y="0"/>
                  </a:lnTo>
                  <a:lnTo>
                    <a:pt x="194" y="0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11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1" y="0"/>
                  </a:lnTo>
                  <a:lnTo>
                    <a:pt x="225" y="0"/>
                  </a:lnTo>
                  <a:lnTo>
                    <a:pt x="228" y="0"/>
                  </a:lnTo>
                  <a:lnTo>
                    <a:pt x="232" y="0"/>
                  </a:lnTo>
                  <a:lnTo>
                    <a:pt x="235" y="0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3" y="0"/>
                  </a:lnTo>
                  <a:lnTo>
                    <a:pt x="266" y="0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80" y="0"/>
                  </a:lnTo>
                  <a:lnTo>
                    <a:pt x="283" y="0"/>
                  </a:lnTo>
                  <a:lnTo>
                    <a:pt x="287" y="0"/>
                  </a:lnTo>
                  <a:lnTo>
                    <a:pt x="290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1" y="0"/>
                  </a:lnTo>
                  <a:lnTo>
                    <a:pt x="304" y="0"/>
                  </a:lnTo>
                  <a:lnTo>
                    <a:pt x="308" y="0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18" y="0"/>
                  </a:lnTo>
                  <a:lnTo>
                    <a:pt x="321" y="0"/>
                  </a:lnTo>
                  <a:lnTo>
                    <a:pt x="325" y="0"/>
                  </a:lnTo>
                  <a:lnTo>
                    <a:pt x="328" y="0"/>
                  </a:lnTo>
                  <a:lnTo>
                    <a:pt x="332" y="0"/>
                  </a:lnTo>
                  <a:lnTo>
                    <a:pt x="335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6" y="0"/>
                  </a:lnTo>
                  <a:lnTo>
                    <a:pt x="349" y="0"/>
                  </a:lnTo>
                  <a:lnTo>
                    <a:pt x="353" y="0"/>
                  </a:lnTo>
                  <a:lnTo>
                    <a:pt x="356" y="0"/>
                  </a:lnTo>
                  <a:lnTo>
                    <a:pt x="359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70" y="0"/>
                  </a:lnTo>
                  <a:lnTo>
                    <a:pt x="373" y="0"/>
                  </a:lnTo>
                  <a:lnTo>
                    <a:pt x="377" y="0"/>
                  </a:lnTo>
                  <a:lnTo>
                    <a:pt x="380" y="0"/>
                  </a:lnTo>
                  <a:lnTo>
                    <a:pt x="384" y="0"/>
                  </a:lnTo>
                  <a:lnTo>
                    <a:pt x="387" y="0"/>
                  </a:lnTo>
                  <a:lnTo>
                    <a:pt x="391" y="0"/>
                  </a:lnTo>
                  <a:lnTo>
                    <a:pt x="394" y="0"/>
                  </a:lnTo>
                  <a:lnTo>
                    <a:pt x="397" y="0"/>
                  </a:lnTo>
                  <a:lnTo>
                    <a:pt x="401" y="0"/>
                  </a:lnTo>
                  <a:lnTo>
                    <a:pt x="404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5" y="0"/>
                  </a:lnTo>
                  <a:lnTo>
                    <a:pt x="418" y="0"/>
                  </a:lnTo>
                  <a:lnTo>
                    <a:pt x="422" y="0"/>
                  </a:lnTo>
                  <a:lnTo>
                    <a:pt x="425" y="0"/>
                  </a:lnTo>
                  <a:lnTo>
                    <a:pt x="429" y="0"/>
                  </a:lnTo>
                  <a:lnTo>
                    <a:pt x="432" y="0"/>
                  </a:lnTo>
                  <a:lnTo>
                    <a:pt x="435" y="0"/>
                  </a:lnTo>
                  <a:lnTo>
                    <a:pt x="43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Freeform 377"/>
            <p:cNvSpPr>
              <a:spLocks/>
            </p:cNvSpPr>
            <p:nvPr/>
          </p:nvSpPr>
          <p:spPr bwMode="auto">
            <a:xfrm>
              <a:off x="2016" y="3449"/>
              <a:ext cx="439" cy="0"/>
            </a:xfrm>
            <a:custGeom>
              <a:avLst/>
              <a:gdLst>
                <a:gd name="T0" fmla="*/ 7 w 439"/>
                <a:gd name="T1" fmla="*/ 17 w 439"/>
                <a:gd name="T2" fmla="*/ 28 w 439"/>
                <a:gd name="T3" fmla="*/ 38 w 439"/>
                <a:gd name="T4" fmla="*/ 48 w 439"/>
                <a:gd name="T5" fmla="*/ 59 w 439"/>
                <a:gd name="T6" fmla="*/ 69 w 439"/>
                <a:gd name="T7" fmla="*/ 79 w 439"/>
                <a:gd name="T8" fmla="*/ 90 w 439"/>
                <a:gd name="T9" fmla="*/ 100 w 439"/>
                <a:gd name="T10" fmla="*/ 110 w 439"/>
                <a:gd name="T11" fmla="*/ 121 w 439"/>
                <a:gd name="T12" fmla="*/ 131 w 439"/>
                <a:gd name="T13" fmla="*/ 142 w 439"/>
                <a:gd name="T14" fmla="*/ 152 w 439"/>
                <a:gd name="T15" fmla="*/ 162 w 439"/>
                <a:gd name="T16" fmla="*/ 173 w 439"/>
                <a:gd name="T17" fmla="*/ 183 w 439"/>
                <a:gd name="T18" fmla="*/ 193 w 439"/>
                <a:gd name="T19" fmla="*/ 204 w 439"/>
                <a:gd name="T20" fmla="*/ 214 w 439"/>
                <a:gd name="T21" fmla="*/ 224 w 439"/>
                <a:gd name="T22" fmla="*/ 235 w 439"/>
                <a:gd name="T23" fmla="*/ 245 w 439"/>
                <a:gd name="T24" fmla="*/ 256 w 439"/>
                <a:gd name="T25" fmla="*/ 266 w 439"/>
                <a:gd name="T26" fmla="*/ 276 w 439"/>
                <a:gd name="T27" fmla="*/ 287 w 439"/>
                <a:gd name="T28" fmla="*/ 297 w 439"/>
                <a:gd name="T29" fmla="*/ 307 w 439"/>
                <a:gd name="T30" fmla="*/ 318 w 439"/>
                <a:gd name="T31" fmla="*/ 328 w 439"/>
                <a:gd name="T32" fmla="*/ 339 w 439"/>
                <a:gd name="T33" fmla="*/ 349 w 439"/>
                <a:gd name="T34" fmla="*/ 359 w 439"/>
                <a:gd name="T35" fmla="*/ 370 w 439"/>
                <a:gd name="T36" fmla="*/ 380 w 439"/>
                <a:gd name="T37" fmla="*/ 390 w 439"/>
                <a:gd name="T38" fmla="*/ 401 w 439"/>
                <a:gd name="T39" fmla="*/ 411 w 439"/>
                <a:gd name="T40" fmla="*/ 421 w 439"/>
                <a:gd name="T41" fmla="*/ 432 w 4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439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1" y="0"/>
                  </a:lnTo>
                  <a:lnTo>
                    <a:pt x="34" y="0"/>
                  </a:lnTo>
                  <a:lnTo>
                    <a:pt x="38" y="0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7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0" y="0"/>
                  </a:lnTo>
                  <a:lnTo>
                    <a:pt x="114" y="0"/>
                  </a:lnTo>
                  <a:lnTo>
                    <a:pt x="117" y="0"/>
                  </a:lnTo>
                  <a:lnTo>
                    <a:pt x="121" y="0"/>
                  </a:lnTo>
                  <a:lnTo>
                    <a:pt x="124" y="0"/>
                  </a:lnTo>
                  <a:lnTo>
                    <a:pt x="128" y="0"/>
                  </a:lnTo>
                  <a:lnTo>
                    <a:pt x="131" y="0"/>
                  </a:lnTo>
                  <a:lnTo>
                    <a:pt x="135" y="0"/>
                  </a:lnTo>
                  <a:lnTo>
                    <a:pt x="138" y="0"/>
                  </a:lnTo>
                  <a:lnTo>
                    <a:pt x="142" y="0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52" y="0"/>
                  </a:lnTo>
                  <a:lnTo>
                    <a:pt x="155" y="0"/>
                  </a:lnTo>
                  <a:lnTo>
                    <a:pt x="159" y="0"/>
                  </a:lnTo>
                  <a:lnTo>
                    <a:pt x="162" y="0"/>
                  </a:lnTo>
                  <a:lnTo>
                    <a:pt x="166" y="0"/>
                  </a:lnTo>
                  <a:lnTo>
                    <a:pt x="169" y="0"/>
                  </a:lnTo>
                  <a:lnTo>
                    <a:pt x="173" y="0"/>
                  </a:lnTo>
                  <a:lnTo>
                    <a:pt x="176" y="0"/>
                  </a:lnTo>
                  <a:lnTo>
                    <a:pt x="180" y="0"/>
                  </a:lnTo>
                  <a:lnTo>
                    <a:pt x="183" y="0"/>
                  </a:lnTo>
                  <a:lnTo>
                    <a:pt x="186" y="0"/>
                  </a:lnTo>
                  <a:lnTo>
                    <a:pt x="190" y="0"/>
                  </a:lnTo>
                  <a:lnTo>
                    <a:pt x="193" y="0"/>
                  </a:lnTo>
                  <a:lnTo>
                    <a:pt x="197" y="0"/>
                  </a:lnTo>
                  <a:lnTo>
                    <a:pt x="200" y="0"/>
                  </a:lnTo>
                  <a:lnTo>
                    <a:pt x="204" y="0"/>
                  </a:lnTo>
                  <a:lnTo>
                    <a:pt x="207" y="0"/>
                  </a:lnTo>
                  <a:lnTo>
                    <a:pt x="211" y="0"/>
                  </a:lnTo>
                  <a:lnTo>
                    <a:pt x="214" y="0"/>
                  </a:lnTo>
                  <a:lnTo>
                    <a:pt x="218" y="0"/>
                  </a:lnTo>
                  <a:lnTo>
                    <a:pt x="221" y="0"/>
                  </a:lnTo>
                  <a:lnTo>
                    <a:pt x="224" y="0"/>
                  </a:lnTo>
                  <a:lnTo>
                    <a:pt x="228" y="0"/>
                  </a:lnTo>
                  <a:lnTo>
                    <a:pt x="231" y="0"/>
                  </a:lnTo>
                  <a:lnTo>
                    <a:pt x="235" y="0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5" y="0"/>
                  </a:lnTo>
                  <a:lnTo>
                    <a:pt x="249" y="0"/>
                  </a:lnTo>
                  <a:lnTo>
                    <a:pt x="252" y="0"/>
                  </a:lnTo>
                  <a:lnTo>
                    <a:pt x="256" y="0"/>
                  </a:lnTo>
                  <a:lnTo>
                    <a:pt x="259" y="0"/>
                  </a:lnTo>
                  <a:lnTo>
                    <a:pt x="262" y="0"/>
                  </a:lnTo>
                  <a:lnTo>
                    <a:pt x="266" y="0"/>
                  </a:lnTo>
                  <a:lnTo>
                    <a:pt x="269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80" y="0"/>
                  </a:lnTo>
                  <a:lnTo>
                    <a:pt x="283" y="0"/>
                  </a:lnTo>
                  <a:lnTo>
                    <a:pt x="287" y="0"/>
                  </a:lnTo>
                  <a:lnTo>
                    <a:pt x="290" y="0"/>
                  </a:lnTo>
                  <a:lnTo>
                    <a:pt x="294" y="0"/>
                  </a:lnTo>
                  <a:lnTo>
                    <a:pt x="297" y="0"/>
                  </a:lnTo>
                  <a:lnTo>
                    <a:pt x="300" y="0"/>
                  </a:lnTo>
                  <a:lnTo>
                    <a:pt x="304" y="0"/>
                  </a:lnTo>
                  <a:lnTo>
                    <a:pt x="307" y="0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18" y="0"/>
                  </a:lnTo>
                  <a:lnTo>
                    <a:pt x="321" y="0"/>
                  </a:lnTo>
                  <a:lnTo>
                    <a:pt x="325" y="0"/>
                  </a:lnTo>
                  <a:lnTo>
                    <a:pt x="328" y="0"/>
                  </a:lnTo>
                  <a:lnTo>
                    <a:pt x="332" y="0"/>
                  </a:lnTo>
                  <a:lnTo>
                    <a:pt x="335" y="0"/>
                  </a:lnTo>
                  <a:lnTo>
                    <a:pt x="339" y="0"/>
                  </a:lnTo>
                  <a:lnTo>
                    <a:pt x="342" y="0"/>
                  </a:lnTo>
                  <a:lnTo>
                    <a:pt x="345" y="0"/>
                  </a:lnTo>
                  <a:lnTo>
                    <a:pt x="349" y="0"/>
                  </a:lnTo>
                  <a:lnTo>
                    <a:pt x="352" y="0"/>
                  </a:lnTo>
                  <a:lnTo>
                    <a:pt x="356" y="0"/>
                  </a:lnTo>
                  <a:lnTo>
                    <a:pt x="359" y="0"/>
                  </a:lnTo>
                  <a:lnTo>
                    <a:pt x="363" y="0"/>
                  </a:lnTo>
                  <a:lnTo>
                    <a:pt x="366" y="0"/>
                  </a:lnTo>
                  <a:lnTo>
                    <a:pt x="370" y="0"/>
                  </a:lnTo>
                  <a:lnTo>
                    <a:pt x="373" y="0"/>
                  </a:lnTo>
                  <a:lnTo>
                    <a:pt x="377" y="0"/>
                  </a:lnTo>
                  <a:lnTo>
                    <a:pt x="380" y="0"/>
                  </a:lnTo>
                  <a:lnTo>
                    <a:pt x="383" y="0"/>
                  </a:lnTo>
                  <a:lnTo>
                    <a:pt x="387" y="0"/>
                  </a:lnTo>
                  <a:lnTo>
                    <a:pt x="390" y="0"/>
                  </a:lnTo>
                  <a:lnTo>
                    <a:pt x="394" y="0"/>
                  </a:lnTo>
                  <a:lnTo>
                    <a:pt x="397" y="0"/>
                  </a:lnTo>
                  <a:lnTo>
                    <a:pt x="401" y="0"/>
                  </a:lnTo>
                  <a:lnTo>
                    <a:pt x="404" y="0"/>
                  </a:lnTo>
                  <a:lnTo>
                    <a:pt x="408" y="0"/>
                  </a:lnTo>
                  <a:lnTo>
                    <a:pt x="411" y="0"/>
                  </a:lnTo>
                  <a:lnTo>
                    <a:pt x="415" y="0"/>
                  </a:lnTo>
                  <a:lnTo>
                    <a:pt x="418" y="0"/>
                  </a:lnTo>
                  <a:lnTo>
                    <a:pt x="421" y="0"/>
                  </a:lnTo>
                  <a:lnTo>
                    <a:pt x="425" y="0"/>
                  </a:lnTo>
                  <a:lnTo>
                    <a:pt x="428" y="0"/>
                  </a:lnTo>
                  <a:lnTo>
                    <a:pt x="432" y="0"/>
                  </a:lnTo>
                  <a:lnTo>
                    <a:pt x="435" y="0"/>
                  </a:lnTo>
                  <a:lnTo>
                    <a:pt x="43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Freeform 378"/>
            <p:cNvSpPr>
              <a:spLocks/>
            </p:cNvSpPr>
            <p:nvPr/>
          </p:nvSpPr>
          <p:spPr bwMode="auto">
            <a:xfrm>
              <a:off x="2455" y="3424"/>
              <a:ext cx="183" cy="25"/>
            </a:xfrm>
            <a:custGeom>
              <a:avLst/>
              <a:gdLst>
                <a:gd name="T0" fmla="*/ 0 w 183"/>
                <a:gd name="T1" fmla="*/ 25 h 25"/>
                <a:gd name="T2" fmla="*/ 3 w 183"/>
                <a:gd name="T3" fmla="*/ 25 h 25"/>
                <a:gd name="T4" fmla="*/ 7 w 183"/>
                <a:gd name="T5" fmla="*/ 25 h 25"/>
                <a:gd name="T6" fmla="*/ 10 w 183"/>
                <a:gd name="T7" fmla="*/ 25 h 25"/>
                <a:gd name="T8" fmla="*/ 14 w 183"/>
                <a:gd name="T9" fmla="*/ 25 h 25"/>
                <a:gd name="T10" fmla="*/ 17 w 183"/>
                <a:gd name="T11" fmla="*/ 25 h 25"/>
                <a:gd name="T12" fmla="*/ 20 w 183"/>
                <a:gd name="T13" fmla="*/ 25 h 25"/>
                <a:gd name="T14" fmla="*/ 24 w 183"/>
                <a:gd name="T15" fmla="*/ 25 h 25"/>
                <a:gd name="T16" fmla="*/ 27 w 183"/>
                <a:gd name="T17" fmla="*/ 25 h 25"/>
                <a:gd name="T18" fmla="*/ 31 w 183"/>
                <a:gd name="T19" fmla="*/ 25 h 25"/>
                <a:gd name="T20" fmla="*/ 34 w 183"/>
                <a:gd name="T21" fmla="*/ 25 h 25"/>
                <a:gd name="T22" fmla="*/ 38 w 183"/>
                <a:gd name="T23" fmla="*/ 25 h 25"/>
                <a:gd name="T24" fmla="*/ 41 w 183"/>
                <a:gd name="T25" fmla="*/ 25 h 25"/>
                <a:gd name="T26" fmla="*/ 45 w 183"/>
                <a:gd name="T27" fmla="*/ 25 h 25"/>
                <a:gd name="T28" fmla="*/ 48 w 183"/>
                <a:gd name="T29" fmla="*/ 25 h 25"/>
                <a:gd name="T30" fmla="*/ 52 w 183"/>
                <a:gd name="T31" fmla="*/ 25 h 25"/>
                <a:gd name="T32" fmla="*/ 55 w 183"/>
                <a:gd name="T33" fmla="*/ 25 h 25"/>
                <a:gd name="T34" fmla="*/ 58 w 183"/>
                <a:gd name="T35" fmla="*/ 25 h 25"/>
                <a:gd name="T36" fmla="*/ 62 w 183"/>
                <a:gd name="T37" fmla="*/ 25 h 25"/>
                <a:gd name="T38" fmla="*/ 65 w 183"/>
                <a:gd name="T39" fmla="*/ 25 h 25"/>
                <a:gd name="T40" fmla="*/ 69 w 183"/>
                <a:gd name="T41" fmla="*/ 25 h 25"/>
                <a:gd name="T42" fmla="*/ 72 w 183"/>
                <a:gd name="T43" fmla="*/ 25 h 25"/>
                <a:gd name="T44" fmla="*/ 76 w 183"/>
                <a:gd name="T45" fmla="*/ 25 h 25"/>
                <a:gd name="T46" fmla="*/ 79 w 183"/>
                <a:gd name="T47" fmla="*/ 25 h 25"/>
                <a:gd name="T48" fmla="*/ 83 w 183"/>
                <a:gd name="T49" fmla="*/ 25 h 25"/>
                <a:gd name="T50" fmla="*/ 86 w 183"/>
                <a:gd name="T51" fmla="*/ 4 h 25"/>
                <a:gd name="T52" fmla="*/ 86 w 183"/>
                <a:gd name="T53" fmla="*/ 0 h 25"/>
                <a:gd name="T54" fmla="*/ 86 w 183"/>
                <a:gd name="T55" fmla="*/ 25 h 25"/>
                <a:gd name="T56" fmla="*/ 90 w 183"/>
                <a:gd name="T57" fmla="*/ 25 h 25"/>
                <a:gd name="T58" fmla="*/ 93 w 183"/>
                <a:gd name="T59" fmla="*/ 25 h 25"/>
                <a:gd name="T60" fmla="*/ 96 w 183"/>
                <a:gd name="T61" fmla="*/ 25 h 25"/>
                <a:gd name="T62" fmla="*/ 100 w 183"/>
                <a:gd name="T63" fmla="*/ 25 h 25"/>
                <a:gd name="T64" fmla="*/ 103 w 183"/>
                <a:gd name="T65" fmla="*/ 25 h 25"/>
                <a:gd name="T66" fmla="*/ 107 w 183"/>
                <a:gd name="T67" fmla="*/ 25 h 25"/>
                <a:gd name="T68" fmla="*/ 110 w 183"/>
                <a:gd name="T69" fmla="*/ 25 h 25"/>
                <a:gd name="T70" fmla="*/ 114 w 183"/>
                <a:gd name="T71" fmla="*/ 25 h 25"/>
                <a:gd name="T72" fmla="*/ 117 w 183"/>
                <a:gd name="T73" fmla="*/ 25 h 25"/>
                <a:gd name="T74" fmla="*/ 121 w 183"/>
                <a:gd name="T75" fmla="*/ 25 h 25"/>
                <a:gd name="T76" fmla="*/ 124 w 183"/>
                <a:gd name="T77" fmla="*/ 25 h 25"/>
                <a:gd name="T78" fmla="*/ 128 w 183"/>
                <a:gd name="T79" fmla="*/ 25 h 25"/>
                <a:gd name="T80" fmla="*/ 131 w 183"/>
                <a:gd name="T81" fmla="*/ 25 h 25"/>
                <a:gd name="T82" fmla="*/ 134 w 183"/>
                <a:gd name="T83" fmla="*/ 25 h 25"/>
                <a:gd name="T84" fmla="*/ 138 w 183"/>
                <a:gd name="T85" fmla="*/ 25 h 25"/>
                <a:gd name="T86" fmla="*/ 141 w 183"/>
                <a:gd name="T87" fmla="*/ 25 h 25"/>
                <a:gd name="T88" fmla="*/ 145 w 183"/>
                <a:gd name="T89" fmla="*/ 25 h 25"/>
                <a:gd name="T90" fmla="*/ 148 w 183"/>
                <a:gd name="T91" fmla="*/ 25 h 25"/>
                <a:gd name="T92" fmla="*/ 152 w 183"/>
                <a:gd name="T93" fmla="*/ 25 h 25"/>
                <a:gd name="T94" fmla="*/ 155 w 183"/>
                <a:gd name="T95" fmla="*/ 25 h 25"/>
                <a:gd name="T96" fmla="*/ 159 w 183"/>
                <a:gd name="T97" fmla="*/ 25 h 25"/>
                <a:gd name="T98" fmla="*/ 162 w 183"/>
                <a:gd name="T99" fmla="*/ 25 h 25"/>
                <a:gd name="T100" fmla="*/ 166 w 183"/>
                <a:gd name="T101" fmla="*/ 25 h 25"/>
                <a:gd name="T102" fmla="*/ 169 w 183"/>
                <a:gd name="T103" fmla="*/ 25 h 25"/>
                <a:gd name="T104" fmla="*/ 172 w 183"/>
                <a:gd name="T105" fmla="*/ 25 h 25"/>
                <a:gd name="T106" fmla="*/ 176 w 183"/>
                <a:gd name="T107" fmla="*/ 25 h 25"/>
                <a:gd name="T108" fmla="*/ 179 w 183"/>
                <a:gd name="T109" fmla="*/ 25 h 25"/>
                <a:gd name="T110" fmla="*/ 183 w 183"/>
                <a:gd name="T111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3" h="25">
                  <a:moveTo>
                    <a:pt x="0" y="25"/>
                  </a:moveTo>
                  <a:lnTo>
                    <a:pt x="3" y="25"/>
                  </a:lnTo>
                  <a:lnTo>
                    <a:pt x="7" y="25"/>
                  </a:lnTo>
                  <a:lnTo>
                    <a:pt x="10" y="25"/>
                  </a:lnTo>
                  <a:lnTo>
                    <a:pt x="14" y="25"/>
                  </a:lnTo>
                  <a:lnTo>
                    <a:pt x="17" y="25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27" y="25"/>
                  </a:lnTo>
                  <a:lnTo>
                    <a:pt x="31" y="25"/>
                  </a:lnTo>
                  <a:lnTo>
                    <a:pt x="34" y="25"/>
                  </a:lnTo>
                  <a:lnTo>
                    <a:pt x="38" y="25"/>
                  </a:lnTo>
                  <a:lnTo>
                    <a:pt x="41" y="25"/>
                  </a:lnTo>
                  <a:lnTo>
                    <a:pt x="45" y="25"/>
                  </a:lnTo>
                  <a:lnTo>
                    <a:pt x="48" y="25"/>
                  </a:lnTo>
                  <a:lnTo>
                    <a:pt x="52" y="25"/>
                  </a:lnTo>
                  <a:lnTo>
                    <a:pt x="55" y="25"/>
                  </a:lnTo>
                  <a:lnTo>
                    <a:pt x="58" y="25"/>
                  </a:lnTo>
                  <a:lnTo>
                    <a:pt x="62" y="25"/>
                  </a:lnTo>
                  <a:lnTo>
                    <a:pt x="65" y="25"/>
                  </a:lnTo>
                  <a:lnTo>
                    <a:pt x="69" y="25"/>
                  </a:lnTo>
                  <a:lnTo>
                    <a:pt x="72" y="25"/>
                  </a:lnTo>
                  <a:lnTo>
                    <a:pt x="76" y="25"/>
                  </a:lnTo>
                  <a:lnTo>
                    <a:pt x="79" y="25"/>
                  </a:lnTo>
                  <a:lnTo>
                    <a:pt x="83" y="25"/>
                  </a:lnTo>
                  <a:lnTo>
                    <a:pt x="86" y="4"/>
                  </a:lnTo>
                  <a:lnTo>
                    <a:pt x="86" y="0"/>
                  </a:lnTo>
                  <a:lnTo>
                    <a:pt x="86" y="25"/>
                  </a:lnTo>
                  <a:lnTo>
                    <a:pt x="90" y="25"/>
                  </a:lnTo>
                  <a:lnTo>
                    <a:pt x="93" y="25"/>
                  </a:lnTo>
                  <a:lnTo>
                    <a:pt x="96" y="25"/>
                  </a:lnTo>
                  <a:lnTo>
                    <a:pt x="100" y="25"/>
                  </a:lnTo>
                  <a:lnTo>
                    <a:pt x="103" y="25"/>
                  </a:lnTo>
                  <a:lnTo>
                    <a:pt x="107" y="25"/>
                  </a:lnTo>
                  <a:lnTo>
                    <a:pt x="110" y="25"/>
                  </a:lnTo>
                  <a:lnTo>
                    <a:pt x="114" y="25"/>
                  </a:lnTo>
                  <a:lnTo>
                    <a:pt x="117" y="25"/>
                  </a:lnTo>
                  <a:lnTo>
                    <a:pt x="121" y="25"/>
                  </a:lnTo>
                  <a:lnTo>
                    <a:pt x="124" y="25"/>
                  </a:lnTo>
                  <a:lnTo>
                    <a:pt x="128" y="25"/>
                  </a:lnTo>
                  <a:lnTo>
                    <a:pt x="131" y="25"/>
                  </a:lnTo>
                  <a:lnTo>
                    <a:pt x="134" y="25"/>
                  </a:lnTo>
                  <a:lnTo>
                    <a:pt x="138" y="25"/>
                  </a:lnTo>
                  <a:lnTo>
                    <a:pt x="141" y="25"/>
                  </a:lnTo>
                  <a:lnTo>
                    <a:pt x="145" y="25"/>
                  </a:lnTo>
                  <a:lnTo>
                    <a:pt x="148" y="25"/>
                  </a:lnTo>
                  <a:lnTo>
                    <a:pt x="152" y="25"/>
                  </a:lnTo>
                  <a:lnTo>
                    <a:pt x="155" y="25"/>
                  </a:lnTo>
                  <a:lnTo>
                    <a:pt x="159" y="25"/>
                  </a:lnTo>
                  <a:lnTo>
                    <a:pt x="162" y="25"/>
                  </a:lnTo>
                  <a:lnTo>
                    <a:pt x="166" y="25"/>
                  </a:lnTo>
                  <a:lnTo>
                    <a:pt x="169" y="25"/>
                  </a:lnTo>
                  <a:lnTo>
                    <a:pt x="172" y="25"/>
                  </a:lnTo>
                  <a:lnTo>
                    <a:pt x="176" y="25"/>
                  </a:lnTo>
                  <a:lnTo>
                    <a:pt x="179" y="25"/>
                  </a:lnTo>
                  <a:lnTo>
                    <a:pt x="183" y="2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910" y="4070"/>
              <a:ext cx="1254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81" name="Group 382"/>
          <p:cNvGrpSpPr>
            <a:grpSpLocks noChangeAspect="1"/>
          </p:cNvGrpSpPr>
          <p:nvPr/>
        </p:nvGrpSpPr>
        <p:grpSpPr bwMode="auto">
          <a:xfrm>
            <a:off x="5656263" y="3921125"/>
            <a:ext cx="3071812" cy="2301875"/>
            <a:chOff x="3563" y="2470"/>
            <a:chExt cx="1935" cy="1450"/>
          </a:xfrm>
        </p:grpSpPr>
        <p:sp>
          <p:nvSpPr>
            <p:cNvPr id="382" name="AutoShape 381"/>
            <p:cNvSpPr>
              <a:spLocks noChangeAspect="1" noChangeArrowheads="1" noTextEdit="1"/>
            </p:cNvSpPr>
            <p:nvPr/>
          </p:nvSpPr>
          <p:spPr bwMode="auto">
            <a:xfrm>
              <a:off x="3563" y="2470"/>
              <a:ext cx="1935" cy="1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Rectangle 383"/>
            <p:cNvSpPr>
              <a:spLocks noChangeArrowheads="1"/>
            </p:cNvSpPr>
            <p:nvPr/>
          </p:nvSpPr>
          <p:spPr bwMode="auto">
            <a:xfrm>
              <a:off x="3563" y="2470"/>
              <a:ext cx="1938" cy="14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Rectangle 384"/>
            <p:cNvSpPr>
              <a:spLocks noChangeArrowheads="1"/>
            </p:cNvSpPr>
            <p:nvPr/>
          </p:nvSpPr>
          <p:spPr bwMode="auto">
            <a:xfrm>
              <a:off x="3815" y="2580"/>
              <a:ext cx="1500" cy="11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Rectangle 385"/>
            <p:cNvSpPr>
              <a:spLocks noChangeArrowheads="1"/>
            </p:cNvSpPr>
            <p:nvPr/>
          </p:nvSpPr>
          <p:spPr bwMode="auto">
            <a:xfrm>
              <a:off x="3815" y="2580"/>
              <a:ext cx="1500" cy="1181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386"/>
            <p:cNvSpPr>
              <a:spLocks noChangeShapeType="1"/>
            </p:cNvSpPr>
            <p:nvPr/>
          </p:nvSpPr>
          <p:spPr bwMode="auto">
            <a:xfrm>
              <a:off x="3815" y="3761"/>
              <a:ext cx="150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387"/>
            <p:cNvSpPr>
              <a:spLocks noChangeShapeType="1"/>
            </p:cNvSpPr>
            <p:nvPr/>
          </p:nvSpPr>
          <p:spPr bwMode="auto">
            <a:xfrm flipV="1">
              <a:off x="3815" y="2580"/>
              <a:ext cx="0" cy="118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388"/>
            <p:cNvSpPr>
              <a:spLocks noChangeShapeType="1"/>
            </p:cNvSpPr>
            <p:nvPr/>
          </p:nvSpPr>
          <p:spPr bwMode="auto">
            <a:xfrm flipV="1">
              <a:off x="3815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Rectangle 389"/>
            <p:cNvSpPr>
              <a:spLocks noChangeArrowheads="1"/>
            </p:cNvSpPr>
            <p:nvPr/>
          </p:nvSpPr>
          <p:spPr bwMode="auto">
            <a:xfrm>
              <a:off x="3781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0" name="Line 390"/>
            <p:cNvSpPr>
              <a:spLocks noChangeShapeType="1"/>
            </p:cNvSpPr>
            <p:nvPr/>
          </p:nvSpPr>
          <p:spPr bwMode="auto">
            <a:xfrm flipV="1">
              <a:off x="396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Rectangle 391"/>
            <p:cNvSpPr>
              <a:spLocks noChangeArrowheads="1"/>
            </p:cNvSpPr>
            <p:nvPr/>
          </p:nvSpPr>
          <p:spPr bwMode="auto">
            <a:xfrm>
              <a:off x="3929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2" name="Line 392"/>
            <p:cNvSpPr>
              <a:spLocks noChangeShapeType="1"/>
            </p:cNvSpPr>
            <p:nvPr/>
          </p:nvSpPr>
          <p:spPr bwMode="auto">
            <a:xfrm flipV="1">
              <a:off x="4112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Rectangle 393"/>
            <p:cNvSpPr>
              <a:spLocks noChangeArrowheads="1"/>
            </p:cNvSpPr>
            <p:nvPr/>
          </p:nvSpPr>
          <p:spPr bwMode="auto">
            <a:xfrm>
              <a:off x="407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4" name="Line 394"/>
            <p:cNvSpPr>
              <a:spLocks noChangeShapeType="1"/>
            </p:cNvSpPr>
            <p:nvPr/>
          </p:nvSpPr>
          <p:spPr bwMode="auto">
            <a:xfrm flipV="1">
              <a:off x="426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Rectangle 395"/>
            <p:cNvSpPr>
              <a:spLocks noChangeArrowheads="1"/>
            </p:cNvSpPr>
            <p:nvPr/>
          </p:nvSpPr>
          <p:spPr bwMode="auto">
            <a:xfrm>
              <a:off x="423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6" name="Line 396"/>
            <p:cNvSpPr>
              <a:spLocks noChangeShapeType="1"/>
            </p:cNvSpPr>
            <p:nvPr/>
          </p:nvSpPr>
          <p:spPr bwMode="auto">
            <a:xfrm flipV="1">
              <a:off x="4413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Rectangle 397"/>
            <p:cNvSpPr>
              <a:spLocks noChangeArrowheads="1"/>
            </p:cNvSpPr>
            <p:nvPr/>
          </p:nvSpPr>
          <p:spPr bwMode="auto">
            <a:xfrm>
              <a:off x="437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8" name="Line 398"/>
            <p:cNvSpPr>
              <a:spLocks noChangeShapeType="1"/>
            </p:cNvSpPr>
            <p:nvPr/>
          </p:nvSpPr>
          <p:spPr bwMode="auto">
            <a:xfrm flipV="1">
              <a:off x="4565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Rectangle 399"/>
            <p:cNvSpPr>
              <a:spLocks noChangeArrowheads="1"/>
            </p:cNvSpPr>
            <p:nvPr/>
          </p:nvSpPr>
          <p:spPr bwMode="auto">
            <a:xfrm>
              <a:off x="453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0" name="Line 400"/>
            <p:cNvSpPr>
              <a:spLocks noChangeShapeType="1"/>
            </p:cNvSpPr>
            <p:nvPr/>
          </p:nvSpPr>
          <p:spPr bwMode="auto">
            <a:xfrm flipV="1">
              <a:off x="471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Rectangle 401"/>
            <p:cNvSpPr>
              <a:spLocks noChangeArrowheads="1"/>
            </p:cNvSpPr>
            <p:nvPr/>
          </p:nvSpPr>
          <p:spPr bwMode="auto">
            <a:xfrm>
              <a:off x="4679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2" name="Line 402"/>
            <p:cNvSpPr>
              <a:spLocks noChangeShapeType="1"/>
            </p:cNvSpPr>
            <p:nvPr/>
          </p:nvSpPr>
          <p:spPr bwMode="auto">
            <a:xfrm flipV="1">
              <a:off x="4862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Rectangle 403"/>
            <p:cNvSpPr>
              <a:spLocks noChangeArrowheads="1"/>
            </p:cNvSpPr>
            <p:nvPr/>
          </p:nvSpPr>
          <p:spPr bwMode="auto">
            <a:xfrm>
              <a:off x="482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4" name="Line 404"/>
            <p:cNvSpPr>
              <a:spLocks noChangeShapeType="1"/>
            </p:cNvSpPr>
            <p:nvPr/>
          </p:nvSpPr>
          <p:spPr bwMode="auto">
            <a:xfrm flipV="1">
              <a:off x="5014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Rectangle 405"/>
            <p:cNvSpPr>
              <a:spLocks noChangeArrowheads="1"/>
            </p:cNvSpPr>
            <p:nvPr/>
          </p:nvSpPr>
          <p:spPr bwMode="auto">
            <a:xfrm>
              <a:off x="498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6" name="Line 406"/>
            <p:cNvSpPr>
              <a:spLocks noChangeShapeType="1"/>
            </p:cNvSpPr>
            <p:nvPr/>
          </p:nvSpPr>
          <p:spPr bwMode="auto">
            <a:xfrm flipV="1">
              <a:off x="5163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Rectangle 407"/>
            <p:cNvSpPr>
              <a:spLocks noChangeArrowheads="1"/>
            </p:cNvSpPr>
            <p:nvPr/>
          </p:nvSpPr>
          <p:spPr bwMode="auto">
            <a:xfrm>
              <a:off x="5128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8" name="Line 408"/>
            <p:cNvSpPr>
              <a:spLocks noChangeShapeType="1"/>
            </p:cNvSpPr>
            <p:nvPr/>
          </p:nvSpPr>
          <p:spPr bwMode="auto">
            <a:xfrm flipV="1">
              <a:off x="5315" y="3744"/>
              <a:ext cx="0" cy="1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Rectangle 409"/>
            <p:cNvSpPr>
              <a:spLocks noChangeArrowheads="1"/>
            </p:cNvSpPr>
            <p:nvPr/>
          </p:nvSpPr>
          <p:spPr bwMode="auto">
            <a:xfrm>
              <a:off x="5280" y="3772"/>
              <a:ext cx="100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" name="Rectangle 410"/>
            <p:cNvSpPr>
              <a:spLocks noChangeArrowheads="1"/>
            </p:cNvSpPr>
            <p:nvPr/>
          </p:nvSpPr>
          <p:spPr bwMode="auto">
            <a:xfrm>
              <a:off x="4454" y="3830"/>
              <a:ext cx="245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" name="Rectangle 411"/>
            <p:cNvSpPr>
              <a:spLocks noChangeArrowheads="1"/>
            </p:cNvSpPr>
            <p:nvPr/>
          </p:nvSpPr>
          <p:spPr bwMode="auto">
            <a:xfrm>
              <a:off x="4482" y="2501"/>
              <a:ext cx="193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" name="Line 412"/>
            <p:cNvSpPr>
              <a:spLocks noChangeShapeType="1"/>
            </p:cNvSpPr>
            <p:nvPr/>
          </p:nvSpPr>
          <p:spPr bwMode="auto">
            <a:xfrm>
              <a:off x="5218" y="3357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413"/>
            <p:cNvSpPr>
              <a:spLocks noChangeShapeType="1"/>
            </p:cNvSpPr>
            <p:nvPr/>
          </p:nvSpPr>
          <p:spPr bwMode="auto">
            <a:xfrm>
              <a:off x="5218" y="3036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414"/>
            <p:cNvSpPr>
              <a:spLocks noChangeShapeType="1"/>
            </p:cNvSpPr>
            <p:nvPr/>
          </p:nvSpPr>
          <p:spPr bwMode="auto">
            <a:xfrm>
              <a:off x="5218" y="2712"/>
              <a:ext cx="0" cy="8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415"/>
            <p:cNvSpPr>
              <a:spLocks noChangeShapeType="1"/>
            </p:cNvSpPr>
            <p:nvPr/>
          </p:nvSpPr>
          <p:spPr bwMode="auto">
            <a:xfrm>
              <a:off x="5218" y="3464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416"/>
            <p:cNvSpPr>
              <a:spLocks noChangeShapeType="1"/>
            </p:cNvSpPr>
            <p:nvPr/>
          </p:nvSpPr>
          <p:spPr bwMode="auto">
            <a:xfrm>
              <a:off x="5218" y="3143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417"/>
            <p:cNvSpPr>
              <a:spLocks noChangeShapeType="1"/>
            </p:cNvSpPr>
            <p:nvPr/>
          </p:nvSpPr>
          <p:spPr bwMode="auto">
            <a:xfrm>
              <a:off x="5218" y="2819"/>
              <a:ext cx="0" cy="8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418"/>
            <p:cNvSpPr>
              <a:spLocks noChangeShapeType="1"/>
            </p:cNvSpPr>
            <p:nvPr/>
          </p:nvSpPr>
          <p:spPr bwMode="auto">
            <a:xfrm>
              <a:off x="5218" y="3571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419"/>
            <p:cNvSpPr>
              <a:spLocks noChangeShapeType="1"/>
            </p:cNvSpPr>
            <p:nvPr/>
          </p:nvSpPr>
          <p:spPr bwMode="auto">
            <a:xfrm>
              <a:off x="5218" y="2929"/>
              <a:ext cx="0" cy="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Rectangle 420"/>
            <p:cNvSpPr>
              <a:spLocks noChangeArrowheads="1"/>
            </p:cNvSpPr>
            <p:nvPr/>
          </p:nvSpPr>
          <p:spPr bwMode="auto">
            <a:xfrm>
              <a:off x="3587" y="3882"/>
              <a:ext cx="1254" cy="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1148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323850" y="-188913"/>
            <a:ext cx="4400550" cy="329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8" name="Group 205"/>
          <p:cNvGrpSpPr>
            <a:grpSpLocks/>
          </p:cNvGrpSpPr>
          <p:nvPr/>
        </p:nvGrpSpPr>
        <p:grpSpPr bwMode="auto">
          <a:xfrm>
            <a:off x="323850" y="-188913"/>
            <a:ext cx="4408488" cy="3303589"/>
            <a:chOff x="204" y="-119"/>
            <a:chExt cx="2777" cy="2081"/>
          </a:xfrm>
        </p:grpSpPr>
        <p:sp>
          <p:nvSpPr>
            <p:cNvPr id="79" name="Rectangle 5"/>
            <p:cNvSpPr>
              <a:spLocks noChangeArrowheads="1"/>
            </p:cNvSpPr>
            <p:nvPr/>
          </p:nvSpPr>
          <p:spPr bwMode="auto">
            <a:xfrm>
              <a:off x="204" y="-119"/>
              <a:ext cx="2777" cy="20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Rectangle 6"/>
            <p:cNvSpPr>
              <a:spLocks noChangeArrowheads="1"/>
            </p:cNvSpPr>
            <p:nvPr/>
          </p:nvSpPr>
          <p:spPr bwMode="auto">
            <a:xfrm>
              <a:off x="565" y="34"/>
              <a:ext cx="2149" cy="16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Rectangle 7"/>
            <p:cNvSpPr>
              <a:spLocks noChangeArrowheads="1"/>
            </p:cNvSpPr>
            <p:nvPr/>
          </p:nvSpPr>
          <p:spPr bwMode="auto">
            <a:xfrm>
              <a:off x="565" y="34"/>
              <a:ext cx="2149" cy="1696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Line 8"/>
            <p:cNvSpPr>
              <a:spLocks noChangeShapeType="1"/>
            </p:cNvSpPr>
            <p:nvPr/>
          </p:nvSpPr>
          <p:spPr bwMode="auto">
            <a:xfrm>
              <a:off x="565" y="1730"/>
              <a:ext cx="21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Line 9"/>
            <p:cNvSpPr>
              <a:spLocks noChangeShapeType="1"/>
            </p:cNvSpPr>
            <p:nvPr/>
          </p:nvSpPr>
          <p:spPr bwMode="auto">
            <a:xfrm flipV="1">
              <a:off x="565" y="34"/>
              <a:ext cx="0" cy="1696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10"/>
            <p:cNvSpPr>
              <a:spLocks noChangeShapeType="1"/>
            </p:cNvSpPr>
            <p:nvPr/>
          </p:nvSpPr>
          <p:spPr bwMode="auto">
            <a:xfrm flipV="1">
              <a:off x="565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Rectangle 11"/>
            <p:cNvSpPr>
              <a:spLocks noChangeArrowheads="1"/>
            </p:cNvSpPr>
            <p:nvPr/>
          </p:nvSpPr>
          <p:spPr bwMode="auto">
            <a:xfrm>
              <a:off x="51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Line 12"/>
            <p:cNvSpPr>
              <a:spLocks noChangeShapeType="1"/>
            </p:cNvSpPr>
            <p:nvPr/>
          </p:nvSpPr>
          <p:spPr bwMode="auto">
            <a:xfrm flipV="1">
              <a:off x="778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Rectangle 13"/>
            <p:cNvSpPr>
              <a:spLocks noChangeArrowheads="1"/>
            </p:cNvSpPr>
            <p:nvPr/>
          </p:nvSpPr>
          <p:spPr bwMode="auto">
            <a:xfrm>
              <a:off x="729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Line 14"/>
            <p:cNvSpPr>
              <a:spLocks noChangeShapeType="1"/>
            </p:cNvSpPr>
            <p:nvPr/>
          </p:nvSpPr>
          <p:spPr bwMode="auto">
            <a:xfrm flipV="1">
              <a:off x="991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Rectangle 15"/>
            <p:cNvSpPr>
              <a:spLocks noChangeArrowheads="1"/>
            </p:cNvSpPr>
            <p:nvPr/>
          </p:nvSpPr>
          <p:spPr bwMode="auto">
            <a:xfrm>
              <a:off x="942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Line 16"/>
            <p:cNvSpPr>
              <a:spLocks noChangeShapeType="1"/>
            </p:cNvSpPr>
            <p:nvPr/>
          </p:nvSpPr>
          <p:spPr bwMode="auto">
            <a:xfrm flipV="1">
              <a:off x="1209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Rectangle 17"/>
            <p:cNvSpPr>
              <a:spLocks noChangeArrowheads="1"/>
            </p:cNvSpPr>
            <p:nvPr/>
          </p:nvSpPr>
          <p:spPr bwMode="auto">
            <a:xfrm>
              <a:off x="1159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Line 18"/>
            <p:cNvSpPr>
              <a:spLocks noChangeShapeType="1"/>
            </p:cNvSpPr>
            <p:nvPr/>
          </p:nvSpPr>
          <p:spPr bwMode="auto">
            <a:xfrm flipV="1">
              <a:off x="1422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Rectangle 19"/>
            <p:cNvSpPr>
              <a:spLocks noChangeArrowheads="1"/>
            </p:cNvSpPr>
            <p:nvPr/>
          </p:nvSpPr>
          <p:spPr bwMode="auto">
            <a:xfrm>
              <a:off x="1372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Line 20"/>
            <p:cNvSpPr>
              <a:spLocks noChangeShapeType="1"/>
            </p:cNvSpPr>
            <p:nvPr/>
          </p:nvSpPr>
          <p:spPr bwMode="auto">
            <a:xfrm flipV="1">
              <a:off x="1639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Rectangle 21"/>
            <p:cNvSpPr>
              <a:spLocks noChangeArrowheads="1"/>
            </p:cNvSpPr>
            <p:nvPr/>
          </p:nvSpPr>
          <p:spPr bwMode="auto">
            <a:xfrm>
              <a:off x="1590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Line 22"/>
            <p:cNvSpPr>
              <a:spLocks noChangeShapeType="1"/>
            </p:cNvSpPr>
            <p:nvPr/>
          </p:nvSpPr>
          <p:spPr bwMode="auto">
            <a:xfrm flipV="1">
              <a:off x="1852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Rectangle 23"/>
            <p:cNvSpPr>
              <a:spLocks noChangeArrowheads="1"/>
            </p:cNvSpPr>
            <p:nvPr/>
          </p:nvSpPr>
          <p:spPr bwMode="auto">
            <a:xfrm>
              <a:off x="1803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Line 24"/>
            <p:cNvSpPr>
              <a:spLocks noChangeShapeType="1"/>
            </p:cNvSpPr>
            <p:nvPr/>
          </p:nvSpPr>
          <p:spPr bwMode="auto">
            <a:xfrm flipV="1">
              <a:off x="2065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01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Line 26"/>
            <p:cNvSpPr>
              <a:spLocks noChangeShapeType="1"/>
            </p:cNvSpPr>
            <p:nvPr/>
          </p:nvSpPr>
          <p:spPr bwMode="auto">
            <a:xfrm flipV="1">
              <a:off x="2283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2233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Line 28"/>
            <p:cNvSpPr>
              <a:spLocks noChangeShapeType="1"/>
            </p:cNvSpPr>
            <p:nvPr/>
          </p:nvSpPr>
          <p:spPr bwMode="auto">
            <a:xfrm flipV="1">
              <a:off x="2496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Rectangle 29"/>
            <p:cNvSpPr>
              <a:spLocks noChangeArrowheads="1"/>
            </p:cNvSpPr>
            <p:nvPr/>
          </p:nvSpPr>
          <p:spPr bwMode="auto">
            <a:xfrm>
              <a:off x="244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Line 30"/>
            <p:cNvSpPr>
              <a:spLocks noChangeShapeType="1"/>
            </p:cNvSpPr>
            <p:nvPr/>
          </p:nvSpPr>
          <p:spPr bwMode="auto">
            <a:xfrm flipV="1">
              <a:off x="2714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Rectangle 31"/>
            <p:cNvSpPr>
              <a:spLocks noChangeArrowheads="1"/>
            </p:cNvSpPr>
            <p:nvPr/>
          </p:nvSpPr>
          <p:spPr bwMode="auto">
            <a:xfrm>
              <a:off x="2664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32"/>
            <p:cNvSpPr>
              <a:spLocks noChangeArrowheads="1"/>
            </p:cNvSpPr>
            <p:nvPr/>
          </p:nvSpPr>
          <p:spPr bwMode="auto">
            <a:xfrm>
              <a:off x="1481" y="1828"/>
              <a:ext cx="33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33"/>
            <p:cNvSpPr>
              <a:spLocks noChangeArrowheads="1"/>
            </p:cNvSpPr>
            <p:nvPr/>
          </p:nvSpPr>
          <p:spPr bwMode="auto">
            <a:xfrm>
              <a:off x="1521" y="-75"/>
              <a:ext cx="26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Line 34"/>
            <p:cNvSpPr>
              <a:spLocks noChangeShapeType="1"/>
            </p:cNvSpPr>
            <p:nvPr/>
          </p:nvSpPr>
          <p:spPr bwMode="auto">
            <a:xfrm>
              <a:off x="64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Line 35"/>
            <p:cNvSpPr>
              <a:spLocks noChangeShapeType="1"/>
            </p:cNvSpPr>
            <p:nvPr/>
          </p:nvSpPr>
          <p:spPr bwMode="auto">
            <a:xfrm>
              <a:off x="68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Line 36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37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Line 38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Line 39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Line 40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Line 41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42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43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44"/>
            <p:cNvSpPr>
              <a:spLocks noChangeShapeType="1"/>
            </p:cNvSpPr>
            <p:nvPr/>
          </p:nvSpPr>
          <p:spPr bwMode="auto">
            <a:xfrm>
              <a:off x="69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45"/>
            <p:cNvSpPr>
              <a:spLocks noChangeShapeType="1"/>
            </p:cNvSpPr>
            <p:nvPr/>
          </p:nvSpPr>
          <p:spPr bwMode="auto">
            <a:xfrm>
              <a:off x="69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Line 46"/>
            <p:cNvSpPr>
              <a:spLocks noChangeShapeType="1"/>
            </p:cNvSpPr>
            <p:nvPr/>
          </p:nvSpPr>
          <p:spPr bwMode="auto">
            <a:xfrm>
              <a:off x="70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47"/>
            <p:cNvSpPr>
              <a:spLocks noChangeShapeType="1"/>
            </p:cNvSpPr>
            <p:nvPr/>
          </p:nvSpPr>
          <p:spPr bwMode="auto">
            <a:xfrm>
              <a:off x="80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48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49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50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51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52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53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54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55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56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57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58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59"/>
            <p:cNvSpPr>
              <a:spLocks noChangeShapeType="1"/>
            </p:cNvSpPr>
            <p:nvPr/>
          </p:nvSpPr>
          <p:spPr bwMode="auto">
            <a:xfrm>
              <a:off x="91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60"/>
            <p:cNvSpPr>
              <a:spLocks noChangeShapeType="1"/>
            </p:cNvSpPr>
            <p:nvPr/>
          </p:nvSpPr>
          <p:spPr bwMode="auto">
            <a:xfrm>
              <a:off x="1021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61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62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63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64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65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66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67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68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69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70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71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72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Line 73"/>
            <p:cNvSpPr>
              <a:spLocks noChangeShapeType="1"/>
            </p:cNvSpPr>
            <p:nvPr/>
          </p:nvSpPr>
          <p:spPr bwMode="auto">
            <a:xfrm>
              <a:off x="1159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Line 74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Line 75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76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77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Line 78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79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Line 80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81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Line 82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83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Line 84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85"/>
            <p:cNvSpPr>
              <a:spLocks noChangeShapeType="1"/>
            </p:cNvSpPr>
            <p:nvPr/>
          </p:nvSpPr>
          <p:spPr bwMode="auto">
            <a:xfrm>
              <a:off x="125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Line 86"/>
            <p:cNvSpPr>
              <a:spLocks noChangeShapeType="1"/>
            </p:cNvSpPr>
            <p:nvPr/>
          </p:nvSpPr>
          <p:spPr bwMode="auto">
            <a:xfrm>
              <a:off x="125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87"/>
            <p:cNvSpPr>
              <a:spLocks noChangeShapeType="1"/>
            </p:cNvSpPr>
            <p:nvPr/>
          </p:nvSpPr>
          <p:spPr bwMode="auto">
            <a:xfrm>
              <a:off x="1303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Line 88"/>
            <p:cNvSpPr>
              <a:spLocks noChangeShapeType="1"/>
            </p:cNvSpPr>
            <p:nvPr/>
          </p:nvSpPr>
          <p:spPr bwMode="auto">
            <a:xfrm>
              <a:off x="141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89"/>
            <p:cNvSpPr>
              <a:spLocks noChangeShapeType="1"/>
            </p:cNvSpPr>
            <p:nvPr/>
          </p:nvSpPr>
          <p:spPr bwMode="auto">
            <a:xfrm>
              <a:off x="14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Line 90"/>
            <p:cNvSpPr>
              <a:spLocks noChangeShapeType="1"/>
            </p:cNvSpPr>
            <p:nvPr/>
          </p:nvSpPr>
          <p:spPr bwMode="auto">
            <a:xfrm>
              <a:off x="14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91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Line 92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93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Line 94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95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Line 96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97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Line 98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99"/>
            <p:cNvSpPr>
              <a:spLocks noChangeShapeType="1"/>
            </p:cNvSpPr>
            <p:nvPr/>
          </p:nvSpPr>
          <p:spPr bwMode="auto">
            <a:xfrm>
              <a:off x="143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Line 100"/>
            <p:cNvSpPr>
              <a:spLocks noChangeShapeType="1"/>
            </p:cNvSpPr>
            <p:nvPr/>
          </p:nvSpPr>
          <p:spPr bwMode="auto">
            <a:xfrm>
              <a:off x="15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101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Line 102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103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Line 104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105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0" name="Line 106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1" name="Line 107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2" name="Line 108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3" name="Line 109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4" name="Line 110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5" name="Line 111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6" name="Line 112"/>
            <p:cNvSpPr>
              <a:spLocks noChangeShapeType="1"/>
            </p:cNvSpPr>
            <p:nvPr/>
          </p:nvSpPr>
          <p:spPr bwMode="auto">
            <a:xfrm>
              <a:off x="1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7" name="Line 113"/>
            <p:cNvSpPr>
              <a:spLocks noChangeShapeType="1"/>
            </p:cNvSpPr>
            <p:nvPr/>
          </p:nvSpPr>
          <p:spPr bwMode="auto">
            <a:xfrm>
              <a:off x="159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114"/>
            <p:cNvSpPr>
              <a:spLocks noChangeShapeType="1"/>
            </p:cNvSpPr>
            <p:nvPr/>
          </p:nvSpPr>
          <p:spPr bwMode="auto">
            <a:xfrm>
              <a:off x="1694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Line 115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116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117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118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119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120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121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Line 122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123"/>
            <p:cNvSpPr>
              <a:spLocks noChangeShapeType="1"/>
            </p:cNvSpPr>
            <p:nvPr/>
          </p:nvSpPr>
          <p:spPr bwMode="auto">
            <a:xfrm>
              <a:off x="185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Line 124"/>
            <p:cNvSpPr>
              <a:spLocks noChangeShapeType="1"/>
            </p:cNvSpPr>
            <p:nvPr/>
          </p:nvSpPr>
          <p:spPr bwMode="auto">
            <a:xfrm>
              <a:off x="186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125"/>
            <p:cNvSpPr>
              <a:spLocks noChangeShapeType="1"/>
            </p:cNvSpPr>
            <p:nvPr/>
          </p:nvSpPr>
          <p:spPr bwMode="auto">
            <a:xfrm>
              <a:off x="186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Line 126"/>
            <p:cNvSpPr>
              <a:spLocks noChangeShapeType="1"/>
            </p:cNvSpPr>
            <p:nvPr/>
          </p:nvSpPr>
          <p:spPr bwMode="auto">
            <a:xfrm>
              <a:off x="186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127"/>
            <p:cNvSpPr>
              <a:spLocks noChangeShapeType="1"/>
            </p:cNvSpPr>
            <p:nvPr/>
          </p:nvSpPr>
          <p:spPr bwMode="auto">
            <a:xfrm>
              <a:off x="186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128"/>
            <p:cNvSpPr>
              <a:spLocks noChangeShapeType="1"/>
            </p:cNvSpPr>
            <p:nvPr/>
          </p:nvSpPr>
          <p:spPr bwMode="auto">
            <a:xfrm>
              <a:off x="186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129"/>
            <p:cNvSpPr>
              <a:spLocks noChangeShapeType="1"/>
            </p:cNvSpPr>
            <p:nvPr/>
          </p:nvSpPr>
          <p:spPr bwMode="auto">
            <a:xfrm>
              <a:off x="187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130"/>
            <p:cNvSpPr>
              <a:spLocks noChangeShapeType="1"/>
            </p:cNvSpPr>
            <p:nvPr/>
          </p:nvSpPr>
          <p:spPr bwMode="auto">
            <a:xfrm>
              <a:off x="187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131"/>
            <p:cNvSpPr>
              <a:spLocks noChangeShapeType="1"/>
            </p:cNvSpPr>
            <p:nvPr/>
          </p:nvSpPr>
          <p:spPr bwMode="auto">
            <a:xfrm>
              <a:off x="1917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132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Line 133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134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Line 135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136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Line 137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138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Line 139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140"/>
            <p:cNvSpPr>
              <a:spLocks noChangeShapeType="1"/>
            </p:cNvSpPr>
            <p:nvPr/>
          </p:nvSpPr>
          <p:spPr bwMode="auto">
            <a:xfrm>
              <a:off x="207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141"/>
            <p:cNvSpPr>
              <a:spLocks noChangeShapeType="1"/>
            </p:cNvSpPr>
            <p:nvPr/>
          </p:nvSpPr>
          <p:spPr bwMode="auto">
            <a:xfrm>
              <a:off x="20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142"/>
            <p:cNvSpPr>
              <a:spLocks noChangeShapeType="1"/>
            </p:cNvSpPr>
            <p:nvPr/>
          </p:nvSpPr>
          <p:spPr bwMode="auto">
            <a:xfrm>
              <a:off x="20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143"/>
            <p:cNvSpPr>
              <a:spLocks noChangeShapeType="1"/>
            </p:cNvSpPr>
            <p:nvPr/>
          </p:nvSpPr>
          <p:spPr bwMode="auto">
            <a:xfrm>
              <a:off x="20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144"/>
            <p:cNvSpPr>
              <a:spLocks noChangeShapeType="1"/>
            </p:cNvSpPr>
            <p:nvPr/>
          </p:nvSpPr>
          <p:spPr bwMode="auto">
            <a:xfrm>
              <a:off x="208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145"/>
            <p:cNvSpPr>
              <a:spLocks noChangeShapeType="1"/>
            </p:cNvSpPr>
            <p:nvPr/>
          </p:nvSpPr>
          <p:spPr bwMode="auto">
            <a:xfrm>
              <a:off x="209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146"/>
            <p:cNvSpPr>
              <a:spLocks noChangeShapeType="1"/>
            </p:cNvSpPr>
            <p:nvPr/>
          </p:nvSpPr>
          <p:spPr bwMode="auto">
            <a:xfrm>
              <a:off x="209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Line 147"/>
            <p:cNvSpPr>
              <a:spLocks noChangeShapeType="1"/>
            </p:cNvSpPr>
            <p:nvPr/>
          </p:nvSpPr>
          <p:spPr bwMode="auto">
            <a:xfrm>
              <a:off x="211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148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149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150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151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Line 152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Line 153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Line 154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Line 155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Line 156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Line 157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Line 158"/>
            <p:cNvSpPr>
              <a:spLocks noChangeShapeType="1"/>
            </p:cNvSpPr>
            <p:nvPr/>
          </p:nvSpPr>
          <p:spPr bwMode="auto">
            <a:xfrm>
              <a:off x="231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Line 159"/>
            <p:cNvSpPr>
              <a:spLocks noChangeShapeType="1"/>
            </p:cNvSpPr>
            <p:nvPr/>
          </p:nvSpPr>
          <p:spPr bwMode="auto">
            <a:xfrm>
              <a:off x="2323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Line 160"/>
            <p:cNvSpPr>
              <a:spLocks noChangeShapeType="1"/>
            </p:cNvSpPr>
            <p:nvPr/>
          </p:nvSpPr>
          <p:spPr bwMode="auto">
            <a:xfrm>
              <a:off x="2328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Line 161"/>
            <p:cNvSpPr>
              <a:spLocks noChangeShapeType="1"/>
            </p:cNvSpPr>
            <p:nvPr/>
          </p:nvSpPr>
          <p:spPr bwMode="auto">
            <a:xfrm>
              <a:off x="23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Line 162"/>
            <p:cNvSpPr>
              <a:spLocks noChangeShapeType="1"/>
            </p:cNvSpPr>
            <p:nvPr/>
          </p:nvSpPr>
          <p:spPr bwMode="auto">
            <a:xfrm>
              <a:off x="2332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Line 163"/>
            <p:cNvSpPr>
              <a:spLocks noChangeShapeType="1"/>
            </p:cNvSpPr>
            <p:nvPr/>
          </p:nvSpPr>
          <p:spPr bwMode="auto">
            <a:xfrm>
              <a:off x="2511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Line 164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Line 165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Line 166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Line 167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Line 168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Line 169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4" name="Line 170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5" name="Line 171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Line 172"/>
            <p:cNvSpPr>
              <a:spLocks noChangeShapeType="1"/>
            </p:cNvSpPr>
            <p:nvPr/>
          </p:nvSpPr>
          <p:spPr bwMode="auto">
            <a:xfrm>
              <a:off x="2560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Line 173"/>
            <p:cNvSpPr>
              <a:spLocks noChangeShapeType="1"/>
            </p:cNvSpPr>
            <p:nvPr/>
          </p:nvSpPr>
          <p:spPr bwMode="auto">
            <a:xfrm>
              <a:off x="2575" y="1225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Line 174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Line 175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Line 176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1" name="Line 177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2" name="Line 178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3" name="Line 179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4" name="Line 180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5" name="Line 181"/>
            <p:cNvSpPr>
              <a:spLocks noChangeShapeType="1"/>
            </p:cNvSpPr>
            <p:nvPr/>
          </p:nvSpPr>
          <p:spPr bwMode="auto">
            <a:xfrm>
              <a:off x="694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6" name="Line 182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7" name="Line 183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8" name="Line 184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9" name="Line 185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0" name="Line 186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1" name="Line 187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2" name="Line 188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3" name="Line 189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4" name="Line 190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5" name="Line 191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6" name="Line 192"/>
            <p:cNvSpPr>
              <a:spLocks noChangeShapeType="1"/>
            </p:cNvSpPr>
            <p:nvPr/>
          </p:nvSpPr>
          <p:spPr bwMode="auto">
            <a:xfrm>
              <a:off x="907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7" name="Line 193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8" name="Line 194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9" name="Line 195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0" name="Line 196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1" name="Line 197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Line 198"/>
            <p:cNvSpPr>
              <a:spLocks noChangeShapeType="1"/>
            </p:cNvSpPr>
            <p:nvPr/>
          </p:nvSpPr>
          <p:spPr bwMode="auto">
            <a:xfrm>
              <a:off x="1045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3" name="Line 199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4" name="Line 200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5" name="Line 201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6" name="Line 202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7" name="Line 203"/>
            <p:cNvSpPr>
              <a:spLocks noChangeShapeType="1"/>
            </p:cNvSpPr>
            <p:nvPr/>
          </p:nvSpPr>
          <p:spPr bwMode="auto">
            <a:xfrm>
              <a:off x="1050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8" name="Line 204"/>
            <p:cNvSpPr>
              <a:spLocks noChangeShapeType="1"/>
            </p:cNvSpPr>
            <p:nvPr/>
          </p:nvSpPr>
          <p:spPr bwMode="auto">
            <a:xfrm>
              <a:off x="1248" y="1225"/>
              <a:ext cx="0" cy="4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9" name="Line 206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Line 207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Line 208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Line 209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Line 210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Line 211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212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213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Line 214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Line 215"/>
          <p:cNvSpPr>
            <a:spLocks noChangeShapeType="1"/>
          </p:cNvSpPr>
          <p:nvPr/>
        </p:nvSpPr>
        <p:spPr bwMode="auto">
          <a:xfrm>
            <a:off x="19812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Line 216"/>
          <p:cNvSpPr>
            <a:spLocks noChangeShapeType="1"/>
          </p:cNvSpPr>
          <p:nvPr/>
        </p:nvSpPr>
        <p:spPr bwMode="auto">
          <a:xfrm>
            <a:off x="22733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" name="Line 217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Line 218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2" name="Line 219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Line 220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4" name="Line 221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Line 222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Line 223"/>
          <p:cNvSpPr>
            <a:spLocks noChangeShapeType="1"/>
          </p:cNvSpPr>
          <p:nvPr/>
        </p:nvSpPr>
        <p:spPr bwMode="auto">
          <a:xfrm>
            <a:off x="2281238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Line 224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Line 225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Line 226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Line 227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Line 228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229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" name="Line 230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" name="Line 231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" name="Line 232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Line 233"/>
          <p:cNvSpPr>
            <a:spLocks noChangeShapeType="1"/>
          </p:cNvSpPr>
          <p:nvPr/>
        </p:nvSpPr>
        <p:spPr bwMode="auto">
          <a:xfrm>
            <a:off x="250031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Line 234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235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Line 236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Line 237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1" name="Line 238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Line 239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Line 240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Line 241"/>
          <p:cNvSpPr>
            <a:spLocks noChangeShapeType="1"/>
          </p:cNvSpPr>
          <p:nvPr/>
        </p:nvSpPr>
        <p:spPr bwMode="auto">
          <a:xfrm>
            <a:off x="294005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5" name="Line 242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6" name="Line 243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7" name="Line 244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Line 245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9" name="Line 246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247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1" name="Line 248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2" name="Line 249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3" name="Line 250"/>
          <p:cNvSpPr>
            <a:spLocks noChangeShapeType="1"/>
          </p:cNvSpPr>
          <p:nvPr/>
        </p:nvSpPr>
        <p:spPr bwMode="auto">
          <a:xfrm>
            <a:off x="32861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4" name="Line 251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5" name="Line 252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6" name="Line 253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7" name="Line 254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Line 255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9" name="Line 256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0" name="Line 257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" name="Line 258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2" name="Line 259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" name="Line 260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Line 261"/>
          <p:cNvSpPr>
            <a:spLocks noChangeShapeType="1"/>
          </p:cNvSpPr>
          <p:nvPr/>
        </p:nvSpPr>
        <p:spPr bwMode="auto">
          <a:xfrm>
            <a:off x="3679825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Line 262"/>
          <p:cNvSpPr>
            <a:spLocks noChangeShapeType="1"/>
          </p:cNvSpPr>
          <p:nvPr/>
        </p:nvSpPr>
        <p:spPr bwMode="auto">
          <a:xfrm>
            <a:off x="3687763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Line 263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Line 264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Line 265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Line 266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0" name="Line 267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1" name="Line 268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2" name="Line 269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3" name="Line 270"/>
          <p:cNvSpPr>
            <a:spLocks noChangeShapeType="1"/>
          </p:cNvSpPr>
          <p:nvPr/>
        </p:nvSpPr>
        <p:spPr bwMode="auto">
          <a:xfrm>
            <a:off x="4064000" y="1944688"/>
            <a:ext cx="0" cy="7143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4" name="Freeform 271"/>
          <p:cNvSpPr>
            <a:spLocks/>
          </p:cNvSpPr>
          <p:nvPr/>
        </p:nvSpPr>
        <p:spPr bwMode="auto">
          <a:xfrm>
            <a:off x="896938" y="1576388"/>
            <a:ext cx="865188" cy="31750"/>
          </a:xfrm>
          <a:custGeom>
            <a:avLst/>
            <a:gdLst>
              <a:gd name="T0" fmla="*/ 10 w 545"/>
              <a:gd name="T1" fmla="*/ 20 h 20"/>
              <a:gd name="T2" fmla="*/ 25 w 545"/>
              <a:gd name="T3" fmla="*/ 20 h 20"/>
              <a:gd name="T4" fmla="*/ 40 w 545"/>
              <a:gd name="T5" fmla="*/ 20 h 20"/>
              <a:gd name="T6" fmla="*/ 55 w 545"/>
              <a:gd name="T7" fmla="*/ 20 h 20"/>
              <a:gd name="T8" fmla="*/ 70 w 545"/>
              <a:gd name="T9" fmla="*/ 20 h 20"/>
              <a:gd name="T10" fmla="*/ 89 w 545"/>
              <a:gd name="T11" fmla="*/ 20 h 20"/>
              <a:gd name="T12" fmla="*/ 94 w 545"/>
              <a:gd name="T13" fmla="*/ 20 h 20"/>
              <a:gd name="T14" fmla="*/ 109 w 545"/>
              <a:gd name="T15" fmla="*/ 20 h 20"/>
              <a:gd name="T16" fmla="*/ 129 w 545"/>
              <a:gd name="T17" fmla="*/ 20 h 20"/>
              <a:gd name="T18" fmla="*/ 129 w 545"/>
              <a:gd name="T19" fmla="*/ 20 h 20"/>
              <a:gd name="T20" fmla="*/ 134 w 545"/>
              <a:gd name="T21" fmla="*/ 15 h 20"/>
              <a:gd name="T22" fmla="*/ 139 w 545"/>
              <a:gd name="T23" fmla="*/ 20 h 20"/>
              <a:gd name="T24" fmla="*/ 154 w 545"/>
              <a:gd name="T25" fmla="*/ 20 h 20"/>
              <a:gd name="T26" fmla="*/ 169 w 545"/>
              <a:gd name="T27" fmla="*/ 20 h 20"/>
              <a:gd name="T28" fmla="*/ 183 w 545"/>
              <a:gd name="T29" fmla="*/ 20 h 20"/>
              <a:gd name="T30" fmla="*/ 198 w 545"/>
              <a:gd name="T31" fmla="*/ 20 h 20"/>
              <a:gd name="T32" fmla="*/ 213 w 545"/>
              <a:gd name="T33" fmla="*/ 20 h 20"/>
              <a:gd name="T34" fmla="*/ 228 w 545"/>
              <a:gd name="T35" fmla="*/ 20 h 20"/>
              <a:gd name="T36" fmla="*/ 248 w 545"/>
              <a:gd name="T37" fmla="*/ 20 h 20"/>
              <a:gd name="T38" fmla="*/ 253 w 545"/>
              <a:gd name="T39" fmla="*/ 20 h 20"/>
              <a:gd name="T40" fmla="*/ 268 w 545"/>
              <a:gd name="T41" fmla="*/ 20 h 20"/>
              <a:gd name="T42" fmla="*/ 282 w 545"/>
              <a:gd name="T43" fmla="*/ 20 h 20"/>
              <a:gd name="T44" fmla="*/ 297 w 545"/>
              <a:gd name="T45" fmla="*/ 20 h 20"/>
              <a:gd name="T46" fmla="*/ 312 w 545"/>
              <a:gd name="T47" fmla="*/ 20 h 20"/>
              <a:gd name="T48" fmla="*/ 327 w 545"/>
              <a:gd name="T49" fmla="*/ 20 h 20"/>
              <a:gd name="T50" fmla="*/ 342 w 545"/>
              <a:gd name="T51" fmla="*/ 15 h 20"/>
              <a:gd name="T52" fmla="*/ 347 w 545"/>
              <a:gd name="T53" fmla="*/ 20 h 20"/>
              <a:gd name="T54" fmla="*/ 357 w 545"/>
              <a:gd name="T55" fmla="*/ 20 h 20"/>
              <a:gd name="T56" fmla="*/ 372 w 545"/>
              <a:gd name="T57" fmla="*/ 20 h 20"/>
              <a:gd name="T58" fmla="*/ 386 w 545"/>
              <a:gd name="T59" fmla="*/ 20 h 20"/>
              <a:gd name="T60" fmla="*/ 401 w 545"/>
              <a:gd name="T61" fmla="*/ 20 h 20"/>
              <a:gd name="T62" fmla="*/ 416 w 545"/>
              <a:gd name="T63" fmla="*/ 20 h 20"/>
              <a:gd name="T64" fmla="*/ 431 w 545"/>
              <a:gd name="T65" fmla="*/ 20 h 20"/>
              <a:gd name="T66" fmla="*/ 446 w 545"/>
              <a:gd name="T67" fmla="*/ 20 h 20"/>
              <a:gd name="T68" fmla="*/ 456 w 545"/>
              <a:gd name="T69" fmla="*/ 20 h 20"/>
              <a:gd name="T70" fmla="*/ 471 w 545"/>
              <a:gd name="T71" fmla="*/ 20 h 20"/>
              <a:gd name="T72" fmla="*/ 480 w 545"/>
              <a:gd name="T73" fmla="*/ 20 h 20"/>
              <a:gd name="T74" fmla="*/ 485 w 545"/>
              <a:gd name="T75" fmla="*/ 5 h 20"/>
              <a:gd name="T76" fmla="*/ 490 w 545"/>
              <a:gd name="T77" fmla="*/ 20 h 20"/>
              <a:gd name="T78" fmla="*/ 505 w 545"/>
              <a:gd name="T79" fmla="*/ 20 h 20"/>
              <a:gd name="T80" fmla="*/ 520 w 545"/>
              <a:gd name="T81" fmla="*/ 20 h 20"/>
              <a:gd name="T82" fmla="*/ 535 w 545"/>
              <a:gd name="T83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45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0" y="20"/>
                </a:lnTo>
                <a:lnTo>
                  <a:pt x="35" y="20"/>
                </a:lnTo>
                <a:lnTo>
                  <a:pt x="40" y="20"/>
                </a:lnTo>
                <a:lnTo>
                  <a:pt x="45" y="20"/>
                </a:lnTo>
                <a:lnTo>
                  <a:pt x="50" y="20"/>
                </a:lnTo>
                <a:lnTo>
                  <a:pt x="55" y="20"/>
                </a:lnTo>
                <a:lnTo>
                  <a:pt x="60" y="20"/>
                </a:lnTo>
                <a:lnTo>
                  <a:pt x="65" y="20"/>
                </a:lnTo>
                <a:lnTo>
                  <a:pt x="70" y="20"/>
                </a:lnTo>
                <a:lnTo>
                  <a:pt x="75" y="20"/>
                </a:lnTo>
                <a:lnTo>
                  <a:pt x="80" y="20"/>
                </a:lnTo>
                <a:lnTo>
                  <a:pt x="8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9" y="20"/>
                </a:lnTo>
                <a:lnTo>
                  <a:pt x="124" y="20"/>
                </a:lnTo>
                <a:lnTo>
                  <a:pt x="129" y="0"/>
                </a:lnTo>
                <a:lnTo>
                  <a:pt x="129" y="20"/>
                </a:lnTo>
                <a:lnTo>
                  <a:pt x="134" y="15"/>
                </a:lnTo>
                <a:lnTo>
                  <a:pt x="134" y="20"/>
                </a:lnTo>
                <a:lnTo>
                  <a:pt x="134" y="15"/>
                </a:lnTo>
                <a:lnTo>
                  <a:pt x="134" y="20"/>
                </a:lnTo>
                <a:lnTo>
                  <a:pt x="144" y="20"/>
                </a:lnTo>
                <a:lnTo>
                  <a:pt x="139" y="20"/>
                </a:lnTo>
                <a:lnTo>
                  <a:pt x="144" y="20"/>
                </a:lnTo>
                <a:lnTo>
                  <a:pt x="149" y="20"/>
                </a:lnTo>
                <a:lnTo>
                  <a:pt x="154" y="20"/>
                </a:lnTo>
                <a:lnTo>
                  <a:pt x="159" y="20"/>
                </a:lnTo>
                <a:lnTo>
                  <a:pt x="164" y="20"/>
                </a:lnTo>
                <a:lnTo>
                  <a:pt x="169" y="20"/>
                </a:lnTo>
                <a:lnTo>
                  <a:pt x="174" y="20"/>
                </a:lnTo>
                <a:lnTo>
                  <a:pt x="179" y="20"/>
                </a:lnTo>
                <a:lnTo>
                  <a:pt x="183" y="20"/>
                </a:lnTo>
                <a:lnTo>
                  <a:pt x="188" y="20"/>
                </a:lnTo>
                <a:lnTo>
                  <a:pt x="193" y="20"/>
                </a:lnTo>
                <a:lnTo>
                  <a:pt x="198" y="20"/>
                </a:lnTo>
                <a:lnTo>
                  <a:pt x="203" y="20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3" y="20"/>
                </a:lnTo>
                <a:lnTo>
                  <a:pt x="238" y="20"/>
                </a:lnTo>
                <a:lnTo>
                  <a:pt x="248" y="20"/>
                </a:lnTo>
                <a:lnTo>
                  <a:pt x="243" y="20"/>
                </a:lnTo>
                <a:lnTo>
                  <a:pt x="248" y="20"/>
                </a:lnTo>
                <a:lnTo>
                  <a:pt x="253" y="20"/>
                </a:lnTo>
                <a:lnTo>
                  <a:pt x="258" y="20"/>
                </a:lnTo>
                <a:lnTo>
                  <a:pt x="263" y="20"/>
                </a:lnTo>
                <a:lnTo>
                  <a:pt x="268" y="20"/>
                </a:lnTo>
                <a:lnTo>
                  <a:pt x="273" y="20"/>
                </a:lnTo>
                <a:lnTo>
                  <a:pt x="278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07" y="20"/>
                </a:lnTo>
                <a:lnTo>
                  <a:pt x="312" y="20"/>
                </a:lnTo>
                <a:lnTo>
                  <a:pt x="317" y="20"/>
                </a:lnTo>
                <a:lnTo>
                  <a:pt x="322" y="20"/>
                </a:lnTo>
                <a:lnTo>
                  <a:pt x="327" y="20"/>
                </a:lnTo>
                <a:lnTo>
                  <a:pt x="332" y="20"/>
                </a:lnTo>
                <a:lnTo>
                  <a:pt x="337" y="20"/>
                </a:lnTo>
                <a:lnTo>
                  <a:pt x="342" y="15"/>
                </a:lnTo>
                <a:lnTo>
                  <a:pt x="342" y="0"/>
                </a:lnTo>
                <a:lnTo>
                  <a:pt x="342" y="15"/>
                </a:lnTo>
                <a:lnTo>
                  <a:pt x="347" y="20"/>
                </a:lnTo>
                <a:lnTo>
                  <a:pt x="357" y="20"/>
                </a:lnTo>
                <a:lnTo>
                  <a:pt x="352" y="20"/>
                </a:lnTo>
                <a:lnTo>
                  <a:pt x="357" y="20"/>
                </a:lnTo>
                <a:lnTo>
                  <a:pt x="362" y="20"/>
                </a:lnTo>
                <a:lnTo>
                  <a:pt x="367" y="20"/>
                </a:lnTo>
                <a:lnTo>
                  <a:pt x="372" y="20"/>
                </a:lnTo>
                <a:lnTo>
                  <a:pt x="377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20"/>
                </a:lnTo>
                <a:lnTo>
                  <a:pt x="41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20"/>
                </a:lnTo>
                <a:lnTo>
                  <a:pt x="431" y="20"/>
                </a:lnTo>
                <a:lnTo>
                  <a:pt x="436" y="20"/>
                </a:lnTo>
                <a:lnTo>
                  <a:pt x="441" y="20"/>
                </a:lnTo>
                <a:lnTo>
                  <a:pt x="446" y="20"/>
                </a:lnTo>
                <a:lnTo>
                  <a:pt x="451" y="20"/>
                </a:lnTo>
                <a:lnTo>
                  <a:pt x="461" y="20"/>
                </a:lnTo>
                <a:lnTo>
                  <a:pt x="456" y="20"/>
                </a:lnTo>
                <a:lnTo>
                  <a:pt x="461" y="20"/>
                </a:lnTo>
                <a:lnTo>
                  <a:pt x="466" y="20"/>
                </a:lnTo>
                <a:lnTo>
                  <a:pt x="471" y="20"/>
                </a:lnTo>
                <a:lnTo>
                  <a:pt x="476" y="20"/>
                </a:lnTo>
                <a:lnTo>
                  <a:pt x="480" y="15"/>
                </a:lnTo>
                <a:lnTo>
                  <a:pt x="480" y="20"/>
                </a:lnTo>
                <a:lnTo>
                  <a:pt x="480" y="5"/>
                </a:lnTo>
                <a:lnTo>
                  <a:pt x="480" y="10"/>
                </a:lnTo>
                <a:lnTo>
                  <a:pt x="485" y="5"/>
                </a:lnTo>
                <a:lnTo>
                  <a:pt x="485" y="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  <a:lnTo>
                  <a:pt x="525" y="20"/>
                </a:lnTo>
                <a:lnTo>
                  <a:pt x="530" y="20"/>
                </a:lnTo>
                <a:lnTo>
                  <a:pt x="535" y="20"/>
                </a:lnTo>
                <a:lnTo>
                  <a:pt x="540" y="20"/>
                </a:lnTo>
                <a:lnTo>
                  <a:pt x="545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5" name="Freeform 272"/>
          <p:cNvSpPr>
            <a:spLocks/>
          </p:cNvSpPr>
          <p:nvPr/>
        </p:nvSpPr>
        <p:spPr bwMode="auto">
          <a:xfrm>
            <a:off x="1762125" y="1576388"/>
            <a:ext cx="879475" cy="31750"/>
          </a:xfrm>
          <a:custGeom>
            <a:avLst/>
            <a:gdLst>
              <a:gd name="T0" fmla="*/ 10 w 554"/>
              <a:gd name="T1" fmla="*/ 20 h 20"/>
              <a:gd name="T2" fmla="*/ 25 w 554"/>
              <a:gd name="T3" fmla="*/ 20 h 20"/>
              <a:gd name="T4" fmla="*/ 39 w 554"/>
              <a:gd name="T5" fmla="*/ 20 h 20"/>
              <a:gd name="T6" fmla="*/ 49 w 554"/>
              <a:gd name="T7" fmla="*/ 20 h 20"/>
              <a:gd name="T8" fmla="*/ 64 w 554"/>
              <a:gd name="T9" fmla="*/ 20 h 20"/>
              <a:gd name="T10" fmla="*/ 79 w 554"/>
              <a:gd name="T11" fmla="*/ 20 h 20"/>
              <a:gd name="T12" fmla="*/ 94 w 554"/>
              <a:gd name="T13" fmla="*/ 20 h 20"/>
              <a:gd name="T14" fmla="*/ 109 w 554"/>
              <a:gd name="T15" fmla="*/ 20 h 20"/>
              <a:gd name="T16" fmla="*/ 124 w 554"/>
              <a:gd name="T17" fmla="*/ 20 h 20"/>
              <a:gd name="T18" fmla="*/ 138 w 554"/>
              <a:gd name="T19" fmla="*/ 15 h 20"/>
              <a:gd name="T20" fmla="*/ 143 w 554"/>
              <a:gd name="T21" fmla="*/ 20 h 20"/>
              <a:gd name="T22" fmla="*/ 153 w 554"/>
              <a:gd name="T23" fmla="*/ 20 h 20"/>
              <a:gd name="T24" fmla="*/ 168 w 554"/>
              <a:gd name="T25" fmla="*/ 20 h 20"/>
              <a:gd name="T26" fmla="*/ 183 w 554"/>
              <a:gd name="T27" fmla="*/ 20 h 20"/>
              <a:gd name="T28" fmla="*/ 193 w 554"/>
              <a:gd name="T29" fmla="*/ 20 h 20"/>
              <a:gd name="T30" fmla="*/ 208 w 554"/>
              <a:gd name="T31" fmla="*/ 20 h 20"/>
              <a:gd name="T32" fmla="*/ 223 w 554"/>
              <a:gd name="T33" fmla="*/ 20 h 20"/>
              <a:gd name="T34" fmla="*/ 237 w 554"/>
              <a:gd name="T35" fmla="*/ 20 h 20"/>
              <a:gd name="T36" fmla="*/ 252 w 554"/>
              <a:gd name="T37" fmla="*/ 20 h 20"/>
              <a:gd name="T38" fmla="*/ 267 w 554"/>
              <a:gd name="T39" fmla="*/ 20 h 20"/>
              <a:gd name="T40" fmla="*/ 282 w 554"/>
              <a:gd name="T41" fmla="*/ 20 h 20"/>
              <a:gd name="T42" fmla="*/ 297 w 554"/>
              <a:gd name="T43" fmla="*/ 20 h 20"/>
              <a:gd name="T44" fmla="*/ 307 w 554"/>
              <a:gd name="T45" fmla="*/ 20 h 20"/>
              <a:gd name="T46" fmla="*/ 322 w 554"/>
              <a:gd name="T47" fmla="*/ 15 h 20"/>
              <a:gd name="T48" fmla="*/ 327 w 554"/>
              <a:gd name="T49" fmla="*/ 10 h 20"/>
              <a:gd name="T50" fmla="*/ 327 w 554"/>
              <a:gd name="T51" fmla="*/ 20 h 20"/>
              <a:gd name="T52" fmla="*/ 341 w 554"/>
              <a:gd name="T53" fmla="*/ 20 h 20"/>
              <a:gd name="T54" fmla="*/ 356 w 554"/>
              <a:gd name="T55" fmla="*/ 20 h 20"/>
              <a:gd name="T56" fmla="*/ 371 w 554"/>
              <a:gd name="T57" fmla="*/ 20 h 20"/>
              <a:gd name="T58" fmla="*/ 386 w 554"/>
              <a:gd name="T59" fmla="*/ 20 h 20"/>
              <a:gd name="T60" fmla="*/ 401 w 554"/>
              <a:gd name="T61" fmla="*/ 20 h 20"/>
              <a:gd name="T62" fmla="*/ 416 w 554"/>
              <a:gd name="T63" fmla="*/ 20 h 20"/>
              <a:gd name="T64" fmla="*/ 430 w 554"/>
              <a:gd name="T65" fmla="*/ 20 h 20"/>
              <a:gd name="T66" fmla="*/ 445 w 554"/>
              <a:gd name="T67" fmla="*/ 20 h 20"/>
              <a:gd name="T68" fmla="*/ 460 w 554"/>
              <a:gd name="T69" fmla="*/ 15 h 20"/>
              <a:gd name="T70" fmla="*/ 465 w 554"/>
              <a:gd name="T71" fmla="*/ 0 h 20"/>
              <a:gd name="T72" fmla="*/ 475 w 554"/>
              <a:gd name="T73" fmla="*/ 20 h 20"/>
              <a:gd name="T74" fmla="*/ 485 w 554"/>
              <a:gd name="T75" fmla="*/ 20 h 20"/>
              <a:gd name="T76" fmla="*/ 500 w 554"/>
              <a:gd name="T77" fmla="*/ 20 h 20"/>
              <a:gd name="T78" fmla="*/ 515 w 554"/>
              <a:gd name="T79" fmla="*/ 20 h 20"/>
              <a:gd name="T80" fmla="*/ 529 w 554"/>
              <a:gd name="T81" fmla="*/ 20 h 20"/>
              <a:gd name="T82" fmla="*/ 544 w 554"/>
              <a:gd name="T83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54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0" y="20"/>
                </a:lnTo>
                <a:lnTo>
                  <a:pt x="34" y="20"/>
                </a:lnTo>
                <a:lnTo>
                  <a:pt x="39" y="20"/>
                </a:lnTo>
                <a:lnTo>
                  <a:pt x="44" y="20"/>
                </a:lnTo>
                <a:lnTo>
                  <a:pt x="54" y="20"/>
                </a:lnTo>
                <a:lnTo>
                  <a:pt x="49" y="20"/>
                </a:lnTo>
                <a:lnTo>
                  <a:pt x="54" y="20"/>
                </a:lnTo>
                <a:lnTo>
                  <a:pt x="59" y="20"/>
                </a:lnTo>
                <a:lnTo>
                  <a:pt x="64" y="20"/>
                </a:lnTo>
                <a:lnTo>
                  <a:pt x="69" y="20"/>
                </a:lnTo>
                <a:lnTo>
                  <a:pt x="74" y="20"/>
                </a:lnTo>
                <a:lnTo>
                  <a:pt x="7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4" y="20"/>
                </a:lnTo>
                <a:lnTo>
                  <a:pt x="129" y="20"/>
                </a:lnTo>
                <a:lnTo>
                  <a:pt x="133" y="20"/>
                </a:lnTo>
                <a:lnTo>
                  <a:pt x="138" y="15"/>
                </a:lnTo>
                <a:lnTo>
                  <a:pt x="138" y="0"/>
                </a:lnTo>
                <a:lnTo>
                  <a:pt x="138" y="20"/>
                </a:lnTo>
                <a:lnTo>
                  <a:pt x="143" y="20"/>
                </a:lnTo>
                <a:lnTo>
                  <a:pt x="153" y="20"/>
                </a:lnTo>
                <a:lnTo>
                  <a:pt x="148" y="20"/>
                </a:lnTo>
                <a:lnTo>
                  <a:pt x="153" y="20"/>
                </a:lnTo>
                <a:lnTo>
                  <a:pt x="158" y="20"/>
                </a:lnTo>
                <a:lnTo>
                  <a:pt x="163" y="20"/>
                </a:lnTo>
                <a:lnTo>
                  <a:pt x="168" y="20"/>
                </a:lnTo>
                <a:lnTo>
                  <a:pt x="173" y="20"/>
                </a:lnTo>
                <a:lnTo>
                  <a:pt x="178" y="20"/>
                </a:lnTo>
                <a:lnTo>
                  <a:pt x="183" y="20"/>
                </a:lnTo>
                <a:lnTo>
                  <a:pt x="188" y="20"/>
                </a:lnTo>
                <a:lnTo>
                  <a:pt x="198" y="20"/>
                </a:lnTo>
                <a:lnTo>
                  <a:pt x="193" y="20"/>
                </a:lnTo>
                <a:lnTo>
                  <a:pt x="198" y="20"/>
                </a:lnTo>
                <a:lnTo>
                  <a:pt x="203" y="20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2" y="20"/>
                </a:lnTo>
                <a:lnTo>
                  <a:pt x="237" y="20"/>
                </a:lnTo>
                <a:lnTo>
                  <a:pt x="242" y="20"/>
                </a:lnTo>
                <a:lnTo>
                  <a:pt x="247" y="20"/>
                </a:lnTo>
                <a:lnTo>
                  <a:pt x="252" y="20"/>
                </a:lnTo>
                <a:lnTo>
                  <a:pt x="257" y="20"/>
                </a:lnTo>
                <a:lnTo>
                  <a:pt x="262" y="20"/>
                </a:lnTo>
                <a:lnTo>
                  <a:pt x="267" y="20"/>
                </a:lnTo>
                <a:lnTo>
                  <a:pt x="272" y="20"/>
                </a:lnTo>
                <a:lnTo>
                  <a:pt x="277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12" y="20"/>
                </a:lnTo>
                <a:lnTo>
                  <a:pt x="307" y="20"/>
                </a:lnTo>
                <a:lnTo>
                  <a:pt x="312" y="20"/>
                </a:lnTo>
                <a:lnTo>
                  <a:pt x="317" y="20"/>
                </a:lnTo>
                <a:lnTo>
                  <a:pt x="322" y="15"/>
                </a:lnTo>
                <a:lnTo>
                  <a:pt x="322" y="20"/>
                </a:lnTo>
                <a:lnTo>
                  <a:pt x="322" y="15"/>
                </a:lnTo>
                <a:lnTo>
                  <a:pt x="327" y="10"/>
                </a:lnTo>
                <a:lnTo>
                  <a:pt x="327" y="20"/>
                </a:lnTo>
                <a:lnTo>
                  <a:pt x="327" y="5"/>
                </a:lnTo>
                <a:lnTo>
                  <a:pt x="327" y="20"/>
                </a:lnTo>
                <a:lnTo>
                  <a:pt x="331" y="20"/>
                </a:lnTo>
                <a:lnTo>
                  <a:pt x="336" y="20"/>
                </a:lnTo>
                <a:lnTo>
                  <a:pt x="341" y="20"/>
                </a:lnTo>
                <a:lnTo>
                  <a:pt x="346" y="20"/>
                </a:lnTo>
                <a:lnTo>
                  <a:pt x="351" y="20"/>
                </a:lnTo>
                <a:lnTo>
                  <a:pt x="356" y="20"/>
                </a:lnTo>
                <a:lnTo>
                  <a:pt x="361" y="20"/>
                </a:lnTo>
                <a:lnTo>
                  <a:pt x="366" y="20"/>
                </a:lnTo>
                <a:lnTo>
                  <a:pt x="371" y="20"/>
                </a:lnTo>
                <a:lnTo>
                  <a:pt x="376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20"/>
                </a:lnTo>
                <a:lnTo>
                  <a:pt x="41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20"/>
                </a:lnTo>
                <a:lnTo>
                  <a:pt x="430" y="20"/>
                </a:lnTo>
                <a:lnTo>
                  <a:pt x="435" y="20"/>
                </a:lnTo>
                <a:lnTo>
                  <a:pt x="440" y="20"/>
                </a:lnTo>
                <a:lnTo>
                  <a:pt x="445" y="20"/>
                </a:lnTo>
                <a:lnTo>
                  <a:pt x="450" y="20"/>
                </a:lnTo>
                <a:lnTo>
                  <a:pt x="455" y="20"/>
                </a:lnTo>
                <a:lnTo>
                  <a:pt x="460" y="15"/>
                </a:lnTo>
                <a:lnTo>
                  <a:pt x="465" y="10"/>
                </a:lnTo>
                <a:lnTo>
                  <a:pt x="465" y="20"/>
                </a:lnTo>
                <a:lnTo>
                  <a:pt x="465" y="0"/>
                </a:lnTo>
                <a:lnTo>
                  <a:pt x="465" y="20"/>
                </a:lnTo>
                <a:lnTo>
                  <a:pt x="470" y="20"/>
                </a:lnTo>
                <a:lnTo>
                  <a:pt x="475" y="20"/>
                </a:lnTo>
                <a:lnTo>
                  <a:pt x="480" y="20"/>
                </a:lnTo>
                <a:lnTo>
                  <a:pt x="490" y="2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  <a:lnTo>
                  <a:pt x="525" y="20"/>
                </a:lnTo>
                <a:lnTo>
                  <a:pt x="529" y="20"/>
                </a:lnTo>
                <a:lnTo>
                  <a:pt x="534" y="20"/>
                </a:lnTo>
                <a:lnTo>
                  <a:pt x="539" y="20"/>
                </a:lnTo>
                <a:lnTo>
                  <a:pt x="544" y="20"/>
                </a:lnTo>
                <a:lnTo>
                  <a:pt x="549" y="20"/>
                </a:lnTo>
                <a:lnTo>
                  <a:pt x="554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6" name="Freeform 273"/>
          <p:cNvSpPr>
            <a:spLocks/>
          </p:cNvSpPr>
          <p:nvPr/>
        </p:nvSpPr>
        <p:spPr bwMode="auto">
          <a:xfrm>
            <a:off x="2641600" y="1576388"/>
            <a:ext cx="841375" cy="31750"/>
          </a:xfrm>
          <a:custGeom>
            <a:avLst/>
            <a:gdLst>
              <a:gd name="T0" fmla="*/ 5 w 530"/>
              <a:gd name="T1" fmla="*/ 20 h 20"/>
              <a:gd name="T2" fmla="*/ 15 w 530"/>
              <a:gd name="T3" fmla="*/ 20 h 20"/>
              <a:gd name="T4" fmla="*/ 25 w 530"/>
              <a:gd name="T5" fmla="*/ 20 h 20"/>
              <a:gd name="T6" fmla="*/ 30 w 530"/>
              <a:gd name="T7" fmla="*/ 20 h 20"/>
              <a:gd name="T8" fmla="*/ 40 w 530"/>
              <a:gd name="T9" fmla="*/ 20 h 20"/>
              <a:gd name="T10" fmla="*/ 50 w 530"/>
              <a:gd name="T11" fmla="*/ 20 h 20"/>
              <a:gd name="T12" fmla="*/ 60 w 530"/>
              <a:gd name="T13" fmla="*/ 20 h 20"/>
              <a:gd name="T14" fmla="*/ 70 w 530"/>
              <a:gd name="T15" fmla="*/ 20 h 20"/>
              <a:gd name="T16" fmla="*/ 79 w 530"/>
              <a:gd name="T17" fmla="*/ 20 h 20"/>
              <a:gd name="T18" fmla="*/ 89 w 530"/>
              <a:gd name="T19" fmla="*/ 20 h 20"/>
              <a:gd name="T20" fmla="*/ 99 w 530"/>
              <a:gd name="T21" fmla="*/ 20 h 20"/>
              <a:gd name="T22" fmla="*/ 109 w 530"/>
              <a:gd name="T23" fmla="*/ 20 h 20"/>
              <a:gd name="T24" fmla="*/ 119 w 530"/>
              <a:gd name="T25" fmla="*/ 20 h 20"/>
              <a:gd name="T26" fmla="*/ 129 w 530"/>
              <a:gd name="T27" fmla="*/ 20 h 20"/>
              <a:gd name="T28" fmla="*/ 139 w 530"/>
              <a:gd name="T29" fmla="*/ 20 h 20"/>
              <a:gd name="T30" fmla="*/ 149 w 530"/>
              <a:gd name="T31" fmla="*/ 20 h 20"/>
              <a:gd name="T32" fmla="*/ 159 w 530"/>
              <a:gd name="T33" fmla="*/ 20 h 20"/>
              <a:gd name="T34" fmla="*/ 169 w 530"/>
              <a:gd name="T35" fmla="*/ 20 h 20"/>
              <a:gd name="T36" fmla="*/ 178 w 530"/>
              <a:gd name="T37" fmla="*/ 20 h 20"/>
              <a:gd name="T38" fmla="*/ 188 w 530"/>
              <a:gd name="T39" fmla="*/ 15 h 20"/>
              <a:gd name="T40" fmla="*/ 188 w 530"/>
              <a:gd name="T41" fmla="*/ 0 h 20"/>
              <a:gd name="T42" fmla="*/ 193 w 530"/>
              <a:gd name="T43" fmla="*/ 20 h 20"/>
              <a:gd name="T44" fmla="*/ 198 w 530"/>
              <a:gd name="T45" fmla="*/ 10 h 20"/>
              <a:gd name="T46" fmla="*/ 203 w 530"/>
              <a:gd name="T47" fmla="*/ 15 h 20"/>
              <a:gd name="T48" fmla="*/ 203 w 530"/>
              <a:gd name="T49" fmla="*/ 20 h 20"/>
              <a:gd name="T50" fmla="*/ 208 w 530"/>
              <a:gd name="T51" fmla="*/ 20 h 20"/>
              <a:gd name="T52" fmla="*/ 218 w 530"/>
              <a:gd name="T53" fmla="*/ 20 h 20"/>
              <a:gd name="T54" fmla="*/ 228 w 530"/>
              <a:gd name="T55" fmla="*/ 20 h 20"/>
              <a:gd name="T56" fmla="*/ 238 w 530"/>
              <a:gd name="T57" fmla="*/ 20 h 20"/>
              <a:gd name="T58" fmla="*/ 248 w 530"/>
              <a:gd name="T59" fmla="*/ 20 h 20"/>
              <a:gd name="T60" fmla="*/ 253 w 530"/>
              <a:gd name="T61" fmla="*/ 20 h 20"/>
              <a:gd name="T62" fmla="*/ 263 w 530"/>
              <a:gd name="T63" fmla="*/ 20 h 20"/>
              <a:gd name="T64" fmla="*/ 272 w 530"/>
              <a:gd name="T65" fmla="*/ 20 h 20"/>
              <a:gd name="T66" fmla="*/ 282 w 530"/>
              <a:gd name="T67" fmla="*/ 20 h 20"/>
              <a:gd name="T68" fmla="*/ 292 w 530"/>
              <a:gd name="T69" fmla="*/ 20 h 20"/>
              <a:gd name="T70" fmla="*/ 302 w 530"/>
              <a:gd name="T71" fmla="*/ 20 h 20"/>
              <a:gd name="T72" fmla="*/ 312 w 530"/>
              <a:gd name="T73" fmla="*/ 20 h 20"/>
              <a:gd name="T74" fmla="*/ 322 w 530"/>
              <a:gd name="T75" fmla="*/ 20 h 20"/>
              <a:gd name="T76" fmla="*/ 332 w 530"/>
              <a:gd name="T77" fmla="*/ 20 h 20"/>
              <a:gd name="T78" fmla="*/ 342 w 530"/>
              <a:gd name="T79" fmla="*/ 20 h 20"/>
              <a:gd name="T80" fmla="*/ 352 w 530"/>
              <a:gd name="T81" fmla="*/ 20 h 20"/>
              <a:gd name="T82" fmla="*/ 362 w 530"/>
              <a:gd name="T83" fmla="*/ 20 h 20"/>
              <a:gd name="T84" fmla="*/ 371 w 530"/>
              <a:gd name="T85" fmla="*/ 20 h 20"/>
              <a:gd name="T86" fmla="*/ 381 w 530"/>
              <a:gd name="T87" fmla="*/ 20 h 20"/>
              <a:gd name="T88" fmla="*/ 391 w 530"/>
              <a:gd name="T89" fmla="*/ 20 h 20"/>
              <a:gd name="T90" fmla="*/ 401 w 530"/>
              <a:gd name="T91" fmla="*/ 20 h 20"/>
              <a:gd name="T92" fmla="*/ 406 w 530"/>
              <a:gd name="T93" fmla="*/ 0 h 20"/>
              <a:gd name="T94" fmla="*/ 411 w 530"/>
              <a:gd name="T95" fmla="*/ 15 h 20"/>
              <a:gd name="T96" fmla="*/ 411 w 530"/>
              <a:gd name="T97" fmla="*/ 20 h 20"/>
              <a:gd name="T98" fmla="*/ 416 w 530"/>
              <a:gd name="T99" fmla="*/ 20 h 20"/>
              <a:gd name="T100" fmla="*/ 426 w 530"/>
              <a:gd name="T101" fmla="*/ 15 h 20"/>
              <a:gd name="T102" fmla="*/ 426 w 530"/>
              <a:gd name="T103" fmla="*/ 15 h 20"/>
              <a:gd name="T104" fmla="*/ 431 w 530"/>
              <a:gd name="T105" fmla="*/ 20 h 20"/>
              <a:gd name="T106" fmla="*/ 441 w 530"/>
              <a:gd name="T107" fmla="*/ 20 h 20"/>
              <a:gd name="T108" fmla="*/ 446 w 530"/>
              <a:gd name="T109" fmla="*/ 20 h 20"/>
              <a:gd name="T110" fmla="*/ 456 w 530"/>
              <a:gd name="T111" fmla="*/ 20 h 20"/>
              <a:gd name="T112" fmla="*/ 466 w 530"/>
              <a:gd name="T113" fmla="*/ 20 h 20"/>
              <a:gd name="T114" fmla="*/ 475 w 530"/>
              <a:gd name="T115" fmla="*/ 20 h 20"/>
              <a:gd name="T116" fmla="*/ 485 w 530"/>
              <a:gd name="T117" fmla="*/ 20 h 20"/>
              <a:gd name="T118" fmla="*/ 495 w 530"/>
              <a:gd name="T119" fmla="*/ 20 h 20"/>
              <a:gd name="T120" fmla="*/ 505 w 530"/>
              <a:gd name="T121" fmla="*/ 20 h 20"/>
              <a:gd name="T122" fmla="*/ 515 w 530"/>
              <a:gd name="T123" fmla="*/ 20 h 20"/>
              <a:gd name="T124" fmla="*/ 525 w 530"/>
              <a:gd name="T125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30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5" y="20"/>
                </a:lnTo>
                <a:lnTo>
                  <a:pt x="30" y="20"/>
                </a:lnTo>
                <a:lnTo>
                  <a:pt x="35" y="20"/>
                </a:lnTo>
                <a:lnTo>
                  <a:pt x="40" y="20"/>
                </a:lnTo>
                <a:lnTo>
                  <a:pt x="45" y="20"/>
                </a:lnTo>
                <a:lnTo>
                  <a:pt x="50" y="20"/>
                </a:lnTo>
                <a:lnTo>
                  <a:pt x="55" y="20"/>
                </a:lnTo>
                <a:lnTo>
                  <a:pt x="60" y="20"/>
                </a:lnTo>
                <a:lnTo>
                  <a:pt x="65" y="20"/>
                </a:lnTo>
                <a:lnTo>
                  <a:pt x="70" y="20"/>
                </a:lnTo>
                <a:lnTo>
                  <a:pt x="74" y="20"/>
                </a:lnTo>
                <a:lnTo>
                  <a:pt x="7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4" y="20"/>
                </a:lnTo>
                <a:lnTo>
                  <a:pt x="129" y="20"/>
                </a:lnTo>
                <a:lnTo>
                  <a:pt x="134" y="20"/>
                </a:lnTo>
                <a:lnTo>
                  <a:pt x="139" y="20"/>
                </a:lnTo>
                <a:lnTo>
                  <a:pt x="144" y="20"/>
                </a:lnTo>
                <a:lnTo>
                  <a:pt x="149" y="20"/>
                </a:lnTo>
                <a:lnTo>
                  <a:pt x="154" y="20"/>
                </a:lnTo>
                <a:lnTo>
                  <a:pt x="159" y="20"/>
                </a:lnTo>
                <a:lnTo>
                  <a:pt x="164" y="20"/>
                </a:lnTo>
                <a:lnTo>
                  <a:pt x="169" y="20"/>
                </a:lnTo>
                <a:lnTo>
                  <a:pt x="173" y="20"/>
                </a:lnTo>
                <a:lnTo>
                  <a:pt x="178" y="20"/>
                </a:lnTo>
                <a:lnTo>
                  <a:pt x="183" y="20"/>
                </a:lnTo>
                <a:lnTo>
                  <a:pt x="188" y="15"/>
                </a:lnTo>
                <a:lnTo>
                  <a:pt x="188" y="20"/>
                </a:lnTo>
                <a:lnTo>
                  <a:pt x="188" y="0"/>
                </a:lnTo>
                <a:lnTo>
                  <a:pt x="188" y="20"/>
                </a:lnTo>
                <a:lnTo>
                  <a:pt x="193" y="20"/>
                </a:lnTo>
                <a:lnTo>
                  <a:pt x="198" y="15"/>
                </a:lnTo>
                <a:lnTo>
                  <a:pt x="198" y="10"/>
                </a:lnTo>
                <a:lnTo>
                  <a:pt x="198" y="20"/>
                </a:lnTo>
                <a:lnTo>
                  <a:pt x="203" y="15"/>
                </a:lnTo>
                <a:lnTo>
                  <a:pt x="203" y="10"/>
                </a:lnTo>
                <a:lnTo>
                  <a:pt x="203" y="20"/>
                </a:lnTo>
                <a:lnTo>
                  <a:pt x="208" y="15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3" y="20"/>
                </a:lnTo>
                <a:lnTo>
                  <a:pt x="238" y="20"/>
                </a:lnTo>
                <a:lnTo>
                  <a:pt x="243" y="20"/>
                </a:lnTo>
                <a:lnTo>
                  <a:pt x="248" y="20"/>
                </a:lnTo>
                <a:lnTo>
                  <a:pt x="258" y="20"/>
                </a:lnTo>
                <a:lnTo>
                  <a:pt x="253" y="20"/>
                </a:lnTo>
                <a:lnTo>
                  <a:pt x="258" y="20"/>
                </a:lnTo>
                <a:lnTo>
                  <a:pt x="263" y="20"/>
                </a:lnTo>
                <a:lnTo>
                  <a:pt x="268" y="20"/>
                </a:lnTo>
                <a:lnTo>
                  <a:pt x="272" y="20"/>
                </a:lnTo>
                <a:lnTo>
                  <a:pt x="277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07" y="20"/>
                </a:lnTo>
                <a:lnTo>
                  <a:pt x="312" y="20"/>
                </a:lnTo>
                <a:lnTo>
                  <a:pt x="317" y="20"/>
                </a:lnTo>
                <a:lnTo>
                  <a:pt x="322" y="20"/>
                </a:lnTo>
                <a:lnTo>
                  <a:pt x="327" y="20"/>
                </a:lnTo>
                <a:lnTo>
                  <a:pt x="332" y="20"/>
                </a:lnTo>
                <a:lnTo>
                  <a:pt x="337" y="20"/>
                </a:lnTo>
                <a:lnTo>
                  <a:pt x="342" y="20"/>
                </a:lnTo>
                <a:lnTo>
                  <a:pt x="347" y="20"/>
                </a:lnTo>
                <a:lnTo>
                  <a:pt x="352" y="20"/>
                </a:lnTo>
                <a:lnTo>
                  <a:pt x="357" y="20"/>
                </a:lnTo>
                <a:lnTo>
                  <a:pt x="362" y="20"/>
                </a:lnTo>
                <a:lnTo>
                  <a:pt x="367" y="20"/>
                </a:lnTo>
                <a:lnTo>
                  <a:pt x="371" y="20"/>
                </a:lnTo>
                <a:lnTo>
                  <a:pt x="376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15"/>
                </a:lnTo>
                <a:lnTo>
                  <a:pt x="406" y="0"/>
                </a:lnTo>
                <a:lnTo>
                  <a:pt x="406" y="20"/>
                </a:lnTo>
                <a:lnTo>
                  <a:pt x="411" y="15"/>
                </a:lnTo>
                <a:lnTo>
                  <a:pt x="411" y="10"/>
                </a:lnTo>
                <a:lnTo>
                  <a:pt x="411" y="20"/>
                </a:lnTo>
                <a:lnTo>
                  <a:pt x="42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15"/>
                </a:lnTo>
                <a:lnTo>
                  <a:pt x="426" y="20"/>
                </a:lnTo>
                <a:lnTo>
                  <a:pt x="426" y="15"/>
                </a:lnTo>
                <a:lnTo>
                  <a:pt x="426" y="20"/>
                </a:lnTo>
                <a:lnTo>
                  <a:pt x="431" y="20"/>
                </a:lnTo>
                <a:lnTo>
                  <a:pt x="436" y="20"/>
                </a:lnTo>
                <a:lnTo>
                  <a:pt x="441" y="20"/>
                </a:lnTo>
                <a:lnTo>
                  <a:pt x="451" y="20"/>
                </a:lnTo>
                <a:lnTo>
                  <a:pt x="446" y="20"/>
                </a:lnTo>
                <a:lnTo>
                  <a:pt x="451" y="20"/>
                </a:lnTo>
                <a:lnTo>
                  <a:pt x="456" y="20"/>
                </a:lnTo>
                <a:lnTo>
                  <a:pt x="461" y="20"/>
                </a:lnTo>
                <a:lnTo>
                  <a:pt x="466" y="20"/>
                </a:lnTo>
                <a:lnTo>
                  <a:pt x="470" y="20"/>
                </a:lnTo>
                <a:lnTo>
                  <a:pt x="475" y="20"/>
                </a:lnTo>
                <a:lnTo>
                  <a:pt x="480" y="2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  <a:lnTo>
                  <a:pt x="525" y="20"/>
                </a:lnTo>
                <a:lnTo>
                  <a:pt x="530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7" name="Freeform 274"/>
          <p:cNvSpPr>
            <a:spLocks/>
          </p:cNvSpPr>
          <p:nvPr/>
        </p:nvSpPr>
        <p:spPr bwMode="auto">
          <a:xfrm>
            <a:off x="3482975" y="1576388"/>
            <a:ext cx="825500" cy="31750"/>
          </a:xfrm>
          <a:custGeom>
            <a:avLst/>
            <a:gdLst>
              <a:gd name="T0" fmla="*/ 5 w 520"/>
              <a:gd name="T1" fmla="*/ 20 h 20"/>
              <a:gd name="T2" fmla="*/ 15 w 520"/>
              <a:gd name="T3" fmla="*/ 20 h 20"/>
              <a:gd name="T4" fmla="*/ 25 w 520"/>
              <a:gd name="T5" fmla="*/ 20 h 20"/>
              <a:gd name="T6" fmla="*/ 35 w 520"/>
              <a:gd name="T7" fmla="*/ 20 h 20"/>
              <a:gd name="T8" fmla="*/ 44 w 520"/>
              <a:gd name="T9" fmla="*/ 20 h 20"/>
              <a:gd name="T10" fmla="*/ 54 w 520"/>
              <a:gd name="T11" fmla="*/ 20 h 20"/>
              <a:gd name="T12" fmla="*/ 64 w 520"/>
              <a:gd name="T13" fmla="*/ 20 h 20"/>
              <a:gd name="T14" fmla="*/ 74 w 520"/>
              <a:gd name="T15" fmla="*/ 20 h 20"/>
              <a:gd name="T16" fmla="*/ 84 w 520"/>
              <a:gd name="T17" fmla="*/ 20 h 20"/>
              <a:gd name="T18" fmla="*/ 94 w 520"/>
              <a:gd name="T19" fmla="*/ 20 h 20"/>
              <a:gd name="T20" fmla="*/ 104 w 520"/>
              <a:gd name="T21" fmla="*/ 20 h 20"/>
              <a:gd name="T22" fmla="*/ 114 w 520"/>
              <a:gd name="T23" fmla="*/ 20 h 20"/>
              <a:gd name="T24" fmla="*/ 124 w 520"/>
              <a:gd name="T25" fmla="*/ 15 h 20"/>
              <a:gd name="T26" fmla="*/ 124 w 520"/>
              <a:gd name="T27" fmla="*/ 10 h 20"/>
              <a:gd name="T28" fmla="*/ 129 w 520"/>
              <a:gd name="T29" fmla="*/ 20 h 20"/>
              <a:gd name="T30" fmla="*/ 134 w 520"/>
              <a:gd name="T31" fmla="*/ 20 h 20"/>
              <a:gd name="T32" fmla="*/ 138 w 520"/>
              <a:gd name="T33" fmla="*/ 20 h 20"/>
              <a:gd name="T34" fmla="*/ 148 w 520"/>
              <a:gd name="T35" fmla="*/ 20 h 20"/>
              <a:gd name="T36" fmla="*/ 158 w 520"/>
              <a:gd name="T37" fmla="*/ 20 h 20"/>
              <a:gd name="T38" fmla="*/ 168 w 520"/>
              <a:gd name="T39" fmla="*/ 20 h 20"/>
              <a:gd name="T40" fmla="*/ 178 w 520"/>
              <a:gd name="T41" fmla="*/ 20 h 20"/>
              <a:gd name="T42" fmla="*/ 188 w 520"/>
              <a:gd name="T43" fmla="*/ 20 h 20"/>
              <a:gd name="T44" fmla="*/ 198 w 520"/>
              <a:gd name="T45" fmla="*/ 20 h 20"/>
              <a:gd name="T46" fmla="*/ 208 w 520"/>
              <a:gd name="T47" fmla="*/ 20 h 20"/>
              <a:gd name="T48" fmla="*/ 218 w 520"/>
              <a:gd name="T49" fmla="*/ 20 h 20"/>
              <a:gd name="T50" fmla="*/ 228 w 520"/>
              <a:gd name="T51" fmla="*/ 20 h 20"/>
              <a:gd name="T52" fmla="*/ 237 w 520"/>
              <a:gd name="T53" fmla="*/ 20 h 20"/>
              <a:gd name="T54" fmla="*/ 247 w 520"/>
              <a:gd name="T55" fmla="*/ 20 h 20"/>
              <a:gd name="T56" fmla="*/ 257 w 520"/>
              <a:gd name="T57" fmla="*/ 20 h 20"/>
              <a:gd name="T58" fmla="*/ 267 w 520"/>
              <a:gd name="T59" fmla="*/ 20 h 20"/>
              <a:gd name="T60" fmla="*/ 277 w 520"/>
              <a:gd name="T61" fmla="*/ 20 h 20"/>
              <a:gd name="T62" fmla="*/ 287 w 520"/>
              <a:gd name="T63" fmla="*/ 20 h 20"/>
              <a:gd name="T64" fmla="*/ 297 w 520"/>
              <a:gd name="T65" fmla="*/ 20 h 20"/>
              <a:gd name="T66" fmla="*/ 307 w 520"/>
              <a:gd name="T67" fmla="*/ 20 h 20"/>
              <a:gd name="T68" fmla="*/ 322 w 520"/>
              <a:gd name="T69" fmla="*/ 20 h 20"/>
              <a:gd name="T70" fmla="*/ 322 w 520"/>
              <a:gd name="T71" fmla="*/ 20 h 20"/>
              <a:gd name="T72" fmla="*/ 332 w 520"/>
              <a:gd name="T73" fmla="*/ 20 h 20"/>
              <a:gd name="T74" fmla="*/ 341 w 520"/>
              <a:gd name="T75" fmla="*/ 20 h 20"/>
              <a:gd name="T76" fmla="*/ 351 w 520"/>
              <a:gd name="T77" fmla="*/ 20 h 20"/>
              <a:gd name="T78" fmla="*/ 361 w 520"/>
              <a:gd name="T79" fmla="*/ 20 h 20"/>
              <a:gd name="T80" fmla="*/ 366 w 520"/>
              <a:gd name="T81" fmla="*/ 20 h 20"/>
              <a:gd name="T82" fmla="*/ 366 w 520"/>
              <a:gd name="T83" fmla="*/ 15 h 20"/>
              <a:gd name="T84" fmla="*/ 376 w 520"/>
              <a:gd name="T85" fmla="*/ 20 h 20"/>
              <a:gd name="T86" fmla="*/ 381 w 520"/>
              <a:gd name="T87" fmla="*/ 20 h 20"/>
              <a:gd name="T88" fmla="*/ 391 w 520"/>
              <a:gd name="T89" fmla="*/ 20 h 20"/>
              <a:gd name="T90" fmla="*/ 401 w 520"/>
              <a:gd name="T91" fmla="*/ 20 h 20"/>
              <a:gd name="T92" fmla="*/ 411 w 520"/>
              <a:gd name="T93" fmla="*/ 20 h 20"/>
              <a:gd name="T94" fmla="*/ 421 w 520"/>
              <a:gd name="T95" fmla="*/ 20 h 20"/>
              <a:gd name="T96" fmla="*/ 431 w 520"/>
              <a:gd name="T97" fmla="*/ 20 h 20"/>
              <a:gd name="T98" fmla="*/ 440 w 520"/>
              <a:gd name="T99" fmla="*/ 20 h 20"/>
              <a:gd name="T100" fmla="*/ 450 w 520"/>
              <a:gd name="T101" fmla="*/ 20 h 20"/>
              <a:gd name="T102" fmla="*/ 460 w 520"/>
              <a:gd name="T103" fmla="*/ 20 h 20"/>
              <a:gd name="T104" fmla="*/ 470 w 520"/>
              <a:gd name="T105" fmla="*/ 20 h 20"/>
              <a:gd name="T106" fmla="*/ 480 w 520"/>
              <a:gd name="T107" fmla="*/ 20 h 20"/>
              <a:gd name="T108" fmla="*/ 490 w 520"/>
              <a:gd name="T109" fmla="*/ 20 h 20"/>
              <a:gd name="T110" fmla="*/ 500 w 520"/>
              <a:gd name="T111" fmla="*/ 20 h 20"/>
              <a:gd name="T112" fmla="*/ 510 w 520"/>
              <a:gd name="T113" fmla="*/ 20 h 20"/>
              <a:gd name="T114" fmla="*/ 520 w 520"/>
              <a:gd name="T115" fmla="*/ 2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520" h="20">
                <a:moveTo>
                  <a:pt x="0" y="20"/>
                </a:moveTo>
                <a:lnTo>
                  <a:pt x="5" y="20"/>
                </a:lnTo>
                <a:lnTo>
                  <a:pt x="10" y="20"/>
                </a:lnTo>
                <a:lnTo>
                  <a:pt x="15" y="20"/>
                </a:lnTo>
                <a:lnTo>
                  <a:pt x="20" y="20"/>
                </a:lnTo>
                <a:lnTo>
                  <a:pt x="25" y="20"/>
                </a:lnTo>
                <a:lnTo>
                  <a:pt x="30" y="20"/>
                </a:lnTo>
                <a:lnTo>
                  <a:pt x="35" y="20"/>
                </a:lnTo>
                <a:lnTo>
                  <a:pt x="39" y="20"/>
                </a:lnTo>
                <a:lnTo>
                  <a:pt x="44" y="20"/>
                </a:lnTo>
                <a:lnTo>
                  <a:pt x="49" y="20"/>
                </a:lnTo>
                <a:lnTo>
                  <a:pt x="54" y="20"/>
                </a:lnTo>
                <a:lnTo>
                  <a:pt x="59" y="20"/>
                </a:lnTo>
                <a:lnTo>
                  <a:pt x="64" y="20"/>
                </a:lnTo>
                <a:lnTo>
                  <a:pt x="69" y="20"/>
                </a:lnTo>
                <a:lnTo>
                  <a:pt x="74" y="20"/>
                </a:lnTo>
                <a:lnTo>
                  <a:pt x="79" y="20"/>
                </a:lnTo>
                <a:lnTo>
                  <a:pt x="84" y="20"/>
                </a:lnTo>
                <a:lnTo>
                  <a:pt x="89" y="20"/>
                </a:lnTo>
                <a:lnTo>
                  <a:pt x="94" y="20"/>
                </a:lnTo>
                <a:lnTo>
                  <a:pt x="99" y="20"/>
                </a:lnTo>
                <a:lnTo>
                  <a:pt x="104" y="20"/>
                </a:lnTo>
                <a:lnTo>
                  <a:pt x="109" y="20"/>
                </a:lnTo>
                <a:lnTo>
                  <a:pt x="114" y="20"/>
                </a:lnTo>
                <a:lnTo>
                  <a:pt x="119" y="20"/>
                </a:lnTo>
                <a:lnTo>
                  <a:pt x="124" y="15"/>
                </a:lnTo>
                <a:lnTo>
                  <a:pt x="124" y="0"/>
                </a:lnTo>
                <a:lnTo>
                  <a:pt x="124" y="10"/>
                </a:lnTo>
                <a:lnTo>
                  <a:pt x="129" y="5"/>
                </a:lnTo>
                <a:lnTo>
                  <a:pt x="129" y="20"/>
                </a:lnTo>
                <a:lnTo>
                  <a:pt x="138" y="20"/>
                </a:lnTo>
                <a:lnTo>
                  <a:pt x="134" y="20"/>
                </a:lnTo>
                <a:lnTo>
                  <a:pt x="138" y="15"/>
                </a:lnTo>
                <a:lnTo>
                  <a:pt x="138" y="20"/>
                </a:lnTo>
                <a:lnTo>
                  <a:pt x="143" y="20"/>
                </a:lnTo>
                <a:lnTo>
                  <a:pt x="148" y="20"/>
                </a:lnTo>
                <a:lnTo>
                  <a:pt x="153" y="20"/>
                </a:lnTo>
                <a:lnTo>
                  <a:pt x="158" y="20"/>
                </a:lnTo>
                <a:lnTo>
                  <a:pt x="163" y="20"/>
                </a:lnTo>
                <a:lnTo>
                  <a:pt x="168" y="20"/>
                </a:lnTo>
                <a:lnTo>
                  <a:pt x="173" y="20"/>
                </a:lnTo>
                <a:lnTo>
                  <a:pt x="178" y="20"/>
                </a:lnTo>
                <a:lnTo>
                  <a:pt x="183" y="20"/>
                </a:lnTo>
                <a:lnTo>
                  <a:pt x="188" y="20"/>
                </a:lnTo>
                <a:lnTo>
                  <a:pt x="193" y="20"/>
                </a:lnTo>
                <a:lnTo>
                  <a:pt x="198" y="20"/>
                </a:lnTo>
                <a:lnTo>
                  <a:pt x="203" y="20"/>
                </a:lnTo>
                <a:lnTo>
                  <a:pt x="208" y="20"/>
                </a:lnTo>
                <a:lnTo>
                  <a:pt x="213" y="20"/>
                </a:lnTo>
                <a:lnTo>
                  <a:pt x="218" y="20"/>
                </a:lnTo>
                <a:lnTo>
                  <a:pt x="223" y="20"/>
                </a:lnTo>
                <a:lnTo>
                  <a:pt x="228" y="20"/>
                </a:lnTo>
                <a:lnTo>
                  <a:pt x="233" y="20"/>
                </a:lnTo>
                <a:lnTo>
                  <a:pt x="237" y="20"/>
                </a:lnTo>
                <a:lnTo>
                  <a:pt x="242" y="20"/>
                </a:lnTo>
                <a:lnTo>
                  <a:pt x="247" y="20"/>
                </a:lnTo>
                <a:lnTo>
                  <a:pt x="252" y="20"/>
                </a:lnTo>
                <a:lnTo>
                  <a:pt x="257" y="20"/>
                </a:lnTo>
                <a:lnTo>
                  <a:pt x="262" y="20"/>
                </a:lnTo>
                <a:lnTo>
                  <a:pt x="267" y="20"/>
                </a:lnTo>
                <a:lnTo>
                  <a:pt x="272" y="20"/>
                </a:lnTo>
                <a:lnTo>
                  <a:pt x="277" y="20"/>
                </a:lnTo>
                <a:lnTo>
                  <a:pt x="282" y="20"/>
                </a:lnTo>
                <a:lnTo>
                  <a:pt x="287" y="20"/>
                </a:lnTo>
                <a:lnTo>
                  <a:pt x="292" y="20"/>
                </a:lnTo>
                <a:lnTo>
                  <a:pt x="297" y="20"/>
                </a:lnTo>
                <a:lnTo>
                  <a:pt x="302" y="20"/>
                </a:lnTo>
                <a:lnTo>
                  <a:pt x="307" y="20"/>
                </a:lnTo>
                <a:lnTo>
                  <a:pt x="312" y="20"/>
                </a:lnTo>
                <a:lnTo>
                  <a:pt x="322" y="20"/>
                </a:lnTo>
                <a:lnTo>
                  <a:pt x="317" y="20"/>
                </a:lnTo>
                <a:lnTo>
                  <a:pt x="322" y="20"/>
                </a:lnTo>
                <a:lnTo>
                  <a:pt x="327" y="20"/>
                </a:lnTo>
                <a:lnTo>
                  <a:pt x="332" y="20"/>
                </a:lnTo>
                <a:lnTo>
                  <a:pt x="336" y="20"/>
                </a:lnTo>
                <a:lnTo>
                  <a:pt x="341" y="20"/>
                </a:lnTo>
                <a:lnTo>
                  <a:pt x="346" y="20"/>
                </a:lnTo>
                <a:lnTo>
                  <a:pt x="351" y="20"/>
                </a:lnTo>
                <a:lnTo>
                  <a:pt x="356" y="20"/>
                </a:lnTo>
                <a:lnTo>
                  <a:pt x="361" y="20"/>
                </a:lnTo>
                <a:lnTo>
                  <a:pt x="366" y="15"/>
                </a:lnTo>
                <a:lnTo>
                  <a:pt x="366" y="20"/>
                </a:lnTo>
                <a:lnTo>
                  <a:pt x="366" y="5"/>
                </a:lnTo>
                <a:lnTo>
                  <a:pt x="366" y="15"/>
                </a:lnTo>
                <a:lnTo>
                  <a:pt x="371" y="20"/>
                </a:lnTo>
                <a:lnTo>
                  <a:pt x="376" y="20"/>
                </a:lnTo>
                <a:lnTo>
                  <a:pt x="386" y="20"/>
                </a:lnTo>
                <a:lnTo>
                  <a:pt x="381" y="20"/>
                </a:lnTo>
                <a:lnTo>
                  <a:pt x="386" y="20"/>
                </a:lnTo>
                <a:lnTo>
                  <a:pt x="391" y="20"/>
                </a:lnTo>
                <a:lnTo>
                  <a:pt x="396" y="20"/>
                </a:lnTo>
                <a:lnTo>
                  <a:pt x="401" y="20"/>
                </a:lnTo>
                <a:lnTo>
                  <a:pt x="406" y="20"/>
                </a:lnTo>
                <a:lnTo>
                  <a:pt x="411" y="20"/>
                </a:lnTo>
                <a:lnTo>
                  <a:pt x="416" y="20"/>
                </a:lnTo>
                <a:lnTo>
                  <a:pt x="421" y="20"/>
                </a:lnTo>
                <a:lnTo>
                  <a:pt x="426" y="20"/>
                </a:lnTo>
                <a:lnTo>
                  <a:pt x="431" y="20"/>
                </a:lnTo>
                <a:lnTo>
                  <a:pt x="435" y="20"/>
                </a:lnTo>
                <a:lnTo>
                  <a:pt x="440" y="20"/>
                </a:lnTo>
                <a:lnTo>
                  <a:pt x="445" y="20"/>
                </a:lnTo>
                <a:lnTo>
                  <a:pt x="450" y="20"/>
                </a:lnTo>
                <a:lnTo>
                  <a:pt x="455" y="20"/>
                </a:lnTo>
                <a:lnTo>
                  <a:pt x="460" y="20"/>
                </a:lnTo>
                <a:lnTo>
                  <a:pt x="465" y="20"/>
                </a:lnTo>
                <a:lnTo>
                  <a:pt x="470" y="20"/>
                </a:lnTo>
                <a:lnTo>
                  <a:pt x="475" y="20"/>
                </a:lnTo>
                <a:lnTo>
                  <a:pt x="480" y="20"/>
                </a:lnTo>
                <a:lnTo>
                  <a:pt x="485" y="20"/>
                </a:lnTo>
                <a:lnTo>
                  <a:pt x="490" y="20"/>
                </a:lnTo>
                <a:lnTo>
                  <a:pt x="495" y="20"/>
                </a:lnTo>
                <a:lnTo>
                  <a:pt x="500" y="20"/>
                </a:lnTo>
                <a:lnTo>
                  <a:pt x="505" y="20"/>
                </a:lnTo>
                <a:lnTo>
                  <a:pt x="510" y="20"/>
                </a:lnTo>
                <a:lnTo>
                  <a:pt x="515" y="20"/>
                </a:lnTo>
                <a:lnTo>
                  <a:pt x="520" y="2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8" name="Rectangle 275"/>
          <p:cNvSpPr>
            <a:spLocks noChangeArrowheads="1"/>
          </p:cNvSpPr>
          <p:nvPr/>
        </p:nvSpPr>
        <p:spPr bwMode="auto">
          <a:xfrm>
            <a:off x="379413" y="3021013"/>
            <a:ext cx="2687638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0" name="AutoShape 277"/>
          <p:cNvSpPr>
            <a:spLocks noChangeAspect="1" noChangeArrowheads="1" noTextEdit="1"/>
          </p:cNvSpPr>
          <p:nvPr/>
        </p:nvSpPr>
        <p:spPr bwMode="auto">
          <a:xfrm>
            <a:off x="5486400" y="-188913"/>
            <a:ext cx="4400550" cy="3295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81" name="Group 479"/>
          <p:cNvGrpSpPr>
            <a:grpSpLocks/>
          </p:cNvGrpSpPr>
          <p:nvPr/>
        </p:nvGrpSpPr>
        <p:grpSpPr bwMode="auto">
          <a:xfrm>
            <a:off x="5486400" y="-188913"/>
            <a:ext cx="4408488" cy="3303589"/>
            <a:chOff x="3456" y="-119"/>
            <a:chExt cx="2777" cy="2081"/>
          </a:xfrm>
        </p:grpSpPr>
        <p:sp>
          <p:nvSpPr>
            <p:cNvPr id="348" name="Rectangle 279"/>
            <p:cNvSpPr>
              <a:spLocks noChangeArrowheads="1"/>
            </p:cNvSpPr>
            <p:nvPr/>
          </p:nvSpPr>
          <p:spPr bwMode="auto">
            <a:xfrm>
              <a:off x="3456" y="-119"/>
              <a:ext cx="2777" cy="20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9" name="Rectangle 280"/>
            <p:cNvSpPr>
              <a:spLocks noChangeArrowheads="1"/>
            </p:cNvSpPr>
            <p:nvPr/>
          </p:nvSpPr>
          <p:spPr bwMode="auto">
            <a:xfrm>
              <a:off x="3817" y="39"/>
              <a:ext cx="2149" cy="169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Rectangle 281"/>
            <p:cNvSpPr>
              <a:spLocks noChangeArrowheads="1"/>
            </p:cNvSpPr>
            <p:nvPr/>
          </p:nvSpPr>
          <p:spPr bwMode="auto">
            <a:xfrm>
              <a:off x="3817" y="39"/>
              <a:ext cx="2149" cy="1691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282"/>
            <p:cNvSpPr>
              <a:spLocks noChangeShapeType="1"/>
            </p:cNvSpPr>
            <p:nvPr/>
          </p:nvSpPr>
          <p:spPr bwMode="auto">
            <a:xfrm>
              <a:off x="3817" y="1730"/>
              <a:ext cx="21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283"/>
            <p:cNvSpPr>
              <a:spLocks noChangeShapeType="1"/>
            </p:cNvSpPr>
            <p:nvPr/>
          </p:nvSpPr>
          <p:spPr bwMode="auto">
            <a:xfrm flipV="1">
              <a:off x="3817" y="39"/>
              <a:ext cx="0" cy="169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284"/>
            <p:cNvSpPr>
              <a:spLocks noChangeShapeType="1"/>
            </p:cNvSpPr>
            <p:nvPr/>
          </p:nvSpPr>
          <p:spPr bwMode="auto">
            <a:xfrm flipV="1">
              <a:off x="3817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Rectangle 285"/>
            <p:cNvSpPr>
              <a:spLocks noChangeArrowheads="1"/>
            </p:cNvSpPr>
            <p:nvPr/>
          </p:nvSpPr>
          <p:spPr bwMode="auto">
            <a:xfrm>
              <a:off x="3768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5" name="Line 286"/>
            <p:cNvSpPr>
              <a:spLocks noChangeShapeType="1"/>
            </p:cNvSpPr>
            <p:nvPr/>
          </p:nvSpPr>
          <p:spPr bwMode="auto">
            <a:xfrm flipV="1">
              <a:off x="4030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Rectangle 287"/>
            <p:cNvSpPr>
              <a:spLocks noChangeArrowheads="1"/>
            </p:cNvSpPr>
            <p:nvPr/>
          </p:nvSpPr>
          <p:spPr bwMode="auto">
            <a:xfrm>
              <a:off x="3981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7" name="Line 288"/>
            <p:cNvSpPr>
              <a:spLocks noChangeShapeType="1"/>
            </p:cNvSpPr>
            <p:nvPr/>
          </p:nvSpPr>
          <p:spPr bwMode="auto">
            <a:xfrm flipV="1">
              <a:off x="4243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Rectangle 289"/>
            <p:cNvSpPr>
              <a:spLocks noChangeArrowheads="1"/>
            </p:cNvSpPr>
            <p:nvPr/>
          </p:nvSpPr>
          <p:spPr bwMode="auto">
            <a:xfrm>
              <a:off x="4194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9" name="Line 290"/>
            <p:cNvSpPr>
              <a:spLocks noChangeShapeType="1"/>
            </p:cNvSpPr>
            <p:nvPr/>
          </p:nvSpPr>
          <p:spPr bwMode="auto">
            <a:xfrm flipV="1">
              <a:off x="4461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Rectangle 291"/>
            <p:cNvSpPr>
              <a:spLocks noChangeArrowheads="1"/>
            </p:cNvSpPr>
            <p:nvPr/>
          </p:nvSpPr>
          <p:spPr bwMode="auto">
            <a:xfrm>
              <a:off x="4411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1" name="Line 292"/>
            <p:cNvSpPr>
              <a:spLocks noChangeShapeType="1"/>
            </p:cNvSpPr>
            <p:nvPr/>
          </p:nvSpPr>
          <p:spPr bwMode="auto">
            <a:xfrm flipV="1">
              <a:off x="4674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Rectangle 293"/>
            <p:cNvSpPr>
              <a:spLocks noChangeArrowheads="1"/>
            </p:cNvSpPr>
            <p:nvPr/>
          </p:nvSpPr>
          <p:spPr bwMode="auto">
            <a:xfrm>
              <a:off x="4624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3" name="Line 294"/>
            <p:cNvSpPr>
              <a:spLocks noChangeShapeType="1"/>
            </p:cNvSpPr>
            <p:nvPr/>
          </p:nvSpPr>
          <p:spPr bwMode="auto">
            <a:xfrm flipV="1">
              <a:off x="4891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Rectangle 295"/>
            <p:cNvSpPr>
              <a:spLocks noChangeArrowheads="1"/>
            </p:cNvSpPr>
            <p:nvPr/>
          </p:nvSpPr>
          <p:spPr bwMode="auto">
            <a:xfrm>
              <a:off x="4842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5" name="Line 296"/>
            <p:cNvSpPr>
              <a:spLocks noChangeShapeType="1"/>
            </p:cNvSpPr>
            <p:nvPr/>
          </p:nvSpPr>
          <p:spPr bwMode="auto">
            <a:xfrm flipV="1">
              <a:off x="5104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Rectangle 297"/>
            <p:cNvSpPr>
              <a:spLocks noChangeArrowheads="1"/>
            </p:cNvSpPr>
            <p:nvPr/>
          </p:nvSpPr>
          <p:spPr bwMode="auto">
            <a:xfrm>
              <a:off x="5055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7" name="Line 298"/>
            <p:cNvSpPr>
              <a:spLocks noChangeShapeType="1"/>
            </p:cNvSpPr>
            <p:nvPr/>
          </p:nvSpPr>
          <p:spPr bwMode="auto">
            <a:xfrm flipV="1">
              <a:off x="5317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Rectangle 299"/>
            <p:cNvSpPr>
              <a:spLocks noChangeArrowheads="1"/>
            </p:cNvSpPr>
            <p:nvPr/>
          </p:nvSpPr>
          <p:spPr bwMode="auto">
            <a:xfrm>
              <a:off x="5268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9" name="Line 300"/>
            <p:cNvSpPr>
              <a:spLocks noChangeShapeType="1"/>
            </p:cNvSpPr>
            <p:nvPr/>
          </p:nvSpPr>
          <p:spPr bwMode="auto">
            <a:xfrm flipV="1">
              <a:off x="5535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Rectangle 301"/>
            <p:cNvSpPr>
              <a:spLocks noChangeArrowheads="1"/>
            </p:cNvSpPr>
            <p:nvPr/>
          </p:nvSpPr>
          <p:spPr bwMode="auto">
            <a:xfrm>
              <a:off x="5485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1" name="Line 302"/>
            <p:cNvSpPr>
              <a:spLocks noChangeShapeType="1"/>
            </p:cNvSpPr>
            <p:nvPr/>
          </p:nvSpPr>
          <p:spPr bwMode="auto">
            <a:xfrm flipV="1">
              <a:off x="5748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Rectangle 303"/>
            <p:cNvSpPr>
              <a:spLocks noChangeArrowheads="1"/>
            </p:cNvSpPr>
            <p:nvPr/>
          </p:nvSpPr>
          <p:spPr bwMode="auto">
            <a:xfrm>
              <a:off x="5698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3" name="Line 304"/>
            <p:cNvSpPr>
              <a:spLocks noChangeShapeType="1"/>
            </p:cNvSpPr>
            <p:nvPr/>
          </p:nvSpPr>
          <p:spPr bwMode="auto">
            <a:xfrm flipV="1">
              <a:off x="5966" y="1705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Rectangle 305"/>
            <p:cNvSpPr>
              <a:spLocks noChangeArrowheads="1"/>
            </p:cNvSpPr>
            <p:nvPr/>
          </p:nvSpPr>
          <p:spPr bwMode="auto">
            <a:xfrm>
              <a:off x="5916" y="1744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5" name="Rectangle 306"/>
            <p:cNvSpPr>
              <a:spLocks noChangeArrowheads="1"/>
            </p:cNvSpPr>
            <p:nvPr/>
          </p:nvSpPr>
          <p:spPr bwMode="auto">
            <a:xfrm>
              <a:off x="4733" y="1828"/>
              <a:ext cx="33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6" name="Rectangle 307"/>
            <p:cNvSpPr>
              <a:spLocks noChangeArrowheads="1"/>
            </p:cNvSpPr>
            <p:nvPr/>
          </p:nvSpPr>
          <p:spPr bwMode="auto">
            <a:xfrm>
              <a:off x="4773" y="-75"/>
              <a:ext cx="26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7" name="Line 308"/>
            <p:cNvSpPr>
              <a:spLocks noChangeShapeType="1"/>
            </p:cNvSpPr>
            <p:nvPr/>
          </p:nvSpPr>
          <p:spPr bwMode="auto">
            <a:xfrm>
              <a:off x="390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309"/>
            <p:cNvSpPr>
              <a:spLocks noChangeShapeType="1"/>
            </p:cNvSpPr>
            <p:nvPr/>
          </p:nvSpPr>
          <p:spPr bwMode="auto">
            <a:xfrm>
              <a:off x="394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310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311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312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313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314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315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316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317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318"/>
            <p:cNvSpPr>
              <a:spLocks noChangeShapeType="1"/>
            </p:cNvSpPr>
            <p:nvPr/>
          </p:nvSpPr>
          <p:spPr bwMode="auto">
            <a:xfrm>
              <a:off x="395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319"/>
            <p:cNvSpPr>
              <a:spLocks noChangeShapeType="1"/>
            </p:cNvSpPr>
            <p:nvPr/>
          </p:nvSpPr>
          <p:spPr bwMode="auto">
            <a:xfrm>
              <a:off x="395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320"/>
            <p:cNvSpPr>
              <a:spLocks noChangeShapeType="1"/>
            </p:cNvSpPr>
            <p:nvPr/>
          </p:nvSpPr>
          <p:spPr bwMode="auto">
            <a:xfrm>
              <a:off x="395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321"/>
            <p:cNvSpPr>
              <a:spLocks noChangeShapeType="1"/>
            </p:cNvSpPr>
            <p:nvPr/>
          </p:nvSpPr>
          <p:spPr bwMode="auto">
            <a:xfrm>
              <a:off x="406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Line 322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2" name="Line 323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3" name="Line 324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4" name="Line 325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5" name="Line 326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6" name="Line 327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7" name="Line 328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8" name="Line 329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9" name="Line 330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0" name="Line 331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1" name="Line 332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2" name="Line 333"/>
            <p:cNvSpPr>
              <a:spLocks noChangeShapeType="1"/>
            </p:cNvSpPr>
            <p:nvPr/>
          </p:nvSpPr>
          <p:spPr bwMode="auto">
            <a:xfrm>
              <a:off x="416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3" name="Line 334"/>
            <p:cNvSpPr>
              <a:spLocks noChangeShapeType="1"/>
            </p:cNvSpPr>
            <p:nvPr/>
          </p:nvSpPr>
          <p:spPr bwMode="auto">
            <a:xfrm>
              <a:off x="4273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4" name="Line 335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5" name="Line 336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6" name="Line 337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7" name="Line 338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8" name="Line 339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9" name="Line 340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0" name="Line 341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1" name="Line 342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2" name="Line 343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3" name="Line 344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4" name="Line 345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5" name="Line 346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6" name="Line 347"/>
            <p:cNvSpPr>
              <a:spLocks noChangeShapeType="1"/>
            </p:cNvSpPr>
            <p:nvPr/>
          </p:nvSpPr>
          <p:spPr bwMode="auto">
            <a:xfrm>
              <a:off x="4411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7" name="Line 348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8" name="Line 349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9" name="Line 350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0" name="Line 351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1" name="Line 352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2" name="Line 353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3" name="Line 354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4" name="Line 355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5" name="Line 356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6" name="Line 357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7" name="Line 358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8" name="Line 359"/>
            <p:cNvSpPr>
              <a:spLocks noChangeShapeType="1"/>
            </p:cNvSpPr>
            <p:nvPr/>
          </p:nvSpPr>
          <p:spPr bwMode="auto">
            <a:xfrm>
              <a:off x="451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9" name="Line 360"/>
            <p:cNvSpPr>
              <a:spLocks noChangeShapeType="1"/>
            </p:cNvSpPr>
            <p:nvPr/>
          </p:nvSpPr>
          <p:spPr bwMode="auto">
            <a:xfrm>
              <a:off x="451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0" name="Line 361"/>
            <p:cNvSpPr>
              <a:spLocks noChangeShapeType="1"/>
            </p:cNvSpPr>
            <p:nvPr/>
          </p:nvSpPr>
          <p:spPr bwMode="auto">
            <a:xfrm>
              <a:off x="4555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1" name="Line 362"/>
            <p:cNvSpPr>
              <a:spLocks noChangeShapeType="1"/>
            </p:cNvSpPr>
            <p:nvPr/>
          </p:nvSpPr>
          <p:spPr bwMode="auto">
            <a:xfrm>
              <a:off x="466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2" name="Line 363"/>
            <p:cNvSpPr>
              <a:spLocks noChangeShapeType="1"/>
            </p:cNvSpPr>
            <p:nvPr/>
          </p:nvSpPr>
          <p:spPr bwMode="auto">
            <a:xfrm>
              <a:off x="46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3" name="Line 364"/>
            <p:cNvSpPr>
              <a:spLocks noChangeShapeType="1"/>
            </p:cNvSpPr>
            <p:nvPr/>
          </p:nvSpPr>
          <p:spPr bwMode="auto">
            <a:xfrm>
              <a:off x="46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4" name="Line 365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5" name="Line 366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6" name="Line 367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7" name="Line 368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8" name="Line 369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9" name="Line 370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0" name="Line 371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1" name="Line 372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2" name="Line 373"/>
            <p:cNvSpPr>
              <a:spLocks noChangeShapeType="1"/>
            </p:cNvSpPr>
            <p:nvPr/>
          </p:nvSpPr>
          <p:spPr bwMode="auto">
            <a:xfrm>
              <a:off x="468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3" name="Line 374"/>
            <p:cNvSpPr>
              <a:spLocks noChangeShapeType="1"/>
            </p:cNvSpPr>
            <p:nvPr/>
          </p:nvSpPr>
          <p:spPr bwMode="auto">
            <a:xfrm>
              <a:off x="48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4" name="Line 375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5" name="Line 376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6" name="Line 377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7" name="Line 378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8" name="Line 379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9" name="Line 380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0" name="Line 381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1" name="Line 382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2" name="Line 383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3" name="Line 384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4" name="Line 385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5" name="Line 386"/>
            <p:cNvSpPr>
              <a:spLocks noChangeShapeType="1"/>
            </p:cNvSpPr>
            <p:nvPr/>
          </p:nvSpPr>
          <p:spPr bwMode="auto">
            <a:xfrm>
              <a:off x="4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6" name="Line 387"/>
            <p:cNvSpPr>
              <a:spLocks noChangeShapeType="1"/>
            </p:cNvSpPr>
            <p:nvPr/>
          </p:nvSpPr>
          <p:spPr bwMode="auto">
            <a:xfrm>
              <a:off x="484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7" name="Line 388"/>
            <p:cNvSpPr>
              <a:spLocks noChangeShapeType="1"/>
            </p:cNvSpPr>
            <p:nvPr/>
          </p:nvSpPr>
          <p:spPr bwMode="auto">
            <a:xfrm>
              <a:off x="4946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8" name="Line 389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9" name="Line 390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0" name="Line 391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1" name="Line 392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2" name="Line 393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3" name="Line 394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4" name="Line 395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5" name="Line 396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6" name="Line 397"/>
            <p:cNvSpPr>
              <a:spLocks noChangeShapeType="1"/>
            </p:cNvSpPr>
            <p:nvPr/>
          </p:nvSpPr>
          <p:spPr bwMode="auto">
            <a:xfrm>
              <a:off x="510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7" name="Line 398"/>
            <p:cNvSpPr>
              <a:spLocks noChangeShapeType="1"/>
            </p:cNvSpPr>
            <p:nvPr/>
          </p:nvSpPr>
          <p:spPr bwMode="auto">
            <a:xfrm>
              <a:off x="511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8" name="Line 399"/>
            <p:cNvSpPr>
              <a:spLocks noChangeShapeType="1"/>
            </p:cNvSpPr>
            <p:nvPr/>
          </p:nvSpPr>
          <p:spPr bwMode="auto">
            <a:xfrm>
              <a:off x="511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9" name="Line 400"/>
            <p:cNvSpPr>
              <a:spLocks noChangeShapeType="1"/>
            </p:cNvSpPr>
            <p:nvPr/>
          </p:nvSpPr>
          <p:spPr bwMode="auto">
            <a:xfrm>
              <a:off x="511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0" name="Line 401"/>
            <p:cNvSpPr>
              <a:spLocks noChangeShapeType="1"/>
            </p:cNvSpPr>
            <p:nvPr/>
          </p:nvSpPr>
          <p:spPr bwMode="auto">
            <a:xfrm>
              <a:off x="511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1" name="Line 402"/>
            <p:cNvSpPr>
              <a:spLocks noChangeShapeType="1"/>
            </p:cNvSpPr>
            <p:nvPr/>
          </p:nvSpPr>
          <p:spPr bwMode="auto">
            <a:xfrm>
              <a:off x="511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2" name="Line 403"/>
            <p:cNvSpPr>
              <a:spLocks noChangeShapeType="1"/>
            </p:cNvSpPr>
            <p:nvPr/>
          </p:nvSpPr>
          <p:spPr bwMode="auto">
            <a:xfrm>
              <a:off x="512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3" name="Line 404"/>
            <p:cNvSpPr>
              <a:spLocks noChangeShapeType="1"/>
            </p:cNvSpPr>
            <p:nvPr/>
          </p:nvSpPr>
          <p:spPr bwMode="auto">
            <a:xfrm>
              <a:off x="512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4" name="Line 405"/>
            <p:cNvSpPr>
              <a:spLocks noChangeShapeType="1"/>
            </p:cNvSpPr>
            <p:nvPr/>
          </p:nvSpPr>
          <p:spPr bwMode="auto">
            <a:xfrm>
              <a:off x="5169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5" name="Line 406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6" name="Line 407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7" name="Line 408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8" name="Line 409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9" name="Line 410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0" name="Line 411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1" name="Line 412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2" name="Line 413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3" name="Line 414"/>
            <p:cNvSpPr>
              <a:spLocks noChangeShapeType="1"/>
            </p:cNvSpPr>
            <p:nvPr/>
          </p:nvSpPr>
          <p:spPr bwMode="auto">
            <a:xfrm>
              <a:off x="532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4" name="Line 415"/>
            <p:cNvSpPr>
              <a:spLocks noChangeShapeType="1"/>
            </p:cNvSpPr>
            <p:nvPr/>
          </p:nvSpPr>
          <p:spPr bwMode="auto">
            <a:xfrm>
              <a:off x="53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5" name="Line 416"/>
            <p:cNvSpPr>
              <a:spLocks noChangeShapeType="1"/>
            </p:cNvSpPr>
            <p:nvPr/>
          </p:nvSpPr>
          <p:spPr bwMode="auto">
            <a:xfrm>
              <a:off x="53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6" name="Line 417"/>
            <p:cNvSpPr>
              <a:spLocks noChangeShapeType="1"/>
            </p:cNvSpPr>
            <p:nvPr/>
          </p:nvSpPr>
          <p:spPr bwMode="auto">
            <a:xfrm>
              <a:off x="53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7" name="Line 418"/>
            <p:cNvSpPr>
              <a:spLocks noChangeShapeType="1"/>
            </p:cNvSpPr>
            <p:nvPr/>
          </p:nvSpPr>
          <p:spPr bwMode="auto">
            <a:xfrm>
              <a:off x="533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8" name="Line 419"/>
            <p:cNvSpPr>
              <a:spLocks noChangeShapeType="1"/>
            </p:cNvSpPr>
            <p:nvPr/>
          </p:nvSpPr>
          <p:spPr bwMode="auto">
            <a:xfrm>
              <a:off x="534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9" name="Line 420"/>
            <p:cNvSpPr>
              <a:spLocks noChangeShapeType="1"/>
            </p:cNvSpPr>
            <p:nvPr/>
          </p:nvSpPr>
          <p:spPr bwMode="auto">
            <a:xfrm>
              <a:off x="534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0" name="Line 421"/>
            <p:cNvSpPr>
              <a:spLocks noChangeShapeType="1"/>
            </p:cNvSpPr>
            <p:nvPr/>
          </p:nvSpPr>
          <p:spPr bwMode="auto">
            <a:xfrm>
              <a:off x="536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1" name="Line 422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2" name="Line 423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3" name="Line 424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4" name="Line 425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5" name="Line 426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6" name="Line 427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7" name="Line 428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8" name="Line 429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9" name="Line 430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0" name="Line 431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1" name="Line 432"/>
            <p:cNvSpPr>
              <a:spLocks noChangeShapeType="1"/>
            </p:cNvSpPr>
            <p:nvPr/>
          </p:nvSpPr>
          <p:spPr bwMode="auto">
            <a:xfrm>
              <a:off x="557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2" name="Line 433"/>
            <p:cNvSpPr>
              <a:spLocks noChangeShapeType="1"/>
            </p:cNvSpPr>
            <p:nvPr/>
          </p:nvSpPr>
          <p:spPr bwMode="auto">
            <a:xfrm>
              <a:off x="5575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3" name="Line 434"/>
            <p:cNvSpPr>
              <a:spLocks noChangeShapeType="1"/>
            </p:cNvSpPr>
            <p:nvPr/>
          </p:nvSpPr>
          <p:spPr bwMode="auto">
            <a:xfrm>
              <a:off x="5580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4" name="Line 435"/>
            <p:cNvSpPr>
              <a:spLocks noChangeShapeType="1"/>
            </p:cNvSpPr>
            <p:nvPr/>
          </p:nvSpPr>
          <p:spPr bwMode="auto">
            <a:xfrm>
              <a:off x="55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5" name="Line 436"/>
            <p:cNvSpPr>
              <a:spLocks noChangeShapeType="1"/>
            </p:cNvSpPr>
            <p:nvPr/>
          </p:nvSpPr>
          <p:spPr bwMode="auto">
            <a:xfrm>
              <a:off x="5584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6" name="Line 437"/>
            <p:cNvSpPr>
              <a:spLocks noChangeShapeType="1"/>
            </p:cNvSpPr>
            <p:nvPr/>
          </p:nvSpPr>
          <p:spPr bwMode="auto">
            <a:xfrm>
              <a:off x="5763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7" name="Line 438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8" name="Line 439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9" name="Line 440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0" name="Line 441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1" name="Line 442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2" name="Line 443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3" name="Line 444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4" name="Line 445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5" name="Line 446"/>
            <p:cNvSpPr>
              <a:spLocks noChangeShapeType="1"/>
            </p:cNvSpPr>
            <p:nvPr/>
          </p:nvSpPr>
          <p:spPr bwMode="auto">
            <a:xfrm>
              <a:off x="5812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6" name="Line 447"/>
            <p:cNvSpPr>
              <a:spLocks noChangeShapeType="1"/>
            </p:cNvSpPr>
            <p:nvPr/>
          </p:nvSpPr>
          <p:spPr bwMode="auto">
            <a:xfrm>
              <a:off x="5827" y="692"/>
              <a:ext cx="0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7" name="Line 448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8" name="Line 449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9" name="Line 450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0" name="Line 451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1" name="Line 452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2" name="Line 453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3" name="Line 454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4" name="Line 455"/>
            <p:cNvSpPr>
              <a:spLocks noChangeShapeType="1"/>
            </p:cNvSpPr>
            <p:nvPr/>
          </p:nvSpPr>
          <p:spPr bwMode="auto">
            <a:xfrm>
              <a:off x="3946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5" name="Line 456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6" name="Line 457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7" name="Line 458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8" name="Line 459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9" name="Line 460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0" name="Line 461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1" name="Line 462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2" name="Line 463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3" name="Line 464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4" name="Line 465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5" name="Line 466"/>
            <p:cNvSpPr>
              <a:spLocks noChangeShapeType="1"/>
            </p:cNvSpPr>
            <p:nvPr/>
          </p:nvSpPr>
          <p:spPr bwMode="auto">
            <a:xfrm>
              <a:off x="4159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6" name="Line 467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7" name="Line 468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8" name="Line 469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9" name="Line 470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0" name="Line 471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1" name="Line 472"/>
            <p:cNvSpPr>
              <a:spLocks noChangeShapeType="1"/>
            </p:cNvSpPr>
            <p:nvPr/>
          </p:nvSpPr>
          <p:spPr bwMode="auto">
            <a:xfrm>
              <a:off x="4297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2" name="Line 473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3" name="Line 474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4" name="Line 475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5" name="Line 476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6" name="Line 477"/>
            <p:cNvSpPr>
              <a:spLocks noChangeShapeType="1"/>
            </p:cNvSpPr>
            <p:nvPr/>
          </p:nvSpPr>
          <p:spPr bwMode="auto">
            <a:xfrm>
              <a:off x="4302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7" name="Line 478"/>
            <p:cNvSpPr>
              <a:spLocks noChangeShapeType="1"/>
            </p:cNvSpPr>
            <p:nvPr/>
          </p:nvSpPr>
          <p:spPr bwMode="auto">
            <a:xfrm>
              <a:off x="4500" y="692"/>
              <a:ext cx="0" cy="113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82" name="Line 480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3" name="Line 481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4" name="Line 482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5" name="Line 483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6" name="Line 484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7" name="Line 485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8" name="Line 486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9" name="Line 487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0" name="Line 488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1" name="Line 489"/>
          <p:cNvSpPr>
            <a:spLocks noChangeShapeType="1"/>
          </p:cNvSpPr>
          <p:nvPr/>
        </p:nvSpPr>
        <p:spPr bwMode="auto">
          <a:xfrm>
            <a:off x="71437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" name="Line 490"/>
          <p:cNvSpPr>
            <a:spLocks noChangeShapeType="1"/>
          </p:cNvSpPr>
          <p:nvPr/>
        </p:nvSpPr>
        <p:spPr bwMode="auto">
          <a:xfrm>
            <a:off x="74358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3" name="Line 491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4" name="Line 492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5" name="Line 493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6" name="Line 494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7" name="Line 495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8" name="Line 496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9" name="Line 497"/>
          <p:cNvSpPr>
            <a:spLocks noChangeShapeType="1"/>
          </p:cNvSpPr>
          <p:nvPr/>
        </p:nvSpPr>
        <p:spPr bwMode="auto">
          <a:xfrm>
            <a:off x="7443788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0" name="Line 498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1" name="Line 499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2" name="Line 500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3" name="Line 501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" name="Line 502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5" name="Line 503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6" name="Line 504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" name="Line 505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8" name="Line 506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9" name="Line 507"/>
          <p:cNvSpPr>
            <a:spLocks noChangeShapeType="1"/>
          </p:cNvSpPr>
          <p:nvPr/>
        </p:nvSpPr>
        <p:spPr bwMode="auto">
          <a:xfrm>
            <a:off x="766286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0" name="Line 508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1" name="Line 509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2" name="Line 510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3" name="Line 511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4" name="Line 512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5" name="Line 513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6" name="Line 514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7" name="Line 515"/>
          <p:cNvSpPr>
            <a:spLocks noChangeShapeType="1"/>
          </p:cNvSpPr>
          <p:nvPr/>
        </p:nvSpPr>
        <p:spPr bwMode="auto">
          <a:xfrm>
            <a:off x="810260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8" name="Line 516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9" name="Line 517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0" name="Line 518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1" name="Line 519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2" name="Line 520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3" name="Line 521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4" name="Line 522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5" name="Line 523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6" name="Line 524"/>
          <p:cNvSpPr>
            <a:spLocks noChangeShapeType="1"/>
          </p:cNvSpPr>
          <p:nvPr/>
        </p:nvSpPr>
        <p:spPr bwMode="auto">
          <a:xfrm>
            <a:off x="84486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" name="Line 525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8" name="Line 526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9" name="Line 527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0" name="Line 528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1" name="Line 529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2" name="Line 530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3" name="Line 531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4" name="Line 532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5" name="Line 533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6" name="Line 534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7" name="Line 535"/>
          <p:cNvSpPr>
            <a:spLocks noChangeShapeType="1"/>
          </p:cNvSpPr>
          <p:nvPr/>
        </p:nvSpPr>
        <p:spPr bwMode="auto">
          <a:xfrm>
            <a:off x="8842375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8" name="Line 536"/>
          <p:cNvSpPr>
            <a:spLocks noChangeShapeType="1"/>
          </p:cNvSpPr>
          <p:nvPr/>
        </p:nvSpPr>
        <p:spPr bwMode="auto">
          <a:xfrm>
            <a:off x="8850313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39" name="Line 537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0" name="Line 538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1" name="Line 539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2" name="Line 540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3" name="Line 541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4" name="Line 542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5" name="Line 543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6" name="Line 544"/>
          <p:cNvSpPr>
            <a:spLocks noChangeShapeType="1"/>
          </p:cNvSpPr>
          <p:nvPr/>
        </p:nvSpPr>
        <p:spPr bwMode="auto">
          <a:xfrm>
            <a:off x="9226550" y="1098550"/>
            <a:ext cx="0" cy="179388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47" name="Rectangle 545"/>
          <p:cNvSpPr>
            <a:spLocks noChangeArrowheads="1"/>
          </p:cNvSpPr>
          <p:nvPr/>
        </p:nvSpPr>
        <p:spPr bwMode="auto">
          <a:xfrm>
            <a:off x="5541963" y="3021013"/>
            <a:ext cx="2687638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96plate2_20180118_d49_un(000)_Spike Detector (6 x STD)(000).spk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48" name="Group 548"/>
          <p:cNvGrpSpPr>
            <a:grpSpLocks noChangeAspect="1"/>
          </p:cNvGrpSpPr>
          <p:nvPr/>
        </p:nvGrpSpPr>
        <p:grpSpPr bwMode="auto">
          <a:xfrm>
            <a:off x="723900" y="3875088"/>
            <a:ext cx="4398963" cy="3297237"/>
            <a:chOff x="456" y="2441"/>
            <a:chExt cx="2771" cy="2077"/>
          </a:xfrm>
        </p:grpSpPr>
        <p:sp>
          <p:nvSpPr>
            <p:cNvPr id="549" name="AutoShape 547"/>
            <p:cNvSpPr>
              <a:spLocks noChangeAspect="1" noChangeArrowheads="1" noTextEdit="1"/>
            </p:cNvSpPr>
            <p:nvPr/>
          </p:nvSpPr>
          <p:spPr bwMode="auto">
            <a:xfrm>
              <a:off x="456" y="2441"/>
              <a:ext cx="2771" cy="20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0" name="Rectangle 549"/>
            <p:cNvSpPr>
              <a:spLocks noChangeArrowheads="1"/>
            </p:cNvSpPr>
            <p:nvPr/>
          </p:nvSpPr>
          <p:spPr bwMode="auto">
            <a:xfrm>
              <a:off x="456" y="2441"/>
              <a:ext cx="2776" cy="20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1" name="Rectangle 550"/>
            <p:cNvSpPr>
              <a:spLocks noChangeArrowheads="1"/>
            </p:cNvSpPr>
            <p:nvPr/>
          </p:nvSpPr>
          <p:spPr bwMode="auto">
            <a:xfrm>
              <a:off x="817" y="2594"/>
              <a:ext cx="2148" cy="16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2" name="Rectangle 551"/>
            <p:cNvSpPr>
              <a:spLocks noChangeArrowheads="1"/>
            </p:cNvSpPr>
            <p:nvPr/>
          </p:nvSpPr>
          <p:spPr bwMode="auto">
            <a:xfrm>
              <a:off x="817" y="2594"/>
              <a:ext cx="2148" cy="1697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3" name="Line 552"/>
            <p:cNvSpPr>
              <a:spLocks noChangeShapeType="1"/>
            </p:cNvSpPr>
            <p:nvPr/>
          </p:nvSpPr>
          <p:spPr bwMode="auto">
            <a:xfrm>
              <a:off x="817" y="4291"/>
              <a:ext cx="21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4" name="Line 553"/>
            <p:cNvSpPr>
              <a:spLocks noChangeShapeType="1"/>
            </p:cNvSpPr>
            <p:nvPr/>
          </p:nvSpPr>
          <p:spPr bwMode="auto">
            <a:xfrm flipV="1">
              <a:off x="817" y="2594"/>
              <a:ext cx="0" cy="169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5" name="Line 554"/>
            <p:cNvSpPr>
              <a:spLocks noChangeShapeType="1"/>
            </p:cNvSpPr>
            <p:nvPr/>
          </p:nvSpPr>
          <p:spPr bwMode="auto">
            <a:xfrm flipV="1">
              <a:off x="817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6" name="Rectangle 555"/>
            <p:cNvSpPr>
              <a:spLocks noChangeArrowheads="1"/>
            </p:cNvSpPr>
            <p:nvPr/>
          </p:nvSpPr>
          <p:spPr bwMode="auto">
            <a:xfrm>
              <a:off x="768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7" name="Line 556"/>
            <p:cNvSpPr>
              <a:spLocks noChangeShapeType="1"/>
            </p:cNvSpPr>
            <p:nvPr/>
          </p:nvSpPr>
          <p:spPr bwMode="auto">
            <a:xfrm flipV="1">
              <a:off x="1030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8" name="Rectangle 557"/>
            <p:cNvSpPr>
              <a:spLocks noChangeArrowheads="1"/>
            </p:cNvSpPr>
            <p:nvPr/>
          </p:nvSpPr>
          <p:spPr bwMode="auto">
            <a:xfrm>
              <a:off x="981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9" name="Line 558"/>
            <p:cNvSpPr>
              <a:spLocks noChangeShapeType="1"/>
            </p:cNvSpPr>
            <p:nvPr/>
          </p:nvSpPr>
          <p:spPr bwMode="auto">
            <a:xfrm flipV="1">
              <a:off x="1243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0" name="Rectangle 559"/>
            <p:cNvSpPr>
              <a:spLocks noChangeArrowheads="1"/>
            </p:cNvSpPr>
            <p:nvPr/>
          </p:nvSpPr>
          <p:spPr bwMode="auto">
            <a:xfrm>
              <a:off x="1193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1" name="Line 560"/>
            <p:cNvSpPr>
              <a:spLocks noChangeShapeType="1"/>
            </p:cNvSpPr>
            <p:nvPr/>
          </p:nvSpPr>
          <p:spPr bwMode="auto">
            <a:xfrm flipV="1">
              <a:off x="1460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2" name="Rectangle 561"/>
            <p:cNvSpPr>
              <a:spLocks noChangeArrowheads="1"/>
            </p:cNvSpPr>
            <p:nvPr/>
          </p:nvSpPr>
          <p:spPr bwMode="auto">
            <a:xfrm>
              <a:off x="1411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3" name="Line 562"/>
            <p:cNvSpPr>
              <a:spLocks noChangeShapeType="1"/>
            </p:cNvSpPr>
            <p:nvPr/>
          </p:nvSpPr>
          <p:spPr bwMode="auto">
            <a:xfrm flipV="1">
              <a:off x="1673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4" name="Rectangle 563"/>
            <p:cNvSpPr>
              <a:spLocks noChangeArrowheads="1"/>
            </p:cNvSpPr>
            <p:nvPr/>
          </p:nvSpPr>
          <p:spPr bwMode="auto">
            <a:xfrm>
              <a:off x="1624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5" name="Line 564"/>
            <p:cNvSpPr>
              <a:spLocks noChangeShapeType="1"/>
            </p:cNvSpPr>
            <p:nvPr/>
          </p:nvSpPr>
          <p:spPr bwMode="auto">
            <a:xfrm flipV="1">
              <a:off x="1891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6" name="Rectangle 565"/>
            <p:cNvSpPr>
              <a:spLocks noChangeArrowheads="1"/>
            </p:cNvSpPr>
            <p:nvPr/>
          </p:nvSpPr>
          <p:spPr bwMode="auto">
            <a:xfrm>
              <a:off x="1841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7" name="Line 566"/>
            <p:cNvSpPr>
              <a:spLocks noChangeShapeType="1"/>
            </p:cNvSpPr>
            <p:nvPr/>
          </p:nvSpPr>
          <p:spPr bwMode="auto">
            <a:xfrm flipV="1">
              <a:off x="2104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8" name="Rectangle 567"/>
            <p:cNvSpPr>
              <a:spLocks noChangeArrowheads="1"/>
            </p:cNvSpPr>
            <p:nvPr/>
          </p:nvSpPr>
          <p:spPr bwMode="auto">
            <a:xfrm>
              <a:off x="2054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9" name="Line 568"/>
            <p:cNvSpPr>
              <a:spLocks noChangeShapeType="1"/>
            </p:cNvSpPr>
            <p:nvPr/>
          </p:nvSpPr>
          <p:spPr bwMode="auto">
            <a:xfrm flipV="1">
              <a:off x="2316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0" name="Rectangle 569"/>
            <p:cNvSpPr>
              <a:spLocks noChangeArrowheads="1"/>
            </p:cNvSpPr>
            <p:nvPr/>
          </p:nvSpPr>
          <p:spPr bwMode="auto">
            <a:xfrm>
              <a:off x="2267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1" name="Line 570"/>
            <p:cNvSpPr>
              <a:spLocks noChangeShapeType="1"/>
            </p:cNvSpPr>
            <p:nvPr/>
          </p:nvSpPr>
          <p:spPr bwMode="auto">
            <a:xfrm flipV="1">
              <a:off x="2534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2" name="Rectangle 571"/>
            <p:cNvSpPr>
              <a:spLocks noChangeArrowheads="1"/>
            </p:cNvSpPr>
            <p:nvPr/>
          </p:nvSpPr>
          <p:spPr bwMode="auto">
            <a:xfrm>
              <a:off x="2485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3" name="Line 572"/>
            <p:cNvSpPr>
              <a:spLocks noChangeShapeType="1"/>
            </p:cNvSpPr>
            <p:nvPr/>
          </p:nvSpPr>
          <p:spPr bwMode="auto">
            <a:xfrm flipV="1">
              <a:off x="2747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4" name="Rectangle 573"/>
            <p:cNvSpPr>
              <a:spLocks noChangeArrowheads="1"/>
            </p:cNvSpPr>
            <p:nvPr/>
          </p:nvSpPr>
          <p:spPr bwMode="auto">
            <a:xfrm>
              <a:off x="2698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5" name="Line 574"/>
            <p:cNvSpPr>
              <a:spLocks noChangeShapeType="1"/>
            </p:cNvSpPr>
            <p:nvPr/>
          </p:nvSpPr>
          <p:spPr bwMode="auto">
            <a:xfrm flipV="1">
              <a:off x="2965" y="4266"/>
              <a:ext cx="0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6" name="Rectangle 575"/>
            <p:cNvSpPr>
              <a:spLocks noChangeArrowheads="1"/>
            </p:cNvSpPr>
            <p:nvPr/>
          </p:nvSpPr>
          <p:spPr bwMode="auto">
            <a:xfrm>
              <a:off x="2915" y="4305"/>
              <a:ext cx="139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7" name="Rectangle 576"/>
            <p:cNvSpPr>
              <a:spLocks noChangeArrowheads="1"/>
            </p:cNvSpPr>
            <p:nvPr/>
          </p:nvSpPr>
          <p:spPr bwMode="auto">
            <a:xfrm>
              <a:off x="1733" y="4389"/>
              <a:ext cx="336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8" name="Rectangle 577"/>
            <p:cNvSpPr>
              <a:spLocks noChangeArrowheads="1"/>
            </p:cNvSpPr>
            <p:nvPr/>
          </p:nvSpPr>
          <p:spPr bwMode="auto">
            <a:xfrm>
              <a:off x="1772" y="2486"/>
              <a:ext cx="26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9" name="Line 578"/>
            <p:cNvSpPr>
              <a:spLocks noChangeShapeType="1"/>
            </p:cNvSpPr>
            <p:nvPr/>
          </p:nvSpPr>
          <p:spPr bwMode="auto">
            <a:xfrm>
              <a:off x="2643" y="3786"/>
              <a:ext cx="0" cy="4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0" name="Freeform 579"/>
            <p:cNvSpPr>
              <a:spLocks/>
            </p:cNvSpPr>
            <p:nvPr/>
          </p:nvSpPr>
          <p:spPr bwMode="auto">
            <a:xfrm>
              <a:off x="817" y="3573"/>
              <a:ext cx="629" cy="0"/>
            </a:xfrm>
            <a:custGeom>
              <a:avLst/>
              <a:gdLst>
                <a:gd name="T0" fmla="*/ 10 w 629"/>
                <a:gd name="T1" fmla="*/ 25 w 629"/>
                <a:gd name="T2" fmla="*/ 40 w 629"/>
                <a:gd name="T3" fmla="*/ 55 w 629"/>
                <a:gd name="T4" fmla="*/ 69 w 629"/>
                <a:gd name="T5" fmla="*/ 84 w 629"/>
                <a:gd name="T6" fmla="*/ 99 w 629"/>
                <a:gd name="T7" fmla="*/ 114 w 629"/>
                <a:gd name="T8" fmla="*/ 129 w 629"/>
                <a:gd name="T9" fmla="*/ 144 w 629"/>
                <a:gd name="T10" fmla="*/ 159 w 629"/>
                <a:gd name="T11" fmla="*/ 173 w 629"/>
                <a:gd name="T12" fmla="*/ 188 w 629"/>
                <a:gd name="T13" fmla="*/ 203 w 629"/>
                <a:gd name="T14" fmla="*/ 218 w 629"/>
                <a:gd name="T15" fmla="*/ 233 w 629"/>
                <a:gd name="T16" fmla="*/ 248 w 629"/>
                <a:gd name="T17" fmla="*/ 262 w 629"/>
                <a:gd name="T18" fmla="*/ 277 w 629"/>
                <a:gd name="T19" fmla="*/ 292 w 629"/>
                <a:gd name="T20" fmla="*/ 307 w 629"/>
                <a:gd name="T21" fmla="*/ 322 w 629"/>
                <a:gd name="T22" fmla="*/ 337 w 629"/>
                <a:gd name="T23" fmla="*/ 352 w 629"/>
                <a:gd name="T24" fmla="*/ 366 w 629"/>
                <a:gd name="T25" fmla="*/ 381 w 629"/>
                <a:gd name="T26" fmla="*/ 396 w 629"/>
                <a:gd name="T27" fmla="*/ 411 w 629"/>
                <a:gd name="T28" fmla="*/ 426 w 629"/>
                <a:gd name="T29" fmla="*/ 441 w 629"/>
                <a:gd name="T30" fmla="*/ 455 w 629"/>
                <a:gd name="T31" fmla="*/ 470 w 629"/>
                <a:gd name="T32" fmla="*/ 485 w 629"/>
                <a:gd name="T33" fmla="*/ 500 w 629"/>
                <a:gd name="T34" fmla="*/ 515 w 629"/>
                <a:gd name="T35" fmla="*/ 530 w 629"/>
                <a:gd name="T36" fmla="*/ 545 w 629"/>
                <a:gd name="T37" fmla="*/ 559 w 629"/>
                <a:gd name="T38" fmla="*/ 574 w 629"/>
                <a:gd name="T39" fmla="*/ 589 w 629"/>
                <a:gd name="T40" fmla="*/ 604 w 629"/>
                <a:gd name="T41" fmla="*/ 619 w 62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29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5" y="0"/>
                  </a:lnTo>
                  <a:lnTo>
                    <a:pt x="60" y="0"/>
                  </a:lnTo>
                  <a:lnTo>
                    <a:pt x="65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4" y="0"/>
                  </a:lnTo>
                  <a:lnTo>
                    <a:pt x="139" y="0"/>
                  </a:lnTo>
                  <a:lnTo>
                    <a:pt x="144" y="0"/>
                  </a:lnTo>
                  <a:lnTo>
                    <a:pt x="149" y="0"/>
                  </a:lnTo>
                  <a:lnTo>
                    <a:pt x="154" y="0"/>
                  </a:lnTo>
                  <a:lnTo>
                    <a:pt x="159" y="0"/>
                  </a:lnTo>
                  <a:lnTo>
                    <a:pt x="164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3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3" y="0"/>
                  </a:lnTo>
                  <a:lnTo>
                    <a:pt x="218" y="0"/>
                  </a:lnTo>
                  <a:lnTo>
                    <a:pt x="223" y="0"/>
                  </a:lnTo>
                  <a:lnTo>
                    <a:pt x="228" y="0"/>
                  </a:lnTo>
                  <a:lnTo>
                    <a:pt x="233" y="0"/>
                  </a:lnTo>
                  <a:lnTo>
                    <a:pt x="238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3" y="0"/>
                  </a:lnTo>
                  <a:lnTo>
                    <a:pt x="258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7" y="0"/>
                  </a:lnTo>
                  <a:lnTo>
                    <a:pt x="312" y="0"/>
                  </a:lnTo>
                  <a:lnTo>
                    <a:pt x="317" y="0"/>
                  </a:lnTo>
                  <a:lnTo>
                    <a:pt x="322" y="0"/>
                  </a:lnTo>
                  <a:lnTo>
                    <a:pt x="327" y="0"/>
                  </a:lnTo>
                  <a:lnTo>
                    <a:pt x="332" y="0"/>
                  </a:lnTo>
                  <a:lnTo>
                    <a:pt x="337" y="0"/>
                  </a:lnTo>
                  <a:lnTo>
                    <a:pt x="342" y="0"/>
                  </a:lnTo>
                  <a:lnTo>
                    <a:pt x="347" y="0"/>
                  </a:lnTo>
                  <a:lnTo>
                    <a:pt x="352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6" y="0"/>
                  </a:lnTo>
                  <a:lnTo>
                    <a:pt x="381" y="0"/>
                  </a:lnTo>
                  <a:lnTo>
                    <a:pt x="386" y="0"/>
                  </a:lnTo>
                  <a:lnTo>
                    <a:pt x="391" y="0"/>
                  </a:lnTo>
                  <a:lnTo>
                    <a:pt x="396" y="0"/>
                  </a:lnTo>
                  <a:lnTo>
                    <a:pt x="401" y="0"/>
                  </a:lnTo>
                  <a:lnTo>
                    <a:pt x="406" y="0"/>
                  </a:lnTo>
                  <a:lnTo>
                    <a:pt x="411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6" y="0"/>
                  </a:lnTo>
                  <a:lnTo>
                    <a:pt x="431" y="0"/>
                  </a:lnTo>
                  <a:lnTo>
                    <a:pt x="436" y="0"/>
                  </a:lnTo>
                  <a:lnTo>
                    <a:pt x="441" y="0"/>
                  </a:lnTo>
                  <a:lnTo>
                    <a:pt x="446" y="0"/>
                  </a:lnTo>
                  <a:lnTo>
                    <a:pt x="450" y="0"/>
                  </a:lnTo>
                  <a:lnTo>
                    <a:pt x="455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90" y="0"/>
                  </a:lnTo>
                  <a:lnTo>
                    <a:pt x="495" y="0"/>
                  </a:lnTo>
                  <a:lnTo>
                    <a:pt x="500" y="0"/>
                  </a:lnTo>
                  <a:lnTo>
                    <a:pt x="505" y="0"/>
                  </a:lnTo>
                  <a:lnTo>
                    <a:pt x="510" y="0"/>
                  </a:lnTo>
                  <a:lnTo>
                    <a:pt x="515" y="0"/>
                  </a:lnTo>
                  <a:lnTo>
                    <a:pt x="520" y="0"/>
                  </a:lnTo>
                  <a:lnTo>
                    <a:pt x="525" y="0"/>
                  </a:lnTo>
                  <a:lnTo>
                    <a:pt x="530" y="0"/>
                  </a:lnTo>
                  <a:lnTo>
                    <a:pt x="535" y="0"/>
                  </a:lnTo>
                  <a:lnTo>
                    <a:pt x="540" y="0"/>
                  </a:lnTo>
                  <a:lnTo>
                    <a:pt x="545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79" y="0"/>
                  </a:lnTo>
                  <a:lnTo>
                    <a:pt x="584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599" y="0"/>
                  </a:lnTo>
                  <a:lnTo>
                    <a:pt x="604" y="0"/>
                  </a:lnTo>
                  <a:lnTo>
                    <a:pt x="609" y="0"/>
                  </a:lnTo>
                  <a:lnTo>
                    <a:pt x="614" y="0"/>
                  </a:lnTo>
                  <a:lnTo>
                    <a:pt x="619" y="0"/>
                  </a:lnTo>
                  <a:lnTo>
                    <a:pt x="624" y="0"/>
                  </a:lnTo>
                  <a:lnTo>
                    <a:pt x="6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1" name="Freeform 580"/>
            <p:cNvSpPr>
              <a:spLocks/>
            </p:cNvSpPr>
            <p:nvPr/>
          </p:nvSpPr>
          <p:spPr bwMode="auto">
            <a:xfrm>
              <a:off x="1446" y="3573"/>
              <a:ext cx="628" cy="0"/>
            </a:xfrm>
            <a:custGeom>
              <a:avLst/>
              <a:gdLst>
                <a:gd name="T0" fmla="*/ 10 w 628"/>
                <a:gd name="T1" fmla="*/ 24 w 628"/>
                <a:gd name="T2" fmla="*/ 39 w 628"/>
                <a:gd name="T3" fmla="*/ 54 w 628"/>
                <a:gd name="T4" fmla="*/ 69 w 628"/>
                <a:gd name="T5" fmla="*/ 84 w 628"/>
                <a:gd name="T6" fmla="*/ 99 w 628"/>
                <a:gd name="T7" fmla="*/ 113 w 628"/>
                <a:gd name="T8" fmla="*/ 128 w 628"/>
                <a:gd name="T9" fmla="*/ 143 w 628"/>
                <a:gd name="T10" fmla="*/ 158 w 628"/>
                <a:gd name="T11" fmla="*/ 173 w 628"/>
                <a:gd name="T12" fmla="*/ 188 w 628"/>
                <a:gd name="T13" fmla="*/ 202 w 628"/>
                <a:gd name="T14" fmla="*/ 217 w 628"/>
                <a:gd name="T15" fmla="*/ 232 w 628"/>
                <a:gd name="T16" fmla="*/ 247 w 628"/>
                <a:gd name="T17" fmla="*/ 262 w 628"/>
                <a:gd name="T18" fmla="*/ 277 w 628"/>
                <a:gd name="T19" fmla="*/ 292 w 628"/>
                <a:gd name="T20" fmla="*/ 306 w 628"/>
                <a:gd name="T21" fmla="*/ 321 w 628"/>
                <a:gd name="T22" fmla="*/ 336 w 628"/>
                <a:gd name="T23" fmla="*/ 351 w 628"/>
                <a:gd name="T24" fmla="*/ 366 w 628"/>
                <a:gd name="T25" fmla="*/ 381 w 628"/>
                <a:gd name="T26" fmla="*/ 395 w 628"/>
                <a:gd name="T27" fmla="*/ 410 w 628"/>
                <a:gd name="T28" fmla="*/ 425 w 628"/>
                <a:gd name="T29" fmla="*/ 440 w 628"/>
                <a:gd name="T30" fmla="*/ 455 w 628"/>
                <a:gd name="T31" fmla="*/ 470 w 628"/>
                <a:gd name="T32" fmla="*/ 485 w 628"/>
                <a:gd name="T33" fmla="*/ 499 w 628"/>
                <a:gd name="T34" fmla="*/ 514 w 628"/>
                <a:gd name="T35" fmla="*/ 529 w 628"/>
                <a:gd name="T36" fmla="*/ 544 w 628"/>
                <a:gd name="T37" fmla="*/ 559 w 628"/>
                <a:gd name="T38" fmla="*/ 574 w 628"/>
                <a:gd name="T39" fmla="*/ 588 w 628"/>
                <a:gd name="T40" fmla="*/ 603 w 628"/>
                <a:gd name="T41" fmla="*/ 618 w 62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3" y="0"/>
                  </a:lnTo>
                  <a:lnTo>
                    <a:pt x="198" y="0"/>
                  </a:lnTo>
                  <a:lnTo>
                    <a:pt x="202" y="0"/>
                  </a:lnTo>
                  <a:lnTo>
                    <a:pt x="207" y="0"/>
                  </a:lnTo>
                  <a:lnTo>
                    <a:pt x="212" y="0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2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1" y="0"/>
                  </a:lnTo>
                  <a:lnTo>
                    <a:pt x="306" y="0"/>
                  </a:lnTo>
                  <a:lnTo>
                    <a:pt x="311" y="0"/>
                  </a:lnTo>
                  <a:lnTo>
                    <a:pt x="316" y="0"/>
                  </a:lnTo>
                  <a:lnTo>
                    <a:pt x="321" y="0"/>
                  </a:lnTo>
                  <a:lnTo>
                    <a:pt x="326" y="0"/>
                  </a:lnTo>
                  <a:lnTo>
                    <a:pt x="331" y="0"/>
                  </a:lnTo>
                  <a:lnTo>
                    <a:pt x="336" y="0"/>
                  </a:lnTo>
                  <a:lnTo>
                    <a:pt x="341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6" y="0"/>
                  </a:lnTo>
                  <a:lnTo>
                    <a:pt x="381" y="0"/>
                  </a:lnTo>
                  <a:lnTo>
                    <a:pt x="386" y="0"/>
                  </a:lnTo>
                  <a:lnTo>
                    <a:pt x="391" y="0"/>
                  </a:lnTo>
                  <a:lnTo>
                    <a:pt x="395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5" y="0"/>
                  </a:lnTo>
                  <a:lnTo>
                    <a:pt x="420" y="0"/>
                  </a:lnTo>
                  <a:lnTo>
                    <a:pt x="425" y="0"/>
                  </a:lnTo>
                  <a:lnTo>
                    <a:pt x="430" y="0"/>
                  </a:lnTo>
                  <a:lnTo>
                    <a:pt x="435" y="0"/>
                  </a:lnTo>
                  <a:lnTo>
                    <a:pt x="440" y="0"/>
                  </a:lnTo>
                  <a:lnTo>
                    <a:pt x="445" y="0"/>
                  </a:lnTo>
                  <a:lnTo>
                    <a:pt x="450" y="0"/>
                  </a:lnTo>
                  <a:lnTo>
                    <a:pt x="455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89" y="0"/>
                  </a:lnTo>
                  <a:lnTo>
                    <a:pt x="494" y="0"/>
                  </a:lnTo>
                  <a:lnTo>
                    <a:pt x="499" y="0"/>
                  </a:lnTo>
                  <a:lnTo>
                    <a:pt x="504" y="0"/>
                  </a:lnTo>
                  <a:lnTo>
                    <a:pt x="509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4" y="0"/>
                  </a:lnTo>
                  <a:lnTo>
                    <a:pt x="539" y="0"/>
                  </a:lnTo>
                  <a:lnTo>
                    <a:pt x="544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79" y="0"/>
                  </a:lnTo>
                  <a:lnTo>
                    <a:pt x="584" y="0"/>
                  </a:lnTo>
                  <a:lnTo>
                    <a:pt x="588" y="0"/>
                  </a:lnTo>
                  <a:lnTo>
                    <a:pt x="593" y="0"/>
                  </a:lnTo>
                  <a:lnTo>
                    <a:pt x="598" y="0"/>
                  </a:lnTo>
                  <a:lnTo>
                    <a:pt x="603" y="0"/>
                  </a:lnTo>
                  <a:lnTo>
                    <a:pt x="608" y="0"/>
                  </a:lnTo>
                  <a:lnTo>
                    <a:pt x="613" y="0"/>
                  </a:lnTo>
                  <a:lnTo>
                    <a:pt x="618" y="0"/>
                  </a:lnTo>
                  <a:lnTo>
                    <a:pt x="623" y="0"/>
                  </a:lnTo>
                  <a:lnTo>
                    <a:pt x="62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2" name="Freeform 581"/>
            <p:cNvSpPr>
              <a:spLocks/>
            </p:cNvSpPr>
            <p:nvPr/>
          </p:nvSpPr>
          <p:spPr bwMode="auto">
            <a:xfrm>
              <a:off x="2074" y="3573"/>
              <a:ext cx="624" cy="0"/>
            </a:xfrm>
            <a:custGeom>
              <a:avLst/>
              <a:gdLst>
                <a:gd name="T0" fmla="*/ 10 w 624"/>
                <a:gd name="T1" fmla="*/ 25 w 624"/>
                <a:gd name="T2" fmla="*/ 40 w 624"/>
                <a:gd name="T3" fmla="*/ 54 w 624"/>
                <a:gd name="T4" fmla="*/ 69 w 624"/>
                <a:gd name="T5" fmla="*/ 84 w 624"/>
                <a:gd name="T6" fmla="*/ 99 w 624"/>
                <a:gd name="T7" fmla="*/ 114 w 624"/>
                <a:gd name="T8" fmla="*/ 129 w 624"/>
                <a:gd name="T9" fmla="*/ 144 w 624"/>
                <a:gd name="T10" fmla="*/ 158 w 624"/>
                <a:gd name="T11" fmla="*/ 173 w 624"/>
                <a:gd name="T12" fmla="*/ 188 w 624"/>
                <a:gd name="T13" fmla="*/ 203 w 624"/>
                <a:gd name="T14" fmla="*/ 218 w 624"/>
                <a:gd name="T15" fmla="*/ 233 w 624"/>
                <a:gd name="T16" fmla="*/ 247 w 624"/>
                <a:gd name="T17" fmla="*/ 262 w 624"/>
                <a:gd name="T18" fmla="*/ 277 w 624"/>
                <a:gd name="T19" fmla="*/ 292 w 624"/>
                <a:gd name="T20" fmla="*/ 307 w 624"/>
                <a:gd name="T21" fmla="*/ 322 w 624"/>
                <a:gd name="T22" fmla="*/ 337 w 624"/>
                <a:gd name="T23" fmla="*/ 351 w 624"/>
                <a:gd name="T24" fmla="*/ 366 w 624"/>
                <a:gd name="T25" fmla="*/ 381 w 624"/>
                <a:gd name="T26" fmla="*/ 396 w 624"/>
                <a:gd name="T27" fmla="*/ 411 w 624"/>
                <a:gd name="T28" fmla="*/ 426 w 624"/>
                <a:gd name="T29" fmla="*/ 440 w 624"/>
                <a:gd name="T30" fmla="*/ 455 w 624"/>
                <a:gd name="T31" fmla="*/ 470 w 624"/>
                <a:gd name="T32" fmla="*/ 485 w 624"/>
                <a:gd name="T33" fmla="*/ 500 w 624"/>
                <a:gd name="T34" fmla="*/ 515 w 624"/>
                <a:gd name="T35" fmla="*/ 529 w 624"/>
                <a:gd name="T36" fmla="*/ 544 w 624"/>
                <a:gd name="T37" fmla="*/ 559 w 624"/>
                <a:gd name="T38" fmla="*/ 569 w 624"/>
                <a:gd name="T39" fmla="*/ 584 w 624"/>
                <a:gd name="T40" fmla="*/ 599 w 624"/>
                <a:gd name="T41" fmla="*/ 614 w 6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5" y="0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9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4" y="0"/>
                  </a:lnTo>
                  <a:lnTo>
                    <a:pt x="139" y="0"/>
                  </a:lnTo>
                  <a:lnTo>
                    <a:pt x="144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3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8" y="0"/>
                  </a:lnTo>
                  <a:lnTo>
                    <a:pt x="213" y="0"/>
                  </a:lnTo>
                  <a:lnTo>
                    <a:pt x="218" y="0"/>
                  </a:lnTo>
                  <a:lnTo>
                    <a:pt x="223" y="0"/>
                  </a:lnTo>
                  <a:lnTo>
                    <a:pt x="228" y="0"/>
                  </a:lnTo>
                  <a:lnTo>
                    <a:pt x="233" y="0"/>
                  </a:lnTo>
                  <a:lnTo>
                    <a:pt x="238" y="0"/>
                  </a:lnTo>
                  <a:lnTo>
                    <a:pt x="242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7" y="0"/>
                  </a:lnTo>
                  <a:lnTo>
                    <a:pt x="272" y="0"/>
                  </a:lnTo>
                  <a:lnTo>
                    <a:pt x="277" y="0"/>
                  </a:lnTo>
                  <a:lnTo>
                    <a:pt x="282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7" y="0"/>
                  </a:lnTo>
                  <a:lnTo>
                    <a:pt x="312" y="0"/>
                  </a:lnTo>
                  <a:lnTo>
                    <a:pt x="317" y="0"/>
                  </a:lnTo>
                  <a:lnTo>
                    <a:pt x="322" y="0"/>
                  </a:lnTo>
                  <a:lnTo>
                    <a:pt x="327" y="0"/>
                  </a:lnTo>
                  <a:lnTo>
                    <a:pt x="332" y="0"/>
                  </a:lnTo>
                  <a:lnTo>
                    <a:pt x="337" y="0"/>
                  </a:lnTo>
                  <a:lnTo>
                    <a:pt x="341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1" y="0"/>
                  </a:lnTo>
                  <a:lnTo>
                    <a:pt x="366" y="0"/>
                  </a:lnTo>
                  <a:lnTo>
                    <a:pt x="371" y="0"/>
                  </a:lnTo>
                  <a:lnTo>
                    <a:pt x="376" y="0"/>
                  </a:lnTo>
                  <a:lnTo>
                    <a:pt x="381" y="0"/>
                  </a:lnTo>
                  <a:lnTo>
                    <a:pt x="386" y="0"/>
                  </a:lnTo>
                  <a:lnTo>
                    <a:pt x="391" y="0"/>
                  </a:lnTo>
                  <a:lnTo>
                    <a:pt x="396" y="0"/>
                  </a:lnTo>
                  <a:lnTo>
                    <a:pt x="401" y="0"/>
                  </a:lnTo>
                  <a:lnTo>
                    <a:pt x="406" y="0"/>
                  </a:lnTo>
                  <a:lnTo>
                    <a:pt x="411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6" y="0"/>
                  </a:lnTo>
                  <a:lnTo>
                    <a:pt x="431" y="0"/>
                  </a:lnTo>
                  <a:lnTo>
                    <a:pt x="435" y="0"/>
                  </a:lnTo>
                  <a:lnTo>
                    <a:pt x="440" y="0"/>
                  </a:lnTo>
                  <a:lnTo>
                    <a:pt x="445" y="0"/>
                  </a:lnTo>
                  <a:lnTo>
                    <a:pt x="450" y="0"/>
                  </a:lnTo>
                  <a:lnTo>
                    <a:pt x="455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0" y="0"/>
                  </a:lnTo>
                  <a:lnTo>
                    <a:pt x="485" y="0"/>
                  </a:lnTo>
                  <a:lnTo>
                    <a:pt x="490" y="0"/>
                  </a:lnTo>
                  <a:lnTo>
                    <a:pt x="495" y="0"/>
                  </a:lnTo>
                  <a:lnTo>
                    <a:pt x="500" y="0"/>
                  </a:lnTo>
                  <a:lnTo>
                    <a:pt x="505" y="0"/>
                  </a:lnTo>
                  <a:lnTo>
                    <a:pt x="510" y="0"/>
                  </a:lnTo>
                  <a:lnTo>
                    <a:pt x="515" y="0"/>
                  </a:lnTo>
                  <a:lnTo>
                    <a:pt x="520" y="0"/>
                  </a:lnTo>
                  <a:lnTo>
                    <a:pt x="525" y="0"/>
                  </a:lnTo>
                  <a:lnTo>
                    <a:pt x="529" y="0"/>
                  </a:lnTo>
                  <a:lnTo>
                    <a:pt x="534" y="0"/>
                  </a:lnTo>
                  <a:lnTo>
                    <a:pt x="539" y="0"/>
                  </a:lnTo>
                  <a:lnTo>
                    <a:pt x="544" y="0"/>
                  </a:lnTo>
                  <a:lnTo>
                    <a:pt x="549" y="0"/>
                  </a:lnTo>
                  <a:lnTo>
                    <a:pt x="554" y="0"/>
                  </a:lnTo>
                  <a:lnTo>
                    <a:pt x="559" y="0"/>
                  </a:lnTo>
                  <a:lnTo>
                    <a:pt x="564" y="0"/>
                  </a:lnTo>
                  <a:lnTo>
                    <a:pt x="574" y="0"/>
                  </a:lnTo>
                  <a:lnTo>
                    <a:pt x="569" y="0"/>
                  </a:lnTo>
                  <a:lnTo>
                    <a:pt x="574" y="0"/>
                  </a:lnTo>
                  <a:lnTo>
                    <a:pt x="579" y="0"/>
                  </a:lnTo>
                  <a:lnTo>
                    <a:pt x="584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599" y="0"/>
                  </a:lnTo>
                  <a:lnTo>
                    <a:pt x="604" y="0"/>
                  </a:lnTo>
                  <a:lnTo>
                    <a:pt x="609" y="0"/>
                  </a:lnTo>
                  <a:lnTo>
                    <a:pt x="614" y="0"/>
                  </a:lnTo>
                  <a:lnTo>
                    <a:pt x="619" y="0"/>
                  </a:lnTo>
                  <a:lnTo>
                    <a:pt x="624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3" name="Freeform 582"/>
            <p:cNvSpPr>
              <a:spLocks/>
            </p:cNvSpPr>
            <p:nvPr/>
          </p:nvSpPr>
          <p:spPr bwMode="auto">
            <a:xfrm>
              <a:off x="2698" y="3573"/>
              <a:ext cx="267" cy="0"/>
            </a:xfrm>
            <a:custGeom>
              <a:avLst/>
              <a:gdLst>
                <a:gd name="T0" fmla="*/ 0 w 267"/>
                <a:gd name="T1" fmla="*/ 4 w 267"/>
                <a:gd name="T2" fmla="*/ 9 w 267"/>
                <a:gd name="T3" fmla="*/ 14 w 267"/>
                <a:gd name="T4" fmla="*/ 19 w 267"/>
                <a:gd name="T5" fmla="*/ 24 w 267"/>
                <a:gd name="T6" fmla="*/ 29 w 267"/>
                <a:gd name="T7" fmla="*/ 34 w 267"/>
                <a:gd name="T8" fmla="*/ 39 w 267"/>
                <a:gd name="T9" fmla="*/ 44 w 267"/>
                <a:gd name="T10" fmla="*/ 49 w 267"/>
                <a:gd name="T11" fmla="*/ 54 w 267"/>
                <a:gd name="T12" fmla="*/ 59 w 267"/>
                <a:gd name="T13" fmla="*/ 64 w 267"/>
                <a:gd name="T14" fmla="*/ 69 w 267"/>
                <a:gd name="T15" fmla="*/ 74 w 267"/>
                <a:gd name="T16" fmla="*/ 79 w 267"/>
                <a:gd name="T17" fmla="*/ 84 w 267"/>
                <a:gd name="T18" fmla="*/ 89 w 267"/>
                <a:gd name="T19" fmla="*/ 94 w 267"/>
                <a:gd name="T20" fmla="*/ 98 w 267"/>
                <a:gd name="T21" fmla="*/ 103 w 267"/>
                <a:gd name="T22" fmla="*/ 108 w 267"/>
                <a:gd name="T23" fmla="*/ 113 w 267"/>
                <a:gd name="T24" fmla="*/ 118 w 267"/>
                <a:gd name="T25" fmla="*/ 123 w 267"/>
                <a:gd name="T26" fmla="*/ 128 w 267"/>
                <a:gd name="T27" fmla="*/ 133 w 267"/>
                <a:gd name="T28" fmla="*/ 138 w 267"/>
                <a:gd name="T29" fmla="*/ 143 w 267"/>
                <a:gd name="T30" fmla="*/ 148 w 267"/>
                <a:gd name="T31" fmla="*/ 153 w 267"/>
                <a:gd name="T32" fmla="*/ 158 w 267"/>
                <a:gd name="T33" fmla="*/ 163 w 267"/>
                <a:gd name="T34" fmla="*/ 168 w 267"/>
                <a:gd name="T35" fmla="*/ 173 w 267"/>
                <a:gd name="T36" fmla="*/ 178 w 267"/>
                <a:gd name="T37" fmla="*/ 183 w 267"/>
                <a:gd name="T38" fmla="*/ 188 w 267"/>
                <a:gd name="T39" fmla="*/ 192 w 267"/>
                <a:gd name="T40" fmla="*/ 197 w 267"/>
                <a:gd name="T41" fmla="*/ 202 w 267"/>
                <a:gd name="T42" fmla="*/ 207 w 267"/>
                <a:gd name="T43" fmla="*/ 212 w 267"/>
                <a:gd name="T44" fmla="*/ 217 w 267"/>
                <a:gd name="T45" fmla="*/ 222 w 267"/>
                <a:gd name="T46" fmla="*/ 227 w 267"/>
                <a:gd name="T47" fmla="*/ 232 w 267"/>
                <a:gd name="T48" fmla="*/ 237 w 267"/>
                <a:gd name="T49" fmla="*/ 242 w 267"/>
                <a:gd name="T50" fmla="*/ 247 w 267"/>
                <a:gd name="T51" fmla="*/ 252 w 267"/>
                <a:gd name="T52" fmla="*/ 257 w 267"/>
                <a:gd name="T53" fmla="*/ 262 w 267"/>
                <a:gd name="T54" fmla="*/ 267 w 26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  <a:cxn ang="0">
                  <a:pos x="T42" y="0"/>
                </a:cxn>
                <a:cxn ang="0">
                  <a:pos x="T43" y="0"/>
                </a:cxn>
                <a:cxn ang="0">
                  <a:pos x="T44" y="0"/>
                </a:cxn>
                <a:cxn ang="0">
                  <a:pos x="T45" y="0"/>
                </a:cxn>
                <a:cxn ang="0">
                  <a:pos x="T46" y="0"/>
                </a:cxn>
                <a:cxn ang="0">
                  <a:pos x="T47" y="0"/>
                </a:cxn>
                <a:cxn ang="0">
                  <a:pos x="T48" y="0"/>
                </a:cxn>
                <a:cxn ang="0">
                  <a:pos x="T49" y="0"/>
                </a:cxn>
                <a:cxn ang="0">
                  <a:pos x="T50" y="0"/>
                </a:cxn>
                <a:cxn ang="0">
                  <a:pos x="T51" y="0"/>
                </a:cxn>
                <a:cxn ang="0">
                  <a:pos x="T52" y="0"/>
                </a:cxn>
                <a:cxn ang="0">
                  <a:pos x="T53" y="0"/>
                </a:cxn>
                <a:cxn ang="0">
                  <a:pos x="T54" y="0"/>
                </a:cxn>
              </a:cxnLst>
              <a:rect l="0" t="0" r="r" b="b"/>
              <a:pathLst>
                <a:path w="267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0"/>
                  </a:lnTo>
                  <a:lnTo>
                    <a:pt x="94" y="0"/>
                  </a:lnTo>
                  <a:lnTo>
                    <a:pt x="98" y="0"/>
                  </a:lnTo>
                  <a:lnTo>
                    <a:pt x="103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8" y="0"/>
                  </a:lnTo>
                  <a:lnTo>
                    <a:pt x="133" y="0"/>
                  </a:lnTo>
                  <a:lnTo>
                    <a:pt x="138" y="0"/>
                  </a:lnTo>
                  <a:lnTo>
                    <a:pt x="143" y="0"/>
                  </a:lnTo>
                  <a:lnTo>
                    <a:pt x="148" y="0"/>
                  </a:lnTo>
                  <a:lnTo>
                    <a:pt x="153" y="0"/>
                  </a:lnTo>
                  <a:lnTo>
                    <a:pt x="158" y="0"/>
                  </a:lnTo>
                  <a:lnTo>
                    <a:pt x="163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8" y="0"/>
                  </a:lnTo>
                  <a:lnTo>
                    <a:pt x="192" y="0"/>
                  </a:lnTo>
                  <a:lnTo>
                    <a:pt x="197" y="0"/>
                  </a:lnTo>
                  <a:lnTo>
                    <a:pt x="202" y="0"/>
                  </a:lnTo>
                  <a:lnTo>
                    <a:pt x="207" y="0"/>
                  </a:lnTo>
                  <a:lnTo>
                    <a:pt x="212" y="0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2" y="0"/>
                  </a:lnTo>
                  <a:lnTo>
                    <a:pt x="247" y="0"/>
                  </a:lnTo>
                  <a:lnTo>
                    <a:pt x="252" y="0"/>
                  </a:lnTo>
                  <a:lnTo>
                    <a:pt x="257" y="0"/>
                  </a:lnTo>
                  <a:lnTo>
                    <a:pt x="262" y="0"/>
                  </a:lnTo>
                  <a:lnTo>
                    <a:pt x="26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4" name="Rectangle 583"/>
            <p:cNvSpPr>
              <a:spLocks noChangeArrowheads="1"/>
            </p:cNvSpPr>
            <p:nvPr/>
          </p:nvSpPr>
          <p:spPr bwMode="auto">
            <a:xfrm>
              <a:off x="491" y="4464"/>
              <a:ext cx="1648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85" name="Group 586"/>
          <p:cNvGrpSpPr>
            <a:grpSpLocks noChangeAspect="1"/>
          </p:cNvGrpSpPr>
          <p:nvPr/>
        </p:nvGrpSpPr>
        <p:grpSpPr bwMode="auto">
          <a:xfrm>
            <a:off x="5665788" y="3695700"/>
            <a:ext cx="4221162" cy="3162300"/>
            <a:chOff x="3569" y="2328"/>
            <a:chExt cx="2659" cy="1992"/>
          </a:xfrm>
        </p:grpSpPr>
        <p:sp>
          <p:nvSpPr>
            <p:cNvPr id="586" name="AutoShape 585"/>
            <p:cNvSpPr>
              <a:spLocks noChangeAspect="1" noChangeArrowheads="1" noTextEdit="1"/>
            </p:cNvSpPr>
            <p:nvPr/>
          </p:nvSpPr>
          <p:spPr bwMode="auto">
            <a:xfrm>
              <a:off x="3569" y="2328"/>
              <a:ext cx="2659" cy="1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7" name="Rectangle 587"/>
            <p:cNvSpPr>
              <a:spLocks noChangeArrowheads="1"/>
            </p:cNvSpPr>
            <p:nvPr/>
          </p:nvSpPr>
          <p:spPr bwMode="auto">
            <a:xfrm>
              <a:off x="3569" y="2328"/>
              <a:ext cx="2664" cy="19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8" name="Rectangle 588"/>
            <p:cNvSpPr>
              <a:spLocks noChangeArrowheads="1"/>
            </p:cNvSpPr>
            <p:nvPr/>
          </p:nvSpPr>
          <p:spPr bwMode="auto">
            <a:xfrm>
              <a:off x="3916" y="2480"/>
              <a:ext cx="2060" cy="16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9" name="Rectangle 589"/>
            <p:cNvSpPr>
              <a:spLocks noChangeArrowheads="1"/>
            </p:cNvSpPr>
            <p:nvPr/>
          </p:nvSpPr>
          <p:spPr bwMode="auto">
            <a:xfrm>
              <a:off x="3916" y="2480"/>
              <a:ext cx="2060" cy="1622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0" name="Line 590"/>
            <p:cNvSpPr>
              <a:spLocks noChangeShapeType="1"/>
            </p:cNvSpPr>
            <p:nvPr/>
          </p:nvSpPr>
          <p:spPr bwMode="auto">
            <a:xfrm>
              <a:off x="3916" y="4102"/>
              <a:ext cx="206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1" name="Line 591"/>
            <p:cNvSpPr>
              <a:spLocks noChangeShapeType="1"/>
            </p:cNvSpPr>
            <p:nvPr/>
          </p:nvSpPr>
          <p:spPr bwMode="auto">
            <a:xfrm flipV="1">
              <a:off x="3916" y="2480"/>
              <a:ext cx="0" cy="1622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2" name="Line 592"/>
            <p:cNvSpPr>
              <a:spLocks noChangeShapeType="1"/>
            </p:cNvSpPr>
            <p:nvPr/>
          </p:nvSpPr>
          <p:spPr bwMode="auto">
            <a:xfrm flipV="1">
              <a:off x="3916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3" name="Rectangle 593"/>
            <p:cNvSpPr>
              <a:spLocks noChangeArrowheads="1"/>
            </p:cNvSpPr>
            <p:nvPr/>
          </p:nvSpPr>
          <p:spPr bwMode="auto">
            <a:xfrm>
              <a:off x="3868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4" name="Line 594"/>
            <p:cNvSpPr>
              <a:spLocks noChangeShapeType="1"/>
            </p:cNvSpPr>
            <p:nvPr/>
          </p:nvSpPr>
          <p:spPr bwMode="auto">
            <a:xfrm flipV="1">
              <a:off x="4120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5" name="Rectangle 595"/>
            <p:cNvSpPr>
              <a:spLocks noChangeArrowheads="1"/>
            </p:cNvSpPr>
            <p:nvPr/>
          </p:nvSpPr>
          <p:spPr bwMode="auto">
            <a:xfrm>
              <a:off x="4072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6" name="Line 596"/>
            <p:cNvSpPr>
              <a:spLocks noChangeShapeType="1"/>
            </p:cNvSpPr>
            <p:nvPr/>
          </p:nvSpPr>
          <p:spPr bwMode="auto">
            <a:xfrm flipV="1">
              <a:off x="4324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7" name="Rectangle 597"/>
            <p:cNvSpPr>
              <a:spLocks noChangeArrowheads="1"/>
            </p:cNvSpPr>
            <p:nvPr/>
          </p:nvSpPr>
          <p:spPr bwMode="auto">
            <a:xfrm>
              <a:off x="4276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8" name="Line 598"/>
            <p:cNvSpPr>
              <a:spLocks noChangeShapeType="1"/>
            </p:cNvSpPr>
            <p:nvPr/>
          </p:nvSpPr>
          <p:spPr bwMode="auto">
            <a:xfrm flipV="1">
              <a:off x="4533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9" name="Rectangle 599"/>
            <p:cNvSpPr>
              <a:spLocks noChangeArrowheads="1"/>
            </p:cNvSpPr>
            <p:nvPr/>
          </p:nvSpPr>
          <p:spPr bwMode="auto">
            <a:xfrm>
              <a:off x="4485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0" name="Line 600"/>
            <p:cNvSpPr>
              <a:spLocks noChangeShapeType="1"/>
            </p:cNvSpPr>
            <p:nvPr/>
          </p:nvSpPr>
          <p:spPr bwMode="auto">
            <a:xfrm flipV="1">
              <a:off x="4737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1" name="Rectangle 601"/>
            <p:cNvSpPr>
              <a:spLocks noChangeArrowheads="1"/>
            </p:cNvSpPr>
            <p:nvPr/>
          </p:nvSpPr>
          <p:spPr bwMode="auto">
            <a:xfrm>
              <a:off x="4690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2" name="Line 602"/>
            <p:cNvSpPr>
              <a:spLocks noChangeShapeType="1"/>
            </p:cNvSpPr>
            <p:nvPr/>
          </p:nvSpPr>
          <p:spPr bwMode="auto">
            <a:xfrm flipV="1">
              <a:off x="4946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3" name="Rectangle 603"/>
            <p:cNvSpPr>
              <a:spLocks noChangeArrowheads="1"/>
            </p:cNvSpPr>
            <p:nvPr/>
          </p:nvSpPr>
          <p:spPr bwMode="auto">
            <a:xfrm>
              <a:off x="4898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4" name="Line 604"/>
            <p:cNvSpPr>
              <a:spLocks noChangeShapeType="1"/>
            </p:cNvSpPr>
            <p:nvPr/>
          </p:nvSpPr>
          <p:spPr bwMode="auto">
            <a:xfrm flipV="1">
              <a:off x="5150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5" name="Rectangle 605"/>
            <p:cNvSpPr>
              <a:spLocks noChangeArrowheads="1"/>
            </p:cNvSpPr>
            <p:nvPr/>
          </p:nvSpPr>
          <p:spPr bwMode="auto">
            <a:xfrm>
              <a:off x="5103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6" name="Line 606"/>
            <p:cNvSpPr>
              <a:spLocks noChangeShapeType="1"/>
            </p:cNvSpPr>
            <p:nvPr/>
          </p:nvSpPr>
          <p:spPr bwMode="auto">
            <a:xfrm flipV="1">
              <a:off x="5354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7" name="Rectangle 607"/>
            <p:cNvSpPr>
              <a:spLocks noChangeArrowheads="1"/>
            </p:cNvSpPr>
            <p:nvPr/>
          </p:nvSpPr>
          <p:spPr bwMode="auto">
            <a:xfrm>
              <a:off x="5307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8" name="Line 608"/>
            <p:cNvSpPr>
              <a:spLocks noChangeShapeType="1"/>
            </p:cNvSpPr>
            <p:nvPr/>
          </p:nvSpPr>
          <p:spPr bwMode="auto">
            <a:xfrm flipV="1">
              <a:off x="5563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9" name="Rectangle 609"/>
            <p:cNvSpPr>
              <a:spLocks noChangeArrowheads="1"/>
            </p:cNvSpPr>
            <p:nvPr/>
          </p:nvSpPr>
          <p:spPr bwMode="auto">
            <a:xfrm>
              <a:off x="5516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0" name="Line 610"/>
            <p:cNvSpPr>
              <a:spLocks noChangeShapeType="1"/>
            </p:cNvSpPr>
            <p:nvPr/>
          </p:nvSpPr>
          <p:spPr bwMode="auto">
            <a:xfrm flipV="1">
              <a:off x="5767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1" name="Rectangle 611"/>
            <p:cNvSpPr>
              <a:spLocks noChangeArrowheads="1"/>
            </p:cNvSpPr>
            <p:nvPr/>
          </p:nvSpPr>
          <p:spPr bwMode="auto">
            <a:xfrm>
              <a:off x="5720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2" name="Line 612"/>
            <p:cNvSpPr>
              <a:spLocks noChangeShapeType="1"/>
            </p:cNvSpPr>
            <p:nvPr/>
          </p:nvSpPr>
          <p:spPr bwMode="auto">
            <a:xfrm flipV="1">
              <a:off x="5976" y="4078"/>
              <a:ext cx="0" cy="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3" name="Rectangle 613"/>
            <p:cNvSpPr>
              <a:spLocks noChangeArrowheads="1"/>
            </p:cNvSpPr>
            <p:nvPr/>
          </p:nvSpPr>
          <p:spPr bwMode="auto">
            <a:xfrm>
              <a:off x="5929" y="4116"/>
              <a:ext cx="128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4" name="Rectangle 614"/>
            <p:cNvSpPr>
              <a:spLocks noChangeArrowheads="1"/>
            </p:cNvSpPr>
            <p:nvPr/>
          </p:nvSpPr>
          <p:spPr bwMode="auto">
            <a:xfrm>
              <a:off x="4794" y="4197"/>
              <a:ext cx="323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5" name="Rectangle 615"/>
            <p:cNvSpPr>
              <a:spLocks noChangeArrowheads="1"/>
            </p:cNvSpPr>
            <p:nvPr/>
          </p:nvSpPr>
          <p:spPr bwMode="auto">
            <a:xfrm>
              <a:off x="4832" y="2371"/>
              <a:ext cx="252" cy="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Well-C7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6" name="Line 616"/>
            <p:cNvSpPr>
              <a:spLocks noChangeShapeType="1"/>
            </p:cNvSpPr>
            <p:nvPr/>
          </p:nvSpPr>
          <p:spPr bwMode="auto">
            <a:xfrm>
              <a:off x="5668" y="3106"/>
              <a:ext cx="0" cy="10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7" name="Rectangle 617"/>
            <p:cNvSpPr>
              <a:spLocks noChangeArrowheads="1"/>
            </p:cNvSpPr>
            <p:nvPr/>
          </p:nvSpPr>
          <p:spPr bwMode="auto">
            <a:xfrm>
              <a:off x="3602" y="4268"/>
              <a:ext cx="1752" cy="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96plate2_20180118_d49_t(000)_Spike Detector (6 x STD)(000).spk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4064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389063" y="577850"/>
            <a:ext cx="3186113" cy="25145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546916" y="2431520"/>
            <a:ext cx="4803339" cy="3599957"/>
            <a:chOff x="1595" y="478"/>
            <a:chExt cx="4710" cy="3530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95" y="478"/>
              <a:ext cx="4490" cy="3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5"/>
            <p:cNvSpPr>
              <a:spLocks noChangeAspect="1" noChangeArrowheads="1"/>
            </p:cNvSpPr>
            <p:nvPr/>
          </p:nvSpPr>
          <p:spPr bwMode="auto">
            <a:xfrm>
              <a:off x="1595" y="478"/>
              <a:ext cx="4710" cy="353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180" y="726"/>
              <a:ext cx="3480" cy="27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80" y="726"/>
              <a:ext cx="3480" cy="2748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2180" y="3474"/>
              <a:ext cx="348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80" y="726"/>
              <a:ext cx="0" cy="2748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218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10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2525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445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287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79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3223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3142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V="1">
              <a:off x="3567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487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92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84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V="1">
              <a:off x="4265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185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V="1">
              <a:off x="461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529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V="1">
              <a:off x="4962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882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V="1">
              <a:off x="5307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227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V="1">
              <a:off x="5660" y="3434"/>
              <a:ext cx="0" cy="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580" y="3498"/>
              <a:ext cx="224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3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2180" y="2312"/>
              <a:ext cx="1019" cy="0"/>
            </a:xfrm>
            <a:custGeom>
              <a:avLst/>
              <a:gdLst>
                <a:gd name="T0" fmla="*/ 16 w 1019"/>
                <a:gd name="T1" fmla="*/ 40 w 1019"/>
                <a:gd name="T2" fmla="*/ 64 w 1019"/>
                <a:gd name="T3" fmla="*/ 88 w 1019"/>
                <a:gd name="T4" fmla="*/ 113 w 1019"/>
                <a:gd name="T5" fmla="*/ 137 w 1019"/>
                <a:gd name="T6" fmla="*/ 161 w 1019"/>
                <a:gd name="T7" fmla="*/ 185 w 1019"/>
                <a:gd name="T8" fmla="*/ 209 w 1019"/>
                <a:gd name="T9" fmla="*/ 233 w 1019"/>
                <a:gd name="T10" fmla="*/ 257 w 1019"/>
                <a:gd name="T11" fmla="*/ 281 w 1019"/>
                <a:gd name="T12" fmla="*/ 305 w 1019"/>
                <a:gd name="T13" fmla="*/ 329 w 1019"/>
                <a:gd name="T14" fmla="*/ 353 w 1019"/>
                <a:gd name="T15" fmla="*/ 377 w 1019"/>
                <a:gd name="T16" fmla="*/ 401 w 1019"/>
                <a:gd name="T17" fmla="*/ 425 w 1019"/>
                <a:gd name="T18" fmla="*/ 449 w 1019"/>
                <a:gd name="T19" fmla="*/ 473 w 1019"/>
                <a:gd name="T20" fmla="*/ 497 w 1019"/>
                <a:gd name="T21" fmla="*/ 521 w 1019"/>
                <a:gd name="T22" fmla="*/ 545 w 1019"/>
                <a:gd name="T23" fmla="*/ 570 w 1019"/>
                <a:gd name="T24" fmla="*/ 594 w 1019"/>
                <a:gd name="T25" fmla="*/ 618 w 1019"/>
                <a:gd name="T26" fmla="*/ 642 w 1019"/>
                <a:gd name="T27" fmla="*/ 666 w 1019"/>
                <a:gd name="T28" fmla="*/ 690 w 1019"/>
                <a:gd name="T29" fmla="*/ 714 w 1019"/>
                <a:gd name="T30" fmla="*/ 738 w 1019"/>
                <a:gd name="T31" fmla="*/ 762 w 1019"/>
                <a:gd name="T32" fmla="*/ 786 w 1019"/>
                <a:gd name="T33" fmla="*/ 810 w 1019"/>
                <a:gd name="T34" fmla="*/ 834 w 1019"/>
                <a:gd name="T35" fmla="*/ 858 w 1019"/>
                <a:gd name="T36" fmla="*/ 882 w 1019"/>
                <a:gd name="T37" fmla="*/ 906 w 1019"/>
                <a:gd name="T38" fmla="*/ 930 w 1019"/>
                <a:gd name="T39" fmla="*/ 954 w 1019"/>
                <a:gd name="T40" fmla="*/ 978 w 1019"/>
                <a:gd name="T41" fmla="*/ 1003 w 101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019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7" y="0"/>
                  </a:lnTo>
                  <a:lnTo>
                    <a:pt x="105" y="0"/>
                  </a:lnTo>
                  <a:lnTo>
                    <a:pt x="113" y="0"/>
                  </a:lnTo>
                  <a:lnTo>
                    <a:pt x="121" y="0"/>
                  </a:lnTo>
                  <a:lnTo>
                    <a:pt x="129" y="0"/>
                  </a:lnTo>
                  <a:lnTo>
                    <a:pt x="137" y="0"/>
                  </a:lnTo>
                  <a:lnTo>
                    <a:pt x="145" y="0"/>
                  </a:lnTo>
                  <a:lnTo>
                    <a:pt x="153" y="0"/>
                  </a:lnTo>
                  <a:lnTo>
                    <a:pt x="161" y="0"/>
                  </a:lnTo>
                  <a:lnTo>
                    <a:pt x="169" y="0"/>
                  </a:lnTo>
                  <a:lnTo>
                    <a:pt x="177" y="0"/>
                  </a:lnTo>
                  <a:lnTo>
                    <a:pt x="185" y="0"/>
                  </a:lnTo>
                  <a:lnTo>
                    <a:pt x="193" y="0"/>
                  </a:lnTo>
                  <a:lnTo>
                    <a:pt x="201" y="0"/>
                  </a:lnTo>
                  <a:lnTo>
                    <a:pt x="209" y="0"/>
                  </a:lnTo>
                  <a:lnTo>
                    <a:pt x="217" y="0"/>
                  </a:lnTo>
                  <a:lnTo>
                    <a:pt x="225" y="0"/>
                  </a:lnTo>
                  <a:lnTo>
                    <a:pt x="233" y="0"/>
                  </a:lnTo>
                  <a:lnTo>
                    <a:pt x="241" y="0"/>
                  </a:lnTo>
                  <a:lnTo>
                    <a:pt x="249" y="0"/>
                  </a:lnTo>
                  <a:lnTo>
                    <a:pt x="257" y="0"/>
                  </a:lnTo>
                  <a:lnTo>
                    <a:pt x="265" y="0"/>
                  </a:lnTo>
                  <a:lnTo>
                    <a:pt x="273" y="0"/>
                  </a:lnTo>
                  <a:lnTo>
                    <a:pt x="281" y="0"/>
                  </a:lnTo>
                  <a:lnTo>
                    <a:pt x="289" y="0"/>
                  </a:lnTo>
                  <a:lnTo>
                    <a:pt x="297" y="0"/>
                  </a:lnTo>
                  <a:lnTo>
                    <a:pt x="305" y="0"/>
                  </a:lnTo>
                  <a:lnTo>
                    <a:pt x="313" y="0"/>
                  </a:lnTo>
                  <a:lnTo>
                    <a:pt x="321" y="0"/>
                  </a:lnTo>
                  <a:lnTo>
                    <a:pt x="329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53" y="0"/>
                  </a:lnTo>
                  <a:lnTo>
                    <a:pt x="361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85" y="0"/>
                  </a:lnTo>
                  <a:lnTo>
                    <a:pt x="393" y="0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  <a:lnTo>
                    <a:pt x="433" y="0"/>
                  </a:lnTo>
                  <a:lnTo>
                    <a:pt x="441" y="0"/>
                  </a:lnTo>
                  <a:lnTo>
                    <a:pt x="449" y="0"/>
                  </a:lnTo>
                  <a:lnTo>
                    <a:pt x="457" y="0"/>
                  </a:lnTo>
                  <a:lnTo>
                    <a:pt x="465" y="0"/>
                  </a:lnTo>
                  <a:lnTo>
                    <a:pt x="473" y="0"/>
                  </a:lnTo>
                  <a:lnTo>
                    <a:pt x="481" y="0"/>
                  </a:lnTo>
                  <a:lnTo>
                    <a:pt x="489" y="0"/>
                  </a:lnTo>
                  <a:lnTo>
                    <a:pt x="497" y="0"/>
                  </a:lnTo>
                  <a:lnTo>
                    <a:pt x="505" y="0"/>
                  </a:lnTo>
                  <a:lnTo>
                    <a:pt x="513" y="0"/>
                  </a:lnTo>
                  <a:lnTo>
                    <a:pt x="521" y="0"/>
                  </a:lnTo>
                  <a:lnTo>
                    <a:pt x="529" y="0"/>
                  </a:lnTo>
                  <a:lnTo>
                    <a:pt x="537" y="0"/>
                  </a:lnTo>
                  <a:lnTo>
                    <a:pt x="545" y="0"/>
                  </a:lnTo>
                  <a:lnTo>
                    <a:pt x="554" y="0"/>
                  </a:lnTo>
                  <a:lnTo>
                    <a:pt x="562" y="0"/>
                  </a:lnTo>
                  <a:lnTo>
                    <a:pt x="570" y="0"/>
                  </a:lnTo>
                  <a:lnTo>
                    <a:pt x="578" y="0"/>
                  </a:lnTo>
                  <a:lnTo>
                    <a:pt x="586" y="0"/>
                  </a:lnTo>
                  <a:lnTo>
                    <a:pt x="594" y="0"/>
                  </a:lnTo>
                  <a:lnTo>
                    <a:pt x="602" y="0"/>
                  </a:lnTo>
                  <a:lnTo>
                    <a:pt x="610" y="0"/>
                  </a:lnTo>
                  <a:lnTo>
                    <a:pt x="618" y="0"/>
                  </a:lnTo>
                  <a:lnTo>
                    <a:pt x="626" y="0"/>
                  </a:lnTo>
                  <a:lnTo>
                    <a:pt x="634" y="0"/>
                  </a:lnTo>
                  <a:lnTo>
                    <a:pt x="642" y="0"/>
                  </a:lnTo>
                  <a:lnTo>
                    <a:pt x="650" y="0"/>
                  </a:lnTo>
                  <a:lnTo>
                    <a:pt x="658" y="0"/>
                  </a:lnTo>
                  <a:lnTo>
                    <a:pt x="666" y="0"/>
                  </a:lnTo>
                  <a:lnTo>
                    <a:pt x="674" y="0"/>
                  </a:lnTo>
                  <a:lnTo>
                    <a:pt x="682" y="0"/>
                  </a:lnTo>
                  <a:lnTo>
                    <a:pt x="690" y="0"/>
                  </a:lnTo>
                  <a:lnTo>
                    <a:pt x="698" y="0"/>
                  </a:lnTo>
                  <a:lnTo>
                    <a:pt x="706" y="0"/>
                  </a:lnTo>
                  <a:lnTo>
                    <a:pt x="714" y="0"/>
                  </a:lnTo>
                  <a:lnTo>
                    <a:pt x="722" y="0"/>
                  </a:lnTo>
                  <a:lnTo>
                    <a:pt x="730" y="0"/>
                  </a:lnTo>
                  <a:lnTo>
                    <a:pt x="738" y="0"/>
                  </a:lnTo>
                  <a:lnTo>
                    <a:pt x="746" y="0"/>
                  </a:lnTo>
                  <a:lnTo>
                    <a:pt x="754" y="0"/>
                  </a:lnTo>
                  <a:lnTo>
                    <a:pt x="762" y="0"/>
                  </a:lnTo>
                  <a:lnTo>
                    <a:pt x="770" y="0"/>
                  </a:lnTo>
                  <a:lnTo>
                    <a:pt x="778" y="0"/>
                  </a:lnTo>
                  <a:lnTo>
                    <a:pt x="786" y="0"/>
                  </a:lnTo>
                  <a:lnTo>
                    <a:pt x="794" y="0"/>
                  </a:lnTo>
                  <a:lnTo>
                    <a:pt x="802" y="0"/>
                  </a:lnTo>
                  <a:lnTo>
                    <a:pt x="810" y="0"/>
                  </a:lnTo>
                  <a:lnTo>
                    <a:pt x="818" y="0"/>
                  </a:lnTo>
                  <a:lnTo>
                    <a:pt x="826" y="0"/>
                  </a:lnTo>
                  <a:lnTo>
                    <a:pt x="834" y="0"/>
                  </a:lnTo>
                  <a:lnTo>
                    <a:pt x="842" y="0"/>
                  </a:lnTo>
                  <a:lnTo>
                    <a:pt x="850" y="0"/>
                  </a:lnTo>
                  <a:lnTo>
                    <a:pt x="858" y="0"/>
                  </a:lnTo>
                  <a:lnTo>
                    <a:pt x="866" y="0"/>
                  </a:lnTo>
                  <a:lnTo>
                    <a:pt x="874" y="0"/>
                  </a:lnTo>
                  <a:lnTo>
                    <a:pt x="882" y="0"/>
                  </a:lnTo>
                  <a:lnTo>
                    <a:pt x="890" y="0"/>
                  </a:lnTo>
                  <a:lnTo>
                    <a:pt x="898" y="0"/>
                  </a:lnTo>
                  <a:lnTo>
                    <a:pt x="906" y="0"/>
                  </a:lnTo>
                  <a:lnTo>
                    <a:pt x="914" y="0"/>
                  </a:lnTo>
                  <a:lnTo>
                    <a:pt x="922" y="0"/>
                  </a:lnTo>
                  <a:lnTo>
                    <a:pt x="930" y="0"/>
                  </a:lnTo>
                  <a:lnTo>
                    <a:pt x="938" y="0"/>
                  </a:lnTo>
                  <a:lnTo>
                    <a:pt x="946" y="0"/>
                  </a:lnTo>
                  <a:lnTo>
                    <a:pt x="954" y="0"/>
                  </a:lnTo>
                  <a:lnTo>
                    <a:pt x="962" y="0"/>
                  </a:lnTo>
                  <a:lnTo>
                    <a:pt x="970" y="0"/>
                  </a:lnTo>
                  <a:lnTo>
                    <a:pt x="978" y="0"/>
                  </a:lnTo>
                  <a:lnTo>
                    <a:pt x="986" y="0"/>
                  </a:lnTo>
                  <a:lnTo>
                    <a:pt x="994" y="0"/>
                  </a:lnTo>
                  <a:lnTo>
                    <a:pt x="1003" y="0"/>
                  </a:lnTo>
                  <a:lnTo>
                    <a:pt x="1011" y="0"/>
                  </a:lnTo>
                  <a:lnTo>
                    <a:pt x="101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3199" y="2312"/>
              <a:ext cx="1018" cy="0"/>
            </a:xfrm>
            <a:custGeom>
              <a:avLst/>
              <a:gdLst>
                <a:gd name="T0" fmla="*/ 16 w 1018"/>
                <a:gd name="T1" fmla="*/ 40 w 1018"/>
                <a:gd name="T2" fmla="*/ 64 w 1018"/>
                <a:gd name="T3" fmla="*/ 88 w 1018"/>
                <a:gd name="T4" fmla="*/ 112 w 1018"/>
                <a:gd name="T5" fmla="*/ 136 w 1018"/>
                <a:gd name="T6" fmla="*/ 160 w 1018"/>
                <a:gd name="T7" fmla="*/ 184 w 1018"/>
                <a:gd name="T8" fmla="*/ 208 w 1018"/>
                <a:gd name="T9" fmla="*/ 232 w 1018"/>
                <a:gd name="T10" fmla="*/ 256 w 1018"/>
                <a:gd name="T11" fmla="*/ 280 w 1018"/>
                <a:gd name="T12" fmla="*/ 304 w 1018"/>
                <a:gd name="T13" fmla="*/ 328 w 1018"/>
                <a:gd name="T14" fmla="*/ 352 w 1018"/>
                <a:gd name="T15" fmla="*/ 376 w 1018"/>
                <a:gd name="T16" fmla="*/ 400 w 1018"/>
                <a:gd name="T17" fmla="*/ 424 w 1018"/>
                <a:gd name="T18" fmla="*/ 449 w 1018"/>
                <a:gd name="T19" fmla="*/ 473 w 1018"/>
                <a:gd name="T20" fmla="*/ 497 w 1018"/>
                <a:gd name="T21" fmla="*/ 521 w 1018"/>
                <a:gd name="T22" fmla="*/ 545 w 1018"/>
                <a:gd name="T23" fmla="*/ 569 w 1018"/>
                <a:gd name="T24" fmla="*/ 593 w 1018"/>
                <a:gd name="T25" fmla="*/ 617 w 1018"/>
                <a:gd name="T26" fmla="*/ 641 w 1018"/>
                <a:gd name="T27" fmla="*/ 665 w 1018"/>
                <a:gd name="T28" fmla="*/ 689 w 1018"/>
                <a:gd name="T29" fmla="*/ 713 w 1018"/>
                <a:gd name="T30" fmla="*/ 737 w 1018"/>
                <a:gd name="T31" fmla="*/ 761 w 1018"/>
                <a:gd name="T32" fmla="*/ 785 w 1018"/>
                <a:gd name="T33" fmla="*/ 809 w 1018"/>
                <a:gd name="T34" fmla="*/ 833 w 1018"/>
                <a:gd name="T35" fmla="*/ 857 w 1018"/>
                <a:gd name="T36" fmla="*/ 881 w 1018"/>
                <a:gd name="T37" fmla="*/ 906 w 1018"/>
                <a:gd name="T38" fmla="*/ 930 w 1018"/>
                <a:gd name="T39" fmla="*/ 954 w 1018"/>
                <a:gd name="T40" fmla="*/ 978 w 1018"/>
                <a:gd name="T41" fmla="*/ 1002 w 10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018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8" y="0"/>
                  </a:lnTo>
                  <a:lnTo>
                    <a:pt x="136" y="0"/>
                  </a:lnTo>
                  <a:lnTo>
                    <a:pt x="144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0" y="0"/>
                  </a:lnTo>
                  <a:lnTo>
                    <a:pt x="208" y="0"/>
                  </a:lnTo>
                  <a:lnTo>
                    <a:pt x="216" y="0"/>
                  </a:lnTo>
                  <a:lnTo>
                    <a:pt x="224" y="0"/>
                  </a:lnTo>
                  <a:lnTo>
                    <a:pt x="232" y="0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256" y="0"/>
                  </a:lnTo>
                  <a:lnTo>
                    <a:pt x="264" y="0"/>
                  </a:lnTo>
                  <a:lnTo>
                    <a:pt x="272" y="0"/>
                  </a:lnTo>
                  <a:lnTo>
                    <a:pt x="280" y="0"/>
                  </a:lnTo>
                  <a:lnTo>
                    <a:pt x="288" y="0"/>
                  </a:lnTo>
                  <a:lnTo>
                    <a:pt x="296" y="0"/>
                  </a:lnTo>
                  <a:lnTo>
                    <a:pt x="304" y="0"/>
                  </a:lnTo>
                  <a:lnTo>
                    <a:pt x="312" y="0"/>
                  </a:lnTo>
                  <a:lnTo>
                    <a:pt x="320" y="0"/>
                  </a:lnTo>
                  <a:lnTo>
                    <a:pt x="328" y="0"/>
                  </a:lnTo>
                  <a:lnTo>
                    <a:pt x="336" y="0"/>
                  </a:lnTo>
                  <a:lnTo>
                    <a:pt x="344" y="0"/>
                  </a:lnTo>
                  <a:lnTo>
                    <a:pt x="352" y="0"/>
                  </a:lnTo>
                  <a:lnTo>
                    <a:pt x="360" y="0"/>
                  </a:lnTo>
                  <a:lnTo>
                    <a:pt x="368" y="0"/>
                  </a:lnTo>
                  <a:lnTo>
                    <a:pt x="376" y="0"/>
                  </a:lnTo>
                  <a:lnTo>
                    <a:pt x="384" y="0"/>
                  </a:lnTo>
                  <a:lnTo>
                    <a:pt x="392" y="0"/>
                  </a:lnTo>
                  <a:lnTo>
                    <a:pt x="400" y="0"/>
                  </a:lnTo>
                  <a:lnTo>
                    <a:pt x="408" y="0"/>
                  </a:lnTo>
                  <a:lnTo>
                    <a:pt x="416" y="0"/>
                  </a:lnTo>
                  <a:lnTo>
                    <a:pt x="424" y="0"/>
                  </a:lnTo>
                  <a:lnTo>
                    <a:pt x="433" y="0"/>
                  </a:lnTo>
                  <a:lnTo>
                    <a:pt x="441" y="0"/>
                  </a:lnTo>
                  <a:lnTo>
                    <a:pt x="449" y="0"/>
                  </a:lnTo>
                  <a:lnTo>
                    <a:pt x="457" y="0"/>
                  </a:lnTo>
                  <a:lnTo>
                    <a:pt x="465" y="0"/>
                  </a:lnTo>
                  <a:lnTo>
                    <a:pt x="473" y="0"/>
                  </a:lnTo>
                  <a:lnTo>
                    <a:pt x="481" y="0"/>
                  </a:lnTo>
                  <a:lnTo>
                    <a:pt x="489" y="0"/>
                  </a:lnTo>
                  <a:lnTo>
                    <a:pt x="497" y="0"/>
                  </a:lnTo>
                  <a:lnTo>
                    <a:pt x="505" y="0"/>
                  </a:lnTo>
                  <a:lnTo>
                    <a:pt x="513" y="0"/>
                  </a:lnTo>
                  <a:lnTo>
                    <a:pt x="521" y="0"/>
                  </a:lnTo>
                  <a:lnTo>
                    <a:pt x="529" y="0"/>
                  </a:lnTo>
                  <a:lnTo>
                    <a:pt x="537" y="0"/>
                  </a:lnTo>
                  <a:lnTo>
                    <a:pt x="545" y="0"/>
                  </a:lnTo>
                  <a:lnTo>
                    <a:pt x="553" y="0"/>
                  </a:lnTo>
                  <a:lnTo>
                    <a:pt x="561" y="0"/>
                  </a:lnTo>
                  <a:lnTo>
                    <a:pt x="569" y="0"/>
                  </a:lnTo>
                  <a:lnTo>
                    <a:pt x="577" y="0"/>
                  </a:lnTo>
                  <a:lnTo>
                    <a:pt x="585" y="0"/>
                  </a:lnTo>
                  <a:lnTo>
                    <a:pt x="593" y="0"/>
                  </a:lnTo>
                  <a:lnTo>
                    <a:pt x="601" y="0"/>
                  </a:lnTo>
                  <a:lnTo>
                    <a:pt x="609" y="0"/>
                  </a:lnTo>
                  <a:lnTo>
                    <a:pt x="617" y="0"/>
                  </a:lnTo>
                  <a:lnTo>
                    <a:pt x="625" y="0"/>
                  </a:lnTo>
                  <a:lnTo>
                    <a:pt x="633" y="0"/>
                  </a:lnTo>
                  <a:lnTo>
                    <a:pt x="641" y="0"/>
                  </a:lnTo>
                  <a:lnTo>
                    <a:pt x="649" y="0"/>
                  </a:lnTo>
                  <a:lnTo>
                    <a:pt x="657" y="0"/>
                  </a:lnTo>
                  <a:lnTo>
                    <a:pt x="665" y="0"/>
                  </a:lnTo>
                  <a:lnTo>
                    <a:pt x="673" y="0"/>
                  </a:lnTo>
                  <a:lnTo>
                    <a:pt x="681" y="0"/>
                  </a:lnTo>
                  <a:lnTo>
                    <a:pt x="689" y="0"/>
                  </a:lnTo>
                  <a:lnTo>
                    <a:pt x="697" y="0"/>
                  </a:lnTo>
                  <a:lnTo>
                    <a:pt x="705" y="0"/>
                  </a:lnTo>
                  <a:lnTo>
                    <a:pt x="713" y="0"/>
                  </a:lnTo>
                  <a:lnTo>
                    <a:pt x="721" y="0"/>
                  </a:lnTo>
                  <a:lnTo>
                    <a:pt x="729" y="0"/>
                  </a:lnTo>
                  <a:lnTo>
                    <a:pt x="737" y="0"/>
                  </a:lnTo>
                  <a:lnTo>
                    <a:pt x="745" y="0"/>
                  </a:lnTo>
                  <a:lnTo>
                    <a:pt x="753" y="0"/>
                  </a:lnTo>
                  <a:lnTo>
                    <a:pt x="761" y="0"/>
                  </a:lnTo>
                  <a:lnTo>
                    <a:pt x="769" y="0"/>
                  </a:lnTo>
                  <a:lnTo>
                    <a:pt x="777" y="0"/>
                  </a:lnTo>
                  <a:lnTo>
                    <a:pt x="785" y="0"/>
                  </a:lnTo>
                  <a:lnTo>
                    <a:pt x="793" y="0"/>
                  </a:lnTo>
                  <a:lnTo>
                    <a:pt x="801" y="0"/>
                  </a:lnTo>
                  <a:lnTo>
                    <a:pt x="809" y="0"/>
                  </a:lnTo>
                  <a:lnTo>
                    <a:pt x="817" y="0"/>
                  </a:lnTo>
                  <a:lnTo>
                    <a:pt x="825" y="0"/>
                  </a:lnTo>
                  <a:lnTo>
                    <a:pt x="833" y="0"/>
                  </a:lnTo>
                  <a:lnTo>
                    <a:pt x="841" y="0"/>
                  </a:lnTo>
                  <a:lnTo>
                    <a:pt x="849" y="0"/>
                  </a:lnTo>
                  <a:lnTo>
                    <a:pt x="857" y="0"/>
                  </a:lnTo>
                  <a:lnTo>
                    <a:pt x="865" y="0"/>
                  </a:lnTo>
                  <a:lnTo>
                    <a:pt x="873" y="0"/>
                  </a:lnTo>
                  <a:lnTo>
                    <a:pt x="881" y="0"/>
                  </a:lnTo>
                  <a:lnTo>
                    <a:pt x="890" y="0"/>
                  </a:lnTo>
                  <a:lnTo>
                    <a:pt x="898" y="0"/>
                  </a:lnTo>
                  <a:lnTo>
                    <a:pt x="906" y="0"/>
                  </a:lnTo>
                  <a:lnTo>
                    <a:pt x="914" y="0"/>
                  </a:lnTo>
                  <a:lnTo>
                    <a:pt x="922" y="0"/>
                  </a:lnTo>
                  <a:lnTo>
                    <a:pt x="930" y="0"/>
                  </a:lnTo>
                  <a:lnTo>
                    <a:pt x="938" y="0"/>
                  </a:lnTo>
                  <a:lnTo>
                    <a:pt x="946" y="0"/>
                  </a:lnTo>
                  <a:lnTo>
                    <a:pt x="954" y="0"/>
                  </a:lnTo>
                  <a:lnTo>
                    <a:pt x="962" y="0"/>
                  </a:lnTo>
                  <a:lnTo>
                    <a:pt x="970" y="0"/>
                  </a:lnTo>
                  <a:lnTo>
                    <a:pt x="978" y="0"/>
                  </a:lnTo>
                  <a:lnTo>
                    <a:pt x="986" y="0"/>
                  </a:lnTo>
                  <a:lnTo>
                    <a:pt x="994" y="0"/>
                  </a:lnTo>
                  <a:lnTo>
                    <a:pt x="1002" y="0"/>
                  </a:lnTo>
                  <a:lnTo>
                    <a:pt x="1010" y="0"/>
                  </a:lnTo>
                  <a:lnTo>
                    <a:pt x="101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4217" y="2312"/>
              <a:ext cx="1018" cy="0"/>
            </a:xfrm>
            <a:custGeom>
              <a:avLst/>
              <a:gdLst>
                <a:gd name="T0" fmla="*/ 16 w 1018"/>
                <a:gd name="T1" fmla="*/ 40 w 1018"/>
                <a:gd name="T2" fmla="*/ 64 w 1018"/>
                <a:gd name="T3" fmla="*/ 88 w 1018"/>
                <a:gd name="T4" fmla="*/ 112 w 1018"/>
                <a:gd name="T5" fmla="*/ 136 w 1018"/>
                <a:gd name="T6" fmla="*/ 160 w 1018"/>
                <a:gd name="T7" fmla="*/ 184 w 1018"/>
                <a:gd name="T8" fmla="*/ 208 w 1018"/>
                <a:gd name="T9" fmla="*/ 232 w 1018"/>
                <a:gd name="T10" fmla="*/ 256 w 1018"/>
                <a:gd name="T11" fmla="*/ 280 w 1018"/>
                <a:gd name="T12" fmla="*/ 304 w 1018"/>
                <a:gd name="T13" fmla="*/ 329 w 1018"/>
                <a:gd name="T14" fmla="*/ 353 w 1018"/>
                <a:gd name="T15" fmla="*/ 377 w 1018"/>
                <a:gd name="T16" fmla="*/ 401 w 1018"/>
                <a:gd name="T17" fmla="*/ 425 w 1018"/>
                <a:gd name="T18" fmla="*/ 449 w 1018"/>
                <a:gd name="T19" fmla="*/ 473 w 1018"/>
                <a:gd name="T20" fmla="*/ 497 w 1018"/>
                <a:gd name="T21" fmla="*/ 521 w 1018"/>
                <a:gd name="T22" fmla="*/ 545 w 1018"/>
                <a:gd name="T23" fmla="*/ 569 w 1018"/>
                <a:gd name="T24" fmla="*/ 593 w 1018"/>
                <a:gd name="T25" fmla="*/ 617 w 1018"/>
                <a:gd name="T26" fmla="*/ 641 w 1018"/>
                <a:gd name="T27" fmla="*/ 665 w 1018"/>
                <a:gd name="T28" fmla="*/ 689 w 1018"/>
                <a:gd name="T29" fmla="*/ 713 w 1018"/>
                <a:gd name="T30" fmla="*/ 737 w 1018"/>
                <a:gd name="T31" fmla="*/ 761 w 1018"/>
                <a:gd name="T32" fmla="*/ 786 w 1018"/>
                <a:gd name="T33" fmla="*/ 810 w 1018"/>
                <a:gd name="T34" fmla="*/ 834 w 1018"/>
                <a:gd name="T35" fmla="*/ 858 w 1018"/>
                <a:gd name="T36" fmla="*/ 882 w 1018"/>
                <a:gd name="T37" fmla="*/ 906 w 1018"/>
                <a:gd name="T38" fmla="*/ 930 w 1018"/>
                <a:gd name="T39" fmla="*/ 954 w 1018"/>
                <a:gd name="T40" fmla="*/ 978 w 1018"/>
                <a:gd name="T41" fmla="*/ 1002 w 10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1018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8" y="0"/>
                  </a:lnTo>
                  <a:lnTo>
                    <a:pt x="136" y="0"/>
                  </a:lnTo>
                  <a:lnTo>
                    <a:pt x="144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0" y="0"/>
                  </a:lnTo>
                  <a:lnTo>
                    <a:pt x="208" y="0"/>
                  </a:lnTo>
                  <a:lnTo>
                    <a:pt x="216" y="0"/>
                  </a:lnTo>
                  <a:lnTo>
                    <a:pt x="224" y="0"/>
                  </a:lnTo>
                  <a:lnTo>
                    <a:pt x="232" y="0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256" y="0"/>
                  </a:lnTo>
                  <a:lnTo>
                    <a:pt x="264" y="0"/>
                  </a:lnTo>
                  <a:lnTo>
                    <a:pt x="272" y="0"/>
                  </a:lnTo>
                  <a:lnTo>
                    <a:pt x="280" y="0"/>
                  </a:lnTo>
                  <a:lnTo>
                    <a:pt x="288" y="0"/>
                  </a:lnTo>
                  <a:lnTo>
                    <a:pt x="296" y="0"/>
                  </a:lnTo>
                  <a:lnTo>
                    <a:pt x="304" y="0"/>
                  </a:lnTo>
                  <a:lnTo>
                    <a:pt x="312" y="0"/>
                  </a:lnTo>
                  <a:lnTo>
                    <a:pt x="321" y="0"/>
                  </a:lnTo>
                  <a:lnTo>
                    <a:pt x="329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53" y="0"/>
                  </a:lnTo>
                  <a:lnTo>
                    <a:pt x="361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85" y="0"/>
                  </a:lnTo>
                  <a:lnTo>
                    <a:pt x="393" y="0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  <a:lnTo>
                    <a:pt x="433" y="0"/>
                  </a:lnTo>
                  <a:lnTo>
                    <a:pt x="441" y="0"/>
                  </a:lnTo>
                  <a:lnTo>
                    <a:pt x="449" y="0"/>
                  </a:lnTo>
                  <a:lnTo>
                    <a:pt x="457" y="0"/>
                  </a:lnTo>
                  <a:lnTo>
                    <a:pt x="465" y="0"/>
                  </a:lnTo>
                  <a:lnTo>
                    <a:pt x="473" y="0"/>
                  </a:lnTo>
                  <a:lnTo>
                    <a:pt x="481" y="0"/>
                  </a:lnTo>
                  <a:lnTo>
                    <a:pt x="489" y="0"/>
                  </a:lnTo>
                  <a:lnTo>
                    <a:pt x="497" y="0"/>
                  </a:lnTo>
                  <a:lnTo>
                    <a:pt x="505" y="0"/>
                  </a:lnTo>
                  <a:lnTo>
                    <a:pt x="513" y="0"/>
                  </a:lnTo>
                  <a:lnTo>
                    <a:pt x="521" y="0"/>
                  </a:lnTo>
                  <a:lnTo>
                    <a:pt x="529" y="0"/>
                  </a:lnTo>
                  <a:lnTo>
                    <a:pt x="537" y="0"/>
                  </a:lnTo>
                  <a:lnTo>
                    <a:pt x="545" y="0"/>
                  </a:lnTo>
                  <a:lnTo>
                    <a:pt x="553" y="0"/>
                  </a:lnTo>
                  <a:lnTo>
                    <a:pt x="561" y="0"/>
                  </a:lnTo>
                  <a:lnTo>
                    <a:pt x="569" y="0"/>
                  </a:lnTo>
                  <a:lnTo>
                    <a:pt x="577" y="0"/>
                  </a:lnTo>
                  <a:lnTo>
                    <a:pt x="585" y="0"/>
                  </a:lnTo>
                  <a:lnTo>
                    <a:pt x="593" y="0"/>
                  </a:lnTo>
                  <a:lnTo>
                    <a:pt x="601" y="0"/>
                  </a:lnTo>
                  <a:lnTo>
                    <a:pt x="609" y="0"/>
                  </a:lnTo>
                  <a:lnTo>
                    <a:pt x="617" y="0"/>
                  </a:lnTo>
                  <a:lnTo>
                    <a:pt x="625" y="0"/>
                  </a:lnTo>
                  <a:lnTo>
                    <a:pt x="633" y="0"/>
                  </a:lnTo>
                  <a:lnTo>
                    <a:pt x="641" y="0"/>
                  </a:lnTo>
                  <a:lnTo>
                    <a:pt x="649" y="0"/>
                  </a:lnTo>
                  <a:lnTo>
                    <a:pt x="657" y="0"/>
                  </a:lnTo>
                  <a:lnTo>
                    <a:pt x="665" y="0"/>
                  </a:lnTo>
                  <a:lnTo>
                    <a:pt x="673" y="0"/>
                  </a:lnTo>
                  <a:lnTo>
                    <a:pt x="681" y="0"/>
                  </a:lnTo>
                  <a:lnTo>
                    <a:pt x="689" y="0"/>
                  </a:lnTo>
                  <a:lnTo>
                    <a:pt x="697" y="0"/>
                  </a:lnTo>
                  <a:lnTo>
                    <a:pt x="705" y="0"/>
                  </a:lnTo>
                  <a:lnTo>
                    <a:pt x="713" y="0"/>
                  </a:lnTo>
                  <a:lnTo>
                    <a:pt x="721" y="0"/>
                  </a:lnTo>
                  <a:lnTo>
                    <a:pt x="729" y="0"/>
                  </a:lnTo>
                  <a:lnTo>
                    <a:pt x="737" y="0"/>
                  </a:lnTo>
                  <a:lnTo>
                    <a:pt x="745" y="0"/>
                  </a:lnTo>
                  <a:lnTo>
                    <a:pt x="753" y="0"/>
                  </a:lnTo>
                  <a:lnTo>
                    <a:pt x="761" y="0"/>
                  </a:lnTo>
                  <a:lnTo>
                    <a:pt x="769" y="0"/>
                  </a:lnTo>
                  <a:lnTo>
                    <a:pt x="778" y="0"/>
                  </a:lnTo>
                  <a:lnTo>
                    <a:pt x="786" y="0"/>
                  </a:lnTo>
                  <a:lnTo>
                    <a:pt x="794" y="0"/>
                  </a:lnTo>
                  <a:lnTo>
                    <a:pt x="802" y="0"/>
                  </a:lnTo>
                  <a:lnTo>
                    <a:pt x="810" y="0"/>
                  </a:lnTo>
                  <a:lnTo>
                    <a:pt x="818" y="0"/>
                  </a:lnTo>
                  <a:lnTo>
                    <a:pt x="826" y="0"/>
                  </a:lnTo>
                  <a:lnTo>
                    <a:pt x="834" y="0"/>
                  </a:lnTo>
                  <a:lnTo>
                    <a:pt x="842" y="0"/>
                  </a:lnTo>
                  <a:lnTo>
                    <a:pt x="850" y="0"/>
                  </a:lnTo>
                  <a:lnTo>
                    <a:pt x="858" y="0"/>
                  </a:lnTo>
                  <a:lnTo>
                    <a:pt x="866" y="0"/>
                  </a:lnTo>
                  <a:lnTo>
                    <a:pt x="874" y="0"/>
                  </a:lnTo>
                  <a:lnTo>
                    <a:pt x="882" y="0"/>
                  </a:lnTo>
                  <a:lnTo>
                    <a:pt x="890" y="0"/>
                  </a:lnTo>
                  <a:lnTo>
                    <a:pt x="898" y="0"/>
                  </a:lnTo>
                  <a:lnTo>
                    <a:pt x="906" y="0"/>
                  </a:lnTo>
                  <a:lnTo>
                    <a:pt x="914" y="0"/>
                  </a:lnTo>
                  <a:lnTo>
                    <a:pt x="922" y="0"/>
                  </a:lnTo>
                  <a:lnTo>
                    <a:pt x="930" y="0"/>
                  </a:lnTo>
                  <a:lnTo>
                    <a:pt x="938" y="0"/>
                  </a:lnTo>
                  <a:lnTo>
                    <a:pt x="946" y="0"/>
                  </a:lnTo>
                  <a:lnTo>
                    <a:pt x="954" y="0"/>
                  </a:lnTo>
                  <a:lnTo>
                    <a:pt x="962" y="0"/>
                  </a:lnTo>
                  <a:lnTo>
                    <a:pt x="970" y="0"/>
                  </a:lnTo>
                  <a:lnTo>
                    <a:pt x="978" y="0"/>
                  </a:lnTo>
                  <a:lnTo>
                    <a:pt x="986" y="0"/>
                  </a:lnTo>
                  <a:lnTo>
                    <a:pt x="994" y="0"/>
                  </a:lnTo>
                  <a:lnTo>
                    <a:pt x="1002" y="0"/>
                  </a:lnTo>
                  <a:lnTo>
                    <a:pt x="1010" y="0"/>
                  </a:lnTo>
                  <a:lnTo>
                    <a:pt x="101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5235" y="2312"/>
              <a:ext cx="425" cy="0"/>
            </a:xfrm>
            <a:custGeom>
              <a:avLst/>
              <a:gdLst>
                <a:gd name="T0" fmla="*/ 0 w 425"/>
                <a:gd name="T1" fmla="*/ 8 w 425"/>
                <a:gd name="T2" fmla="*/ 16 w 425"/>
                <a:gd name="T3" fmla="*/ 24 w 425"/>
                <a:gd name="T4" fmla="*/ 32 w 425"/>
                <a:gd name="T5" fmla="*/ 40 w 425"/>
                <a:gd name="T6" fmla="*/ 48 w 425"/>
                <a:gd name="T7" fmla="*/ 56 w 425"/>
                <a:gd name="T8" fmla="*/ 64 w 425"/>
                <a:gd name="T9" fmla="*/ 72 w 425"/>
                <a:gd name="T10" fmla="*/ 80 w 425"/>
                <a:gd name="T11" fmla="*/ 88 w 425"/>
                <a:gd name="T12" fmla="*/ 96 w 425"/>
                <a:gd name="T13" fmla="*/ 104 w 425"/>
                <a:gd name="T14" fmla="*/ 112 w 425"/>
                <a:gd name="T15" fmla="*/ 120 w 425"/>
                <a:gd name="T16" fmla="*/ 128 w 425"/>
                <a:gd name="T17" fmla="*/ 136 w 425"/>
                <a:gd name="T18" fmla="*/ 144 w 425"/>
                <a:gd name="T19" fmla="*/ 152 w 425"/>
                <a:gd name="T20" fmla="*/ 160 w 425"/>
                <a:gd name="T21" fmla="*/ 168 w 425"/>
                <a:gd name="T22" fmla="*/ 176 w 425"/>
                <a:gd name="T23" fmla="*/ 184 w 425"/>
                <a:gd name="T24" fmla="*/ 192 w 425"/>
                <a:gd name="T25" fmla="*/ 200 w 425"/>
                <a:gd name="T26" fmla="*/ 209 w 425"/>
                <a:gd name="T27" fmla="*/ 217 w 425"/>
                <a:gd name="T28" fmla="*/ 225 w 425"/>
                <a:gd name="T29" fmla="*/ 233 w 425"/>
                <a:gd name="T30" fmla="*/ 241 w 425"/>
                <a:gd name="T31" fmla="*/ 249 w 425"/>
                <a:gd name="T32" fmla="*/ 257 w 425"/>
                <a:gd name="T33" fmla="*/ 265 w 425"/>
                <a:gd name="T34" fmla="*/ 273 w 425"/>
                <a:gd name="T35" fmla="*/ 281 w 425"/>
                <a:gd name="T36" fmla="*/ 289 w 425"/>
                <a:gd name="T37" fmla="*/ 297 w 425"/>
                <a:gd name="T38" fmla="*/ 305 w 425"/>
                <a:gd name="T39" fmla="*/ 313 w 425"/>
                <a:gd name="T40" fmla="*/ 321 w 425"/>
                <a:gd name="T41" fmla="*/ 329 w 425"/>
                <a:gd name="T42" fmla="*/ 337 w 425"/>
                <a:gd name="T43" fmla="*/ 345 w 425"/>
                <a:gd name="T44" fmla="*/ 353 w 425"/>
                <a:gd name="T45" fmla="*/ 361 w 425"/>
                <a:gd name="T46" fmla="*/ 369 w 425"/>
                <a:gd name="T47" fmla="*/ 377 w 425"/>
                <a:gd name="T48" fmla="*/ 385 w 425"/>
                <a:gd name="T49" fmla="*/ 393 w 425"/>
                <a:gd name="T50" fmla="*/ 401 w 425"/>
                <a:gd name="T51" fmla="*/ 409 w 425"/>
                <a:gd name="T52" fmla="*/ 417 w 425"/>
                <a:gd name="T53" fmla="*/ 425 w 4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  <a:cxn ang="0">
                  <a:pos x="T42" y="0"/>
                </a:cxn>
                <a:cxn ang="0">
                  <a:pos x="T43" y="0"/>
                </a:cxn>
                <a:cxn ang="0">
                  <a:pos x="T44" y="0"/>
                </a:cxn>
                <a:cxn ang="0">
                  <a:pos x="T45" y="0"/>
                </a:cxn>
                <a:cxn ang="0">
                  <a:pos x="T46" y="0"/>
                </a:cxn>
                <a:cxn ang="0">
                  <a:pos x="T47" y="0"/>
                </a:cxn>
                <a:cxn ang="0">
                  <a:pos x="T48" y="0"/>
                </a:cxn>
                <a:cxn ang="0">
                  <a:pos x="T49" y="0"/>
                </a:cxn>
                <a:cxn ang="0">
                  <a:pos x="T50" y="0"/>
                </a:cxn>
                <a:cxn ang="0">
                  <a:pos x="T51" y="0"/>
                </a:cxn>
                <a:cxn ang="0">
                  <a:pos x="T52" y="0"/>
                </a:cxn>
                <a:cxn ang="0">
                  <a:pos x="T53" y="0"/>
                </a:cxn>
              </a:cxnLst>
              <a:rect l="0" t="0" r="r" b="b"/>
              <a:pathLst>
                <a:path w="425">
                  <a:moveTo>
                    <a:pt x="0" y="0"/>
                  </a:moveTo>
                  <a:lnTo>
                    <a:pt x="8" y="0"/>
                  </a:lnTo>
                  <a:lnTo>
                    <a:pt x="16" y="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56" y="0"/>
                  </a:lnTo>
                  <a:lnTo>
                    <a:pt x="64" y="0"/>
                  </a:lnTo>
                  <a:lnTo>
                    <a:pt x="72" y="0"/>
                  </a:lnTo>
                  <a:lnTo>
                    <a:pt x="80" y="0"/>
                  </a:lnTo>
                  <a:lnTo>
                    <a:pt x="88" y="0"/>
                  </a:lnTo>
                  <a:lnTo>
                    <a:pt x="96" y="0"/>
                  </a:lnTo>
                  <a:lnTo>
                    <a:pt x="104" y="0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8" y="0"/>
                  </a:lnTo>
                  <a:lnTo>
                    <a:pt x="136" y="0"/>
                  </a:lnTo>
                  <a:lnTo>
                    <a:pt x="144" y="0"/>
                  </a:lnTo>
                  <a:lnTo>
                    <a:pt x="152" y="0"/>
                  </a:lnTo>
                  <a:lnTo>
                    <a:pt x="160" y="0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0" y="0"/>
                  </a:lnTo>
                  <a:lnTo>
                    <a:pt x="209" y="0"/>
                  </a:lnTo>
                  <a:lnTo>
                    <a:pt x="217" y="0"/>
                  </a:lnTo>
                  <a:lnTo>
                    <a:pt x="225" y="0"/>
                  </a:lnTo>
                  <a:lnTo>
                    <a:pt x="233" y="0"/>
                  </a:lnTo>
                  <a:lnTo>
                    <a:pt x="241" y="0"/>
                  </a:lnTo>
                  <a:lnTo>
                    <a:pt x="249" y="0"/>
                  </a:lnTo>
                  <a:lnTo>
                    <a:pt x="257" y="0"/>
                  </a:lnTo>
                  <a:lnTo>
                    <a:pt x="265" y="0"/>
                  </a:lnTo>
                  <a:lnTo>
                    <a:pt x="273" y="0"/>
                  </a:lnTo>
                  <a:lnTo>
                    <a:pt x="281" y="0"/>
                  </a:lnTo>
                  <a:lnTo>
                    <a:pt x="289" y="0"/>
                  </a:lnTo>
                  <a:lnTo>
                    <a:pt x="297" y="0"/>
                  </a:lnTo>
                  <a:lnTo>
                    <a:pt x="305" y="0"/>
                  </a:lnTo>
                  <a:lnTo>
                    <a:pt x="313" y="0"/>
                  </a:lnTo>
                  <a:lnTo>
                    <a:pt x="321" y="0"/>
                  </a:lnTo>
                  <a:lnTo>
                    <a:pt x="329" y="0"/>
                  </a:lnTo>
                  <a:lnTo>
                    <a:pt x="337" y="0"/>
                  </a:lnTo>
                  <a:lnTo>
                    <a:pt x="345" y="0"/>
                  </a:lnTo>
                  <a:lnTo>
                    <a:pt x="353" y="0"/>
                  </a:lnTo>
                  <a:lnTo>
                    <a:pt x="361" y="0"/>
                  </a:lnTo>
                  <a:lnTo>
                    <a:pt x="369" y="0"/>
                  </a:lnTo>
                  <a:lnTo>
                    <a:pt x="377" y="0"/>
                  </a:lnTo>
                  <a:lnTo>
                    <a:pt x="385" y="0"/>
                  </a:lnTo>
                  <a:lnTo>
                    <a:pt x="393" y="0"/>
                  </a:lnTo>
                  <a:lnTo>
                    <a:pt x="401" y="0"/>
                  </a:lnTo>
                  <a:lnTo>
                    <a:pt x="409" y="0"/>
                  </a:lnTo>
                  <a:lnTo>
                    <a:pt x="417" y="0"/>
                  </a:lnTo>
                  <a:lnTo>
                    <a:pt x="425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41" name="Group 41"/>
          <p:cNvGrpSpPr>
            <a:grpSpLocks noChangeAspect="1"/>
          </p:cNvGrpSpPr>
          <p:nvPr/>
        </p:nvGrpSpPr>
        <p:grpSpPr bwMode="auto">
          <a:xfrm>
            <a:off x="330799" y="-646889"/>
            <a:ext cx="4805362" cy="3600450"/>
            <a:chOff x="1339" y="948"/>
            <a:chExt cx="3027" cy="2268"/>
          </a:xfrm>
        </p:grpSpPr>
        <p:sp>
          <p:nvSpPr>
            <p:cNvPr id="42" name="AutoShape 40"/>
            <p:cNvSpPr>
              <a:spLocks noChangeAspect="1" noChangeArrowheads="1" noTextEdit="1"/>
            </p:cNvSpPr>
            <p:nvPr/>
          </p:nvSpPr>
          <p:spPr bwMode="auto">
            <a:xfrm>
              <a:off x="1339" y="948"/>
              <a:ext cx="3027" cy="2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43" name="Group 242"/>
            <p:cNvGrpSpPr>
              <a:grpSpLocks/>
            </p:cNvGrpSpPr>
            <p:nvPr/>
          </p:nvGrpSpPr>
          <p:grpSpPr bwMode="auto">
            <a:xfrm>
              <a:off x="1717" y="1115"/>
              <a:ext cx="2459" cy="2058"/>
              <a:chOff x="1717" y="1115"/>
              <a:chExt cx="2459" cy="2058"/>
            </a:xfrm>
          </p:grpSpPr>
          <p:sp>
            <p:nvSpPr>
              <p:cNvPr id="555" name="Rectangle 43"/>
              <p:cNvSpPr>
                <a:spLocks noChangeArrowheads="1"/>
              </p:cNvSpPr>
              <p:nvPr/>
            </p:nvSpPr>
            <p:spPr bwMode="auto">
              <a:xfrm>
                <a:off x="1734" y="1115"/>
                <a:ext cx="2345" cy="18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6" name="Rectangle 44"/>
              <p:cNvSpPr>
                <a:spLocks noChangeArrowheads="1"/>
              </p:cNvSpPr>
              <p:nvPr/>
            </p:nvSpPr>
            <p:spPr bwMode="auto">
              <a:xfrm>
                <a:off x="1734" y="1115"/>
                <a:ext cx="2345" cy="1853"/>
              </a:xfrm>
              <a:prstGeom prst="rect">
                <a:avLst/>
              </a:prstGeom>
              <a:noFill/>
              <a:ln w="0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7" name="Line 45"/>
              <p:cNvSpPr>
                <a:spLocks noChangeShapeType="1"/>
              </p:cNvSpPr>
              <p:nvPr/>
            </p:nvSpPr>
            <p:spPr bwMode="auto">
              <a:xfrm>
                <a:off x="1734" y="2968"/>
                <a:ext cx="23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8" name="Line 46"/>
              <p:cNvSpPr>
                <a:spLocks noChangeShapeType="1"/>
              </p:cNvSpPr>
              <p:nvPr/>
            </p:nvSpPr>
            <p:spPr bwMode="auto">
              <a:xfrm flipV="1">
                <a:off x="1734" y="1115"/>
                <a:ext cx="0" cy="1853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9" name="Line 47"/>
              <p:cNvSpPr>
                <a:spLocks noChangeShapeType="1"/>
              </p:cNvSpPr>
              <p:nvPr/>
            </p:nvSpPr>
            <p:spPr bwMode="auto">
              <a:xfrm flipV="1">
                <a:off x="1734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0" name="Rectangle 48"/>
              <p:cNvSpPr>
                <a:spLocks noChangeArrowheads="1"/>
              </p:cNvSpPr>
              <p:nvPr/>
            </p:nvSpPr>
            <p:spPr bwMode="auto">
              <a:xfrm>
                <a:off x="1717" y="2984"/>
                <a:ext cx="70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1" name="Line 49"/>
              <p:cNvSpPr>
                <a:spLocks noChangeShapeType="1"/>
              </p:cNvSpPr>
              <p:nvPr/>
            </p:nvSpPr>
            <p:spPr bwMode="auto">
              <a:xfrm flipV="1">
                <a:off x="2123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2" name="Rectangle 50"/>
              <p:cNvSpPr>
                <a:spLocks noChangeArrowheads="1"/>
              </p:cNvSpPr>
              <p:nvPr/>
            </p:nvSpPr>
            <p:spPr bwMode="auto">
              <a:xfrm>
                <a:off x="2069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3" name="Line 51"/>
              <p:cNvSpPr>
                <a:spLocks noChangeShapeType="1"/>
              </p:cNvSpPr>
              <p:nvPr/>
            </p:nvSpPr>
            <p:spPr bwMode="auto">
              <a:xfrm flipV="1">
                <a:off x="2512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4" name="Rectangle 52"/>
              <p:cNvSpPr>
                <a:spLocks noChangeArrowheads="1"/>
              </p:cNvSpPr>
              <p:nvPr/>
            </p:nvSpPr>
            <p:spPr bwMode="auto">
              <a:xfrm>
                <a:off x="2458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5" name="Line 53"/>
              <p:cNvSpPr>
                <a:spLocks noChangeShapeType="1"/>
              </p:cNvSpPr>
              <p:nvPr/>
            </p:nvSpPr>
            <p:spPr bwMode="auto">
              <a:xfrm flipV="1">
                <a:off x="2907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6" name="Rectangle 54"/>
              <p:cNvSpPr>
                <a:spLocks noChangeArrowheads="1"/>
              </p:cNvSpPr>
              <p:nvPr/>
            </p:nvSpPr>
            <p:spPr bwMode="auto">
              <a:xfrm>
                <a:off x="2852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7" name="Line 55"/>
              <p:cNvSpPr>
                <a:spLocks noChangeShapeType="1"/>
              </p:cNvSpPr>
              <p:nvPr/>
            </p:nvSpPr>
            <p:spPr bwMode="auto">
              <a:xfrm flipV="1">
                <a:off x="3296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8" name="Rectangle 56"/>
              <p:cNvSpPr>
                <a:spLocks noChangeArrowheads="1"/>
              </p:cNvSpPr>
              <p:nvPr/>
            </p:nvSpPr>
            <p:spPr bwMode="auto">
              <a:xfrm>
                <a:off x="3242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9" name="Line 57"/>
              <p:cNvSpPr>
                <a:spLocks noChangeShapeType="1"/>
              </p:cNvSpPr>
              <p:nvPr/>
            </p:nvSpPr>
            <p:spPr bwMode="auto">
              <a:xfrm flipV="1">
                <a:off x="3685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0" name="Rectangle 58"/>
              <p:cNvSpPr>
                <a:spLocks noChangeArrowheads="1"/>
              </p:cNvSpPr>
              <p:nvPr/>
            </p:nvSpPr>
            <p:spPr bwMode="auto">
              <a:xfrm>
                <a:off x="3631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1" name="Line 59"/>
              <p:cNvSpPr>
                <a:spLocks noChangeShapeType="1"/>
              </p:cNvSpPr>
              <p:nvPr/>
            </p:nvSpPr>
            <p:spPr bwMode="auto">
              <a:xfrm flipV="1">
                <a:off x="4079" y="2941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2" name="Rectangle 60"/>
              <p:cNvSpPr>
                <a:spLocks noChangeArrowheads="1"/>
              </p:cNvSpPr>
              <p:nvPr/>
            </p:nvSpPr>
            <p:spPr bwMode="auto">
              <a:xfrm>
                <a:off x="4025" y="2984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600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3" name="Rectangle 61"/>
              <p:cNvSpPr>
                <a:spLocks noChangeArrowheads="1"/>
              </p:cNvSpPr>
              <p:nvPr/>
            </p:nvSpPr>
            <p:spPr bwMode="auto">
              <a:xfrm>
                <a:off x="2734" y="3076"/>
                <a:ext cx="3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Time (sec)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5" name="Line 63"/>
              <p:cNvSpPr>
                <a:spLocks noChangeShapeType="1"/>
              </p:cNvSpPr>
              <p:nvPr/>
            </p:nvSpPr>
            <p:spPr bwMode="auto">
              <a:xfrm>
                <a:off x="18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6" name="Line 64"/>
              <p:cNvSpPr>
                <a:spLocks noChangeShapeType="1"/>
              </p:cNvSpPr>
              <p:nvPr/>
            </p:nvSpPr>
            <p:spPr bwMode="auto">
              <a:xfrm>
                <a:off x="1890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7" name="Line 65"/>
              <p:cNvSpPr>
                <a:spLocks noChangeShapeType="1"/>
              </p:cNvSpPr>
              <p:nvPr/>
            </p:nvSpPr>
            <p:spPr bwMode="auto">
              <a:xfrm>
                <a:off x="192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8" name="Line 66"/>
              <p:cNvSpPr>
                <a:spLocks noChangeShapeType="1"/>
              </p:cNvSpPr>
              <p:nvPr/>
            </p:nvSpPr>
            <p:spPr bwMode="auto">
              <a:xfrm>
                <a:off x="192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9" name="Line 67"/>
              <p:cNvSpPr>
                <a:spLocks noChangeShapeType="1"/>
              </p:cNvSpPr>
              <p:nvPr/>
            </p:nvSpPr>
            <p:spPr bwMode="auto">
              <a:xfrm>
                <a:off x="199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0" name="Line 68"/>
              <p:cNvSpPr>
                <a:spLocks noChangeShapeType="1"/>
              </p:cNvSpPr>
              <p:nvPr/>
            </p:nvSpPr>
            <p:spPr bwMode="auto">
              <a:xfrm>
                <a:off x="199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1" name="Line 69"/>
              <p:cNvSpPr>
                <a:spLocks noChangeShapeType="1"/>
              </p:cNvSpPr>
              <p:nvPr/>
            </p:nvSpPr>
            <p:spPr bwMode="auto">
              <a:xfrm>
                <a:off x="20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2" name="Line 70"/>
              <p:cNvSpPr>
                <a:spLocks noChangeShapeType="1"/>
              </p:cNvSpPr>
              <p:nvPr/>
            </p:nvSpPr>
            <p:spPr bwMode="auto">
              <a:xfrm>
                <a:off x="2042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3" name="Line 71"/>
              <p:cNvSpPr>
                <a:spLocks noChangeShapeType="1"/>
              </p:cNvSpPr>
              <p:nvPr/>
            </p:nvSpPr>
            <p:spPr bwMode="auto">
              <a:xfrm>
                <a:off x="2193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4" name="Line 72"/>
              <p:cNvSpPr>
                <a:spLocks noChangeShapeType="1"/>
              </p:cNvSpPr>
              <p:nvPr/>
            </p:nvSpPr>
            <p:spPr bwMode="auto">
              <a:xfrm>
                <a:off x="22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5" name="Line 73"/>
              <p:cNvSpPr>
                <a:spLocks noChangeShapeType="1"/>
              </p:cNvSpPr>
              <p:nvPr/>
            </p:nvSpPr>
            <p:spPr bwMode="auto">
              <a:xfrm>
                <a:off x="221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6" name="Line 74"/>
              <p:cNvSpPr>
                <a:spLocks noChangeShapeType="1"/>
              </p:cNvSpPr>
              <p:nvPr/>
            </p:nvSpPr>
            <p:spPr bwMode="auto">
              <a:xfrm>
                <a:off x="2344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7" name="Line 75"/>
              <p:cNvSpPr>
                <a:spLocks noChangeShapeType="1"/>
              </p:cNvSpPr>
              <p:nvPr/>
            </p:nvSpPr>
            <p:spPr bwMode="auto">
              <a:xfrm>
                <a:off x="242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8" name="Line 76"/>
              <p:cNvSpPr>
                <a:spLocks noChangeShapeType="1"/>
              </p:cNvSpPr>
              <p:nvPr/>
            </p:nvSpPr>
            <p:spPr bwMode="auto">
              <a:xfrm>
                <a:off x="242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9" name="Line 77"/>
              <p:cNvSpPr>
                <a:spLocks noChangeShapeType="1"/>
              </p:cNvSpPr>
              <p:nvPr/>
            </p:nvSpPr>
            <p:spPr bwMode="auto">
              <a:xfrm>
                <a:off x="2490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0" name="Line 78"/>
              <p:cNvSpPr>
                <a:spLocks noChangeShapeType="1"/>
              </p:cNvSpPr>
              <p:nvPr/>
            </p:nvSpPr>
            <p:spPr bwMode="auto">
              <a:xfrm>
                <a:off x="258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1" name="Line 79"/>
              <p:cNvSpPr>
                <a:spLocks noChangeShapeType="1"/>
              </p:cNvSpPr>
              <p:nvPr/>
            </p:nvSpPr>
            <p:spPr bwMode="auto">
              <a:xfrm>
                <a:off x="2885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2" name="Line 80"/>
              <p:cNvSpPr>
                <a:spLocks noChangeShapeType="1"/>
              </p:cNvSpPr>
              <p:nvPr/>
            </p:nvSpPr>
            <p:spPr bwMode="auto">
              <a:xfrm>
                <a:off x="2912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3" name="Line 81"/>
              <p:cNvSpPr>
                <a:spLocks noChangeShapeType="1"/>
              </p:cNvSpPr>
              <p:nvPr/>
            </p:nvSpPr>
            <p:spPr bwMode="auto">
              <a:xfrm>
                <a:off x="298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4" name="Line 82"/>
              <p:cNvSpPr>
                <a:spLocks noChangeShapeType="1"/>
              </p:cNvSpPr>
              <p:nvPr/>
            </p:nvSpPr>
            <p:spPr bwMode="auto">
              <a:xfrm>
                <a:off x="2988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5" name="Line 83"/>
              <p:cNvSpPr>
                <a:spLocks noChangeShapeType="1"/>
              </p:cNvSpPr>
              <p:nvPr/>
            </p:nvSpPr>
            <p:spPr bwMode="auto">
              <a:xfrm>
                <a:off x="3220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6" name="Line 84"/>
              <p:cNvSpPr>
                <a:spLocks noChangeShapeType="1"/>
              </p:cNvSpPr>
              <p:nvPr/>
            </p:nvSpPr>
            <p:spPr bwMode="auto">
              <a:xfrm>
                <a:off x="4004" y="2417"/>
                <a:ext cx="0" cy="4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7" name="Line 85"/>
              <p:cNvSpPr>
                <a:spLocks noChangeShapeType="1"/>
              </p:cNvSpPr>
              <p:nvPr/>
            </p:nvSpPr>
            <p:spPr bwMode="auto">
              <a:xfrm>
                <a:off x="3631" y="220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8" name="Line 86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9" name="Line 87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0" name="Line 88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1" name="Line 89"/>
              <p:cNvSpPr>
                <a:spLocks noChangeShapeType="1"/>
              </p:cNvSpPr>
              <p:nvPr/>
            </p:nvSpPr>
            <p:spPr bwMode="auto">
              <a:xfrm>
                <a:off x="1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2" name="Line 90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3" name="Line 91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4" name="Line 92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5" name="Line 93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6" name="Line 94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7" name="Line 95"/>
              <p:cNvSpPr>
                <a:spLocks noChangeShapeType="1"/>
              </p:cNvSpPr>
              <p:nvPr/>
            </p:nvSpPr>
            <p:spPr bwMode="auto">
              <a:xfrm>
                <a:off x="17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8" name="Line 96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9" name="Line 97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0" name="Line 98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1" name="Line 99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2" name="Line 100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3" name="Line 101"/>
              <p:cNvSpPr>
                <a:spLocks noChangeShapeType="1"/>
              </p:cNvSpPr>
              <p:nvPr/>
            </p:nvSpPr>
            <p:spPr bwMode="auto">
              <a:xfrm>
                <a:off x="1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4" name="Line 102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5" name="Line 103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6" name="Line 104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7" name="Line 105"/>
              <p:cNvSpPr>
                <a:spLocks noChangeShapeType="1"/>
              </p:cNvSpPr>
              <p:nvPr/>
            </p:nvSpPr>
            <p:spPr bwMode="auto">
              <a:xfrm>
                <a:off x="17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8" name="Line 106"/>
              <p:cNvSpPr>
                <a:spLocks noChangeShapeType="1"/>
              </p:cNvSpPr>
              <p:nvPr/>
            </p:nvSpPr>
            <p:spPr bwMode="auto">
              <a:xfrm>
                <a:off x="1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9" name="Line 107"/>
              <p:cNvSpPr>
                <a:spLocks noChangeShapeType="1"/>
              </p:cNvSpPr>
              <p:nvPr/>
            </p:nvSpPr>
            <p:spPr bwMode="auto">
              <a:xfrm>
                <a:off x="1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0" name="Line 108"/>
              <p:cNvSpPr>
                <a:spLocks noChangeShapeType="1"/>
              </p:cNvSpPr>
              <p:nvPr/>
            </p:nvSpPr>
            <p:spPr bwMode="auto">
              <a:xfrm>
                <a:off x="18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1" name="Line 109"/>
              <p:cNvSpPr>
                <a:spLocks noChangeShapeType="1"/>
              </p:cNvSpPr>
              <p:nvPr/>
            </p:nvSpPr>
            <p:spPr bwMode="auto">
              <a:xfrm>
                <a:off x="18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2" name="Line 110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3" name="Line 111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4" name="Line 112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5" name="Line 113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6" name="Line 114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7" name="Line 115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8" name="Line 116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9" name="Line 117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0" name="Line 118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1" name="Line 119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2" name="Line 120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3" name="Line 121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4" name="Line 122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5" name="Line 123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6" name="Line 124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7" name="Line 125"/>
              <p:cNvSpPr>
                <a:spLocks noChangeShapeType="1"/>
              </p:cNvSpPr>
              <p:nvPr/>
            </p:nvSpPr>
            <p:spPr bwMode="auto">
              <a:xfrm>
                <a:off x="18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8" name="Line 126"/>
              <p:cNvSpPr>
                <a:spLocks noChangeShapeType="1"/>
              </p:cNvSpPr>
              <p:nvPr/>
            </p:nvSpPr>
            <p:spPr bwMode="auto">
              <a:xfrm>
                <a:off x="18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9" name="Line 127"/>
              <p:cNvSpPr>
                <a:spLocks noChangeShapeType="1"/>
              </p:cNvSpPr>
              <p:nvPr/>
            </p:nvSpPr>
            <p:spPr bwMode="auto">
              <a:xfrm>
                <a:off x="18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0" name="Line 128"/>
              <p:cNvSpPr>
                <a:spLocks noChangeShapeType="1"/>
              </p:cNvSpPr>
              <p:nvPr/>
            </p:nvSpPr>
            <p:spPr bwMode="auto">
              <a:xfrm>
                <a:off x="18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1" name="Line 129"/>
              <p:cNvSpPr>
                <a:spLocks noChangeShapeType="1"/>
              </p:cNvSpPr>
              <p:nvPr/>
            </p:nvSpPr>
            <p:spPr bwMode="auto">
              <a:xfrm>
                <a:off x="19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2" name="Line 130"/>
              <p:cNvSpPr>
                <a:spLocks noChangeShapeType="1"/>
              </p:cNvSpPr>
              <p:nvPr/>
            </p:nvSpPr>
            <p:spPr bwMode="auto">
              <a:xfrm>
                <a:off x="19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3" name="Line 131"/>
              <p:cNvSpPr>
                <a:spLocks noChangeShapeType="1"/>
              </p:cNvSpPr>
              <p:nvPr/>
            </p:nvSpPr>
            <p:spPr bwMode="auto">
              <a:xfrm>
                <a:off x="19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4" name="Line 132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5" name="Line 133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6" name="Line 134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7" name="Line 135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8" name="Line 136"/>
              <p:cNvSpPr>
                <a:spLocks noChangeShapeType="1"/>
              </p:cNvSpPr>
              <p:nvPr/>
            </p:nvSpPr>
            <p:spPr bwMode="auto">
              <a:xfrm>
                <a:off x="1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9" name="Line 137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0" name="Line 138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1" name="Line 139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2" name="Line 140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3" name="Line 141"/>
              <p:cNvSpPr>
                <a:spLocks noChangeShapeType="1"/>
              </p:cNvSpPr>
              <p:nvPr/>
            </p:nvSpPr>
            <p:spPr bwMode="auto">
              <a:xfrm>
                <a:off x="1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4" name="Line 142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5" name="Line 143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6" name="Line 144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7" name="Line 145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8" name="Line 146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9" name="Line 147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0" name="Line 148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1" name="Line 149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2" name="Line 150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3" name="Line 151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4" name="Line 152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5" name="Line 153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6" name="Line 154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7" name="Line 155"/>
              <p:cNvSpPr>
                <a:spLocks noChangeShapeType="1"/>
              </p:cNvSpPr>
              <p:nvPr/>
            </p:nvSpPr>
            <p:spPr bwMode="auto">
              <a:xfrm>
                <a:off x="20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8" name="Line 156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9" name="Line 157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0" name="Line 158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1" name="Line 159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2" name="Line 160"/>
              <p:cNvSpPr>
                <a:spLocks noChangeShapeType="1"/>
              </p:cNvSpPr>
              <p:nvPr/>
            </p:nvSpPr>
            <p:spPr bwMode="auto">
              <a:xfrm>
                <a:off x="20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3" name="Line 161"/>
              <p:cNvSpPr>
                <a:spLocks noChangeShapeType="1"/>
              </p:cNvSpPr>
              <p:nvPr/>
            </p:nvSpPr>
            <p:spPr bwMode="auto">
              <a:xfrm>
                <a:off x="20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4" name="Line 162"/>
              <p:cNvSpPr>
                <a:spLocks noChangeShapeType="1"/>
              </p:cNvSpPr>
              <p:nvPr/>
            </p:nvSpPr>
            <p:spPr bwMode="auto">
              <a:xfrm>
                <a:off x="20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5" name="Line 163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6" name="Line 164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7" name="Line 165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8" name="Line 166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9" name="Line 167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0" name="Line 168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1" name="Line 169"/>
              <p:cNvSpPr>
                <a:spLocks noChangeShapeType="1"/>
              </p:cNvSpPr>
              <p:nvPr/>
            </p:nvSpPr>
            <p:spPr bwMode="auto">
              <a:xfrm>
                <a:off x="21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2" name="Line 170"/>
              <p:cNvSpPr>
                <a:spLocks noChangeShapeType="1"/>
              </p:cNvSpPr>
              <p:nvPr/>
            </p:nvSpPr>
            <p:spPr bwMode="auto">
              <a:xfrm>
                <a:off x="21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3" name="Line 171"/>
              <p:cNvSpPr>
                <a:spLocks noChangeShapeType="1"/>
              </p:cNvSpPr>
              <p:nvPr/>
            </p:nvSpPr>
            <p:spPr bwMode="auto">
              <a:xfrm>
                <a:off x="21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4" name="Line 172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5" name="Line 173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6" name="Line 174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7" name="Line 175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8" name="Line 176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9" name="Line 177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0" name="Line 178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1" name="Line 179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2" name="Line 180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3" name="Line 181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4" name="Line 182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5" name="Line 183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6" name="Line 184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7" name="Line 185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8" name="Line 186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9" name="Line 187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0" name="Line 188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1" name="Line 189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2" name="Line 190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3" name="Line 191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4" name="Line 192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5" name="Line 193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6" name="Line 194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7" name="Line 195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8" name="Line 196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9" name="Line 197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0" name="Line 198"/>
              <p:cNvSpPr>
                <a:spLocks noChangeShapeType="1"/>
              </p:cNvSpPr>
              <p:nvPr/>
            </p:nvSpPr>
            <p:spPr bwMode="auto">
              <a:xfrm>
                <a:off x="2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1" name="Line 199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2" name="Line 200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3" name="Line 201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4" name="Line 202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5" name="Line 203"/>
              <p:cNvSpPr>
                <a:spLocks noChangeShapeType="1"/>
              </p:cNvSpPr>
              <p:nvPr/>
            </p:nvSpPr>
            <p:spPr bwMode="auto">
              <a:xfrm>
                <a:off x="22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6" name="Line 204"/>
              <p:cNvSpPr>
                <a:spLocks noChangeShapeType="1"/>
              </p:cNvSpPr>
              <p:nvPr/>
            </p:nvSpPr>
            <p:spPr bwMode="auto">
              <a:xfrm>
                <a:off x="22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7" name="Line 205"/>
              <p:cNvSpPr>
                <a:spLocks noChangeShapeType="1"/>
              </p:cNvSpPr>
              <p:nvPr/>
            </p:nvSpPr>
            <p:spPr bwMode="auto">
              <a:xfrm>
                <a:off x="22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8" name="Line 206"/>
              <p:cNvSpPr>
                <a:spLocks noChangeShapeType="1"/>
              </p:cNvSpPr>
              <p:nvPr/>
            </p:nvSpPr>
            <p:spPr bwMode="auto">
              <a:xfrm>
                <a:off x="22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9" name="Line 207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0" name="Line 208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1" name="Line 209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2" name="Line 210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3" name="Line 211"/>
              <p:cNvSpPr>
                <a:spLocks noChangeShapeType="1"/>
              </p:cNvSpPr>
              <p:nvPr/>
            </p:nvSpPr>
            <p:spPr bwMode="auto">
              <a:xfrm>
                <a:off x="2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4" name="Line 212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5" name="Line 213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6" name="Line 214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7" name="Line 215"/>
              <p:cNvSpPr>
                <a:spLocks noChangeShapeType="1"/>
              </p:cNvSpPr>
              <p:nvPr/>
            </p:nvSpPr>
            <p:spPr bwMode="auto">
              <a:xfrm>
                <a:off x="23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8" name="Line 216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9" name="Line 217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0" name="Line 218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1" name="Line 219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2" name="Line 220"/>
              <p:cNvSpPr>
                <a:spLocks noChangeShapeType="1"/>
              </p:cNvSpPr>
              <p:nvPr/>
            </p:nvSpPr>
            <p:spPr bwMode="auto">
              <a:xfrm>
                <a:off x="23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3" name="Line 221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4" name="Line 222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5" name="Line 223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6" name="Line 224"/>
              <p:cNvSpPr>
                <a:spLocks noChangeShapeType="1"/>
              </p:cNvSpPr>
              <p:nvPr/>
            </p:nvSpPr>
            <p:spPr bwMode="auto">
              <a:xfrm>
                <a:off x="23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7" name="Line 225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8" name="Line 226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9" name="Line 227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0" name="Line 228"/>
              <p:cNvSpPr>
                <a:spLocks noChangeShapeType="1"/>
              </p:cNvSpPr>
              <p:nvPr/>
            </p:nvSpPr>
            <p:spPr bwMode="auto">
              <a:xfrm>
                <a:off x="24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1" name="Line 229"/>
              <p:cNvSpPr>
                <a:spLocks noChangeShapeType="1"/>
              </p:cNvSpPr>
              <p:nvPr/>
            </p:nvSpPr>
            <p:spPr bwMode="auto">
              <a:xfrm>
                <a:off x="2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2" name="Line 230"/>
              <p:cNvSpPr>
                <a:spLocks noChangeShapeType="1"/>
              </p:cNvSpPr>
              <p:nvPr/>
            </p:nvSpPr>
            <p:spPr bwMode="auto">
              <a:xfrm>
                <a:off x="2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3" name="Line 231"/>
              <p:cNvSpPr>
                <a:spLocks noChangeShapeType="1"/>
              </p:cNvSpPr>
              <p:nvPr/>
            </p:nvSpPr>
            <p:spPr bwMode="auto">
              <a:xfrm>
                <a:off x="2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4" name="Line 232"/>
              <p:cNvSpPr>
                <a:spLocks noChangeShapeType="1"/>
              </p:cNvSpPr>
              <p:nvPr/>
            </p:nvSpPr>
            <p:spPr bwMode="auto">
              <a:xfrm>
                <a:off x="246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5" name="Line 233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6" name="Line 234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7" name="Line 235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8" name="Line 236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9" name="Line 237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0" name="Line 238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1" name="Line 239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2" name="Line 240"/>
              <p:cNvSpPr>
                <a:spLocks noChangeShapeType="1"/>
              </p:cNvSpPr>
              <p:nvPr/>
            </p:nvSpPr>
            <p:spPr bwMode="auto">
              <a:xfrm>
                <a:off x="248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3" name="Line 241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44" name="Group 443"/>
            <p:cNvGrpSpPr>
              <a:grpSpLocks/>
            </p:cNvGrpSpPr>
            <p:nvPr/>
          </p:nvGrpSpPr>
          <p:grpSpPr bwMode="auto">
            <a:xfrm>
              <a:off x="2490" y="2271"/>
              <a:ext cx="903" cy="54"/>
              <a:chOff x="2490" y="2271"/>
              <a:chExt cx="903" cy="54"/>
            </a:xfrm>
          </p:grpSpPr>
          <p:sp>
            <p:nvSpPr>
              <p:cNvPr id="354" name="Line 243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5" name="Line 244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6" name="Line 245"/>
              <p:cNvSpPr>
                <a:spLocks noChangeShapeType="1"/>
              </p:cNvSpPr>
              <p:nvPr/>
            </p:nvSpPr>
            <p:spPr bwMode="auto">
              <a:xfrm>
                <a:off x="2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7" name="Line 246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8" name="Line 247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9" name="Line 248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0" name="Line 249"/>
              <p:cNvSpPr>
                <a:spLocks noChangeShapeType="1"/>
              </p:cNvSpPr>
              <p:nvPr/>
            </p:nvSpPr>
            <p:spPr bwMode="auto">
              <a:xfrm>
                <a:off x="25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1" name="Line 250"/>
              <p:cNvSpPr>
                <a:spLocks noChangeShapeType="1"/>
              </p:cNvSpPr>
              <p:nvPr/>
            </p:nvSpPr>
            <p:spPr bwMode="auto">
              <a:xfrm>
                <a:off x="25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2" name="Line 251"/>
              <p:cNvSpPr>
                <a:spLocks noChangeShapeType="1"/>
              </p:cNvSpPr>
              <p:nvPr/>
            </p:nvSpPr>
            <p:spPr bwMode="auto">
              <a:xfrm>
                <a:off x="25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3" name="Line 252"/>
              <p:cNvSpPr>
                <a:spLocks noChangeShapeType="1"/>
              </p:cNvSpPr>
              <p:nvPr/>
            </p:nvSpPr>
            <p:spPr bwMode="auto">
              <a:xfrm>
                <a:off x="25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4" name="Line 253"/>
              <p:cNvSpPr>
                <a:spLocks noChangeShapeType="1"/>
              </p:cNvSpPr>
              <p:nvPr/>
            </p:nvSpPr>
            <p:spPr bwMode="auto">
              <a:xfrm>
                <a:off x="25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5" name="Line 254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6" name="Line 255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7" name="Line 256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8" name="Line 257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9" name="Line 258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0" name="Line 259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1" name="Line 260"/>
              <p:cNvSpPr>
                <a:spLocks noChangeShapeType="1"/>
              </p:cNvSpPr>
              <p:nvPr/>
            </p:nvSpPr>
            <p:spPr bwMode="auto">
              <a:xfrm>
                <a:off x="253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2" name="Line 261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3" name="Line 262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4" name="Line 263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5" name="Line 264"/>
              <p:cNvSpPr>
                <a:spLocks noChangeShapeType="1"/>
              </p:cNvSpPr>
              <p:nvPr/>
            </p:nvSpPr>
            <p:spPr bwMode="auto">
              <a:xfrm>
                <a:off x="25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6" name="Line 265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7" name="Line 266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8" name="Line 267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9" name="Line 268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0" name="Line 269"/>
              <p:cNvSpPr>
                <a:spLocks noChangeShapeType="1"/>
              </p:cNvSpPr>
              <p:nvPr/>
            </p:nvSpPr>
            <p:spPr bwMode="auto">
              <a:xfrm>
                <a:off x="26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1" name="Line 270"/>
              <p:cNvSpPr>
                <a:spLocks noChangeShapeType="1"/>
              </p:cNvSpPr>
              <p:nvPr/>
            </p:nvSpPr>
            <p:spPr bwMode="auto">
              <a:xfrm>
                <a:off x="26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2" name="Line 271"/>
              <p:cNvSpPr>
                <a:spLocks noChangeShapeType="1"/>
              </p:cNvSpPr>
              <p:nvPr/>
            </p:nvSpPr>
            <p:spPr bwMode="auto">
              <a:xfrm>
                <a:off x="26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3" name="Line 272"/>
              <p:cNvSpPr>
                <a:spLocks noChangeShapeType="1"/>
              </p:cNvSpPr>
              <p:nvPr/>
            </p:nvSpPr>
            <p:spPr bwMode="auto">
              <a:xfrm>
                <a:off x="26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4" name="Line 273"/>
              <p:cNvSpPr>
                <a:spLocks noChangeShapeType="1"/>
              </p:cNvSpPr>
              <p:nvPr/>
            </p:nvSpPr>
            <p:spPr bwMode="auto">
              <a:xfrm>
                <a:off x="26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5" name="Line 274"/>
              <p:cNvSpPr>
                <a:spLocks noChangeShapeType="1"/>
              </p:cNvSpPr>
              <p:nvPr/>
            </p:nvSpPr>
            <p:spPr bwMode="auto">
              <a:xfrm>
                <a:off x="26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6" name="Line 275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7" name="Line 276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8" name="Line 277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9" name="Line 278"/>
              <p:cNvSpPr>
                <a:spLocks noChangeShapeType="1"/>
              </p:cNvSpPr>
              <p:nvPr/>
            </p:nvSpPr>
            <p:spPr bwMode="auto">
              <a:xfrm>
                <a:off x="2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0" name="Line 279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1" name="Line 280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2" name="Line 281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3" name="Line 282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4" name="Line 283"/>
              <p:cNvSpPr>
                <a:spLocks noChangeShapeType="1"/>
              </p:cNvSpPr>
              <p:nvPr/>
            </p:nvSpPr>
            <p:spPr bwMode="auto">
              <a:xfrm>
                <a:off x="268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5" name="Line 284"/>
              <p:cNvSpPr>
                <a:spLocks noChangeShapeType="1"/>
              </p:cNvSpPr>
              <p:nvPr/>
            </p:nvSpPr>
            <p:spPr bwMode="auto">
              <a:xfrm>
                <a:off x="27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6" name="Line 285"/>
              <p:cNvSpPr>
                <a:spLocks noChangeShapeType="1"/>
              </p:cNvSpPr>
              <p:nvPr/>
            </p:nvSpPr>
            <p:spPr bwMode="auto">
              <a:xfrm>
                <a:off x="27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7" name="Line 286"/>
              <p:cNvSpPr>
                <a:spLocks noChangeShapeType="1"/>
              </p:cNvSpPr>
              <p:nvPr/>
            </p:nvSpPr>
            <p:spPr bwMode="auto">
              <a:xfrm>
                <a:off x="27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8" name="Line 287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9" name="Line 288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0" name="Line 289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1" name="Line 290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2" name="Line 291"/>
              <p:cNvSpPr>
                <a:spLocks noChangeShapeType="1"/>
              </p:cNvSpPr>
              <p:nvPr/>
            </p:nvSpPr>
            <p:spPr bwMode="auto">
              <a:xfrm>
                <a:off x="2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3" name="Line 292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4" name="Line 293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5" name="Line 294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6" name="Line 295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7" name="Line 296"/>
              <p:cNvSpPr>
                <a:spLocks noChangeShapeType="1"/>
              </p:cNvSpPr>
              <p:nvPr/>
            </p:nvSpPr>
            <p:spPr bwMode="auto">
              <a:xfrm>
                <a:off x="272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8" name="Line 297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" name="Line 298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" name="Line 299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1" name="Line 300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2" name="Line 301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3" name="Line 302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4" name="Line 303"/>
              <p:cNvSpPr>
                <a:spLocks noChangeShapeType="1"/>
              </p:cNvSpPr>
              <p:nvPr/>
            </p:nvSpPr>
            <p:spPr bwMode="auto">
              <a:xfrm>
                <a:off x="2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5" name="Line 304"/>
              <p:cNvSpPr>
                <a:spLocks noChangeShapeType="1"/>
              </p:cNvSpPr>
              <p:nvPr/>
            </p:nvSpPr>
            <p:spPr bwMode="auto">
              <a:xfrm>
                <a:off x="2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6" name="Line 305"/>
              <p:cNvSpPr>
                <a:spLocks noChangeShapeType="1"/>
              </p:cNvSpPr>
              <p:nvPr/>
            </p:nvSpPr>
            <p:spPr bwMode="auto">
              <a:xfrm>
                <a:off x="2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7" name="Line 306"/>
              <p:cNvSpPr>
                <a:spLocks noChangeShapeType="1"/>
              </p:cNvSpPr>
              <p:nvPr/>
            </p:nvSpPr>
            <p:spPr bwMode="auto">
              <a:xfrm>
                <a:off x="2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8" name="Line 307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9" name="Line 308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0" name="Line 309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1" name="Line 310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2" name="Line 311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3" name="Line 312"/>
              <p:cNvSpPr>
                <a:spLocks noChangeShapeType="1"/>
              </p:cNvSpPr>
              <p:nvPr/>
            </p:nvSpPr>
            <p:spPr bwMode="auto">
              <a:xfrm>
                <a:off x="2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4" name="Line 313"/>
              <p:cNvSpPr>
                <a:spLocks noChangeShapeType="1"/>
              </p:cNvSpPr>
              <p:nvPr/>
            </p:nvSpPr>
            <p:spPr bwMode="auto">
              <a:xfrm>
                <a:off x="27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5" name="Line 314"/>
              <p:cNvSpPr>
                <a:spLocks noChangeShapeType="1"/>
              </p:cNvSpPr>
              <p:nvPr/>
            </p:nvSpPr>
            <p:spPr bwMode="auto">
              <a:xfrm>
                <a:off x="27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6" name="Line 315"/>
              <p:cNvSpPr>
                <a:spLocks noChangeShapeType="1"/>
              </p:cNvSpPr>
              <p:nvPr/>
            </p:nvSpPr>
            <p:spPr bwMode="auto">
              <a:xfrm>
                <a:off x="28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7" name="Line 316"/>
              <p:cNvSpPr>
                <a:spLocks noChangeShapeType="1"/>
              </p:cNvSpPr>
              <p:nvPr/>
            </p:nvSpPr>
            <p:spPr bwMode="auto">
              <a:xfrm>
                <a:off x="28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8" name="Line 317"/>
              <p:cNvSpPr>
                <a:spLocks noChangeShapeType="1"/>
              </p:cNvSpPr>
              <p:nvPr/>
            </p:nvSpPr>
            <p:spPr bwMode="auto">
              <a:xfrm>
                <a:off x="28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9" name="Line 318"/>
              <p:cNvSpPr>
                <a:spLocks noChangeShapeType="1"/>
              </p:cNvSpPr>
              <p:nvPr/>
            </p:nvSpPr>
            <p:spPr bwMode="auto">
              <a:xfrm>
                <a:off x="28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0" name="Line 319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1" name="Line 320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2" name="Line 321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3" name="Line 322"/>
              <p:cNvSpPr>
                <a:spLocks noChangeShapeType="1"/>
              </p:cNvSpPr>
              <p:nvPr/>
            </p:nvSpPr>
            <p:spPr bwMode="auto">
              <a:xfrm>
                <a:off x="283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4" name="Line 323"/>
              <p:cNvSpPr>
                <a:spLocks noChangeShapeType="1"/>
              </p:cNvSpPr>
              <p:nvPr/>
            </p:nvSpPr>
            <p:spPr bwMode="auto">
              <a:xfrm>
                <a:off x="2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5" name="Line 324"/>
              <p:cNvSpPr>
                <a:spLocks noChangeShapeType="1"/>
              </p:cNvSpPr>
              <p:nvPr/>
            </p:nvSpPr>
            <p:spPr bwMode="auto">
              <a:xfrm>
                <a:off x="2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6" name="Line 325"/>
              <p:cNvSpPr>
                <a:spLocks noChangeShapeType="1"/>
              </p:cNvSpPr>
              <p:nvPr/>
            </p:nvSpPr>
            <p:spPr bwMode="auto">
              <a:xfrm>
                <a:off x="2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7" name="Line 326"/>
              <p:cNvSpPr>
                <a:spLocks noChangeShapeType="1"/>
              </p:cNvSpPr>
              <p:nvPr/>
            </p:nvSpPr>
            <p:spPr bwMode="auto">
              <a:xfrm>
                <a:off x="2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8" name="Line 327"/>
              <p:cNvSpPr>
                <a:spLocks noChangeShapeType="1"/>
              </p:cNvSpPr>
              <p:nvPr/>
            </p:nvSpPr>
            <p:spPr bwMode="auto">
              <a:xfrm>
                <a:off x="2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9" name="Line 328"/>
              <p:cNvSpPr>
                <a:spLocks noChangeShapeType="1"/>
              </p:cNvSpPr>
              <p:nvPr/>
            </p:nvSpPr>
            <p:spPr bwMode="auto">
              <a:xfrm>
                <a:off x="2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0" name="Line 329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1" name="Line 330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2" name="Line 331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3" name="Line 332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4" name="Line 333"/>
              <p:cNvSpPr>
                <a:spLocks noChangeShapeType="1"/>
              </p:cNvSpPr>
              <p:nvPr/>
            </p:nvSpPr>
            <p:spPr bwMode="auto">
              <a:xfrm>
                <a:off x="28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5" name="Line 334"/>
              <p:cNvSpPr>
                <a:spLocks noChangeShapeType="1"/>
              </p:cNvSpPr>
              <p:nvPr/>
            </p:nvSpPr>
            <p:spPr bwMode="auto">
              <a:xfrm>
                <a:off x="2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6" name="Line 335"/>
              <p:cNvSpPr>
                <a:spLocks noChangeShapeType="1"/>
              </p:cNvSpPr>
              <p:nvPr/>
            </p:nvSpPr>
            <p:spPr bwMode="auto">
              <a:xfrm>
                <a:off x="2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7" name="Line 336"/>
              <p:cNvSpPr>
                <a:spLocks noChangeShapeType="1"/>
              </p:cNvSpPr>
              <p:nvPr/>
            </p:nvSpPr>
            <p:spPr bwMode="auto">
              <a:xfrm>
                <a:off x="28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8" name="Line 337"/>
              <p:cNvSpPr>
                <a:spLocks noChangeShapeType="1"/>
              </p:cNvSpPr>
              <p:nvPr/>
            </p:nvSpPr>
            <p:spPr bwMode="auto">
              <a:xfrm>
                <a:off x="289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9" name="Line 338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0" name="Line 339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1" name="Line 340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2" name="Line 341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3" name="Line 342"/>
              <p:cNvSpPr>
                <a:spLocks noChangeShapeType="1"/>
              </p:cNvSpPr>
              <p:nvPr/>
            </p:nvSpPr>
            <p:spPr bwMode="auto">
              <a:xfrm>
                <a:off x="2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4" name="Line 343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5" name="Line 344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6" name="Line 345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7" name="Line 346"/>
              <p:cNvSpPr>
                <a:spLocks noChangeShapeType="1"/>
              </p:cNvSpPr>
              <p:nvPr/>
            </p:nvSpPr>
            <p:spPr bwMode="auto">
              <a:xfrm>
                <a:off x="29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8" name="Line 347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9" name="Line 348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0" name="Line 349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1" name="Line 350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2" name="Line 351"/>
              <p:cNvSpPr>
                <a:spLocks noChangeShapeType="1"/>
              </p:cNvSpPr>
              <p:nvPr/>
            </p:nvSpPr>
            <p:spPr bwMode="auto">
              <a:xfrm>
                <a:off x="29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3" name="Line 352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4" name="Line 353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5" name="Line 354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6" name="Line 355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7" name="Line 356"/>
              <p:cNvSpPr>
                <a:spLocks noChangeShapeType="1"/>
              </p:cNvSpPr>
              <p:nvPr/>
            </p:nvSpPr>
            <p:spPr bwMode="auto">
              <a:xfrm>
                <a:off x="29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8" name="Line 357"/>
              <p:cNvSpPr>
                <a:spLocks noChangeShapeType="1"/>
              </p:cNvSpPr>
              <p:nvPr/>
            </p:nvSpPr>
            <p:spPr bwMode="auto">
              <a:xfrm>
                <a:off x="29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9" name="Line 358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0" name="Line 359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1" name="Line 360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2" name="Line 361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3" name="Line 362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4" name="Line 363"/>
              <p:cNvSpPr>
                <a:spLocks noChangeShapeType="1"/>
              </p:cNvSpPr>
              <p:nvPr/>
            </p:nvSpPr>
            <p:spPr bwMode="auto">
              <a:xfrm>
                <a:off x="29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5" name="Line 364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6" name="Line 365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7" name="Line 366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8" name="Line 367"/>
              <p:cNvSpPr>
                <a:spLocks noChangeShapeType="1"/>
              </p:cNvSpPr>
              <p:nvPr/>
            </p:nvSpPr>
            <p:spPr bwMode="auto">
              <a:xfrm>
                <a:off x="29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9" name="Line 368"/>
              <p:cNvSpPr>
                <a:spLocks noChangeShapeType="1"/>
              </p:cNvSpPr>
              <p:nvPr/>
            </p:nvSpPr>
            <p:spPr bwMode="auto">
              <a:xfrm>
                <a:off x="2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0" name="Line 369"/>
              <p:cNvSpPr>
                <a:spLocks noChangeShapeType="1"/>
              </p:cNvSpPr>
              <p:nvPr/>
            </p:nvSpPr>
            <p:spPr bwMode="auto">
              <a:xfrm>
                <a:off x="2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1" name="Line 370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2" name="Line 371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3" name="Line 372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4" name="Line 373"/>
              <p:cNvSpPr>
                <a:spLocks noChangeShapeType="1"/>
              </p:cNvSpPr>
              <p:nvPr/>
            </p:nvSpPr>
            <p:spPr bwMode="auto">
              <a:xfrm>
                <a:off x="3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5" name="Line 374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6" name="Line 375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7" name="Line 376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8" name="Line 377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9" name="Line 378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0" name="Line 379"/>
              <p:cNvSpPr>
                <a:spLocks noChangeShapeType="1"/>
              </p:cNvSpPr>
              <p:nvPr/>
            </p:nvSpPr>
            <p:spPr bwMode="auto">
              <a:xfrm>
                <a:off x="3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1" name="Line 380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2" name="Line 381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3" name="Line 382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4" name="Line 383"/>
              <p:cNvSpPr>
                <a:spLocks noChangeShapeType="1"/>
              </p:cNvSpPr>
              <p:nvPr/>
            </p:nvSpPr>
            <p:spPr bwMode="auto">
              <a:xfrm>
                <a:off x="30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5" name="Line 384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6" name="Line 385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7" name="Line 386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8" name="Line 387"/>
              <p:cNvSpPr>
                <a:spLocks noChangeShapeType="1"/>
              </p:cNvSpPr>
              <p:nvPr/>
            </p:nvSpPr>
            <p:spPr bwMode="auto">
              <a:xfrm>
                <a:off x="3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9" name="Line 388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0" name="Line 389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1" name="Line 390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2" name="Line 391"/>
              <p:cNvSpPr>
                <a:spLocks noChangeShapeType="1"/>
              </p:cNvSpPr>
              <p:nvPr/>
            </p:nvSpPr>
            <p:spPr bwMode="auto">
              <a:xfrm>
                <a:off x="312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3" name="Line 392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4" name="Line 393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5" name="Line 394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6" name="Line 395"/>
              <p:cNvSpPr>
                <a:spLocks noChangeShapeType="1"/>
              </p:cNvSpPr>
              <p:nvPr/>
            </p:nvSpPr>
            <p:spPr bwMode="auto">
              <a:xfrm>
                <a:off x="31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7" name="Line 396"/>
              <p:cNvSpPr>
                <a:spLocks noChangeShapeType="1"/>
              </p:cNvSpPr>
              <p:nvPr/>
            </p:nvSpPr>
            <p:spPr bwMode="auto">
              <a:xfrm>
                <a:off x="31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8" name="Line 397"/>
              <p:cNvSpPr>
                <a:spLocks noChangeShapeType="1"/>
              </p:cNvSpPr>
              <p:nvPr/>
            </p:nvSpPr>
            <p:spPr bwMode="auto">
              <a:xfrm>
                <a:off x="315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9" name="Line 398"/>
              <p:cNvSpPr>
                <a:spLocks noChangeShapeType="1"/>
              </p:cNvSpPr>
              <p:nvPr/>
            </p:nvSpPr>
            <p:spPr bwMode="auto">
              <a:xfrm>
                <a:off x="31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0" name="Line 399"/>
              <p:cNvSpPr>
                <a:spLocks noChangeShapeType="1"/>
              </p:cNvSpPr>
              <p:nvPr/>
            </p:nvSpPr>
            <p:spPr bwMode="auto">
              <a:xfrm>
                <a:off x="31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1" name="Line 400"/>
              <p:cNvSpPr>
                <a:spLocks noChangeShapeType="1"/>
              </p:cNvSpPr>
              <p:nvPr/>
            </p:nvSpPr>
            <p:spPr bwMode="auto">
              <a:xfrm>
                <a:off x="31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2" name="Line 401"/>
              <p:cNvSpPr>
                <a:spLocks noChangeShapeType="1"/>
              </p:cNvSpPr>
              <p:nvPr/>
            </p:nvSpPr>
            <p:spPr bwMode="auto">
              <a:xfrm>
                <a:off x="31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3" name="Line 402"/>
              <p:cNvSpPr>
                <a:spLocks noChangeShapeType="1"/>
              </p:cNvSpPr>
              <p:nvPr/>
            </p:nvSpPr>
            <p:spPr bwMode="auto">
              <a:xfrm>
                <a:off x="31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4" name="Line 403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5" name="Line 404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6" name="Line 405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7" name="Line 406"/>
              <p:cNvSpPr>
                <a:spLocks noChangeShapeType="1"/>
              </p:cNvSpPr>
              <p:nvPr/>
            </p:nvSpPr>
            <p:spPr bwMode="auto">
              <a:xfrm>
                <a:off x="31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8" name="Line 407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9" name="Line 408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0" name="Line 409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1" name="Line 410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2" name="Line 411"/>
              <p:cNvSpPr>
                <a:spLocks noChangeShapeType="1"/>
              </p:cNvSpPr>
              <p:nvPr/>
            </p:nvSpPr>
            <p:spPr bwMode="auto">
              <a:xfrm>
                <a:off x="3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3" name="Line 412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4" name="Line 413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5" name="Line 414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6" name="Line 415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7" name="Line 416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8" name="Line 417"/>
              <p:cNvSpPr>
                <a:spLocks noChangeShapeType="1"/>
              </p:cNvSpPr>
              <p:nvPr/>
            </p:nvSpPr>
            <p:spPr bwMode="auto">
              <a:xfrm>
                <a:off x="32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9" name="Line 418"/>
              <p:cNvSpPr>
                <a:spLocks noChangeShapeType="1"/>
              </p:cNvSpPr>
              <p:nvPr/>
            </p:nvSpPr>
            <p:spPr bwMode="auto">
              <a:xfrm>
                <a:off x="32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0" name="Line 419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1" name="Line 420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2" name="Line 421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3" name="Line 422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4" name="Line 423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5" name="Line 424"/>
              <p:cNvSpPr>
                <a:spLocks noChangeShapeType="1"/>
              </p:cNvSpPr>
              <p:nvPr/>
            </p:nvSpPr>
            <p:spPr bwMode="auto">
              <a:xfrm>
                <a:off x="32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6" name="Line 425"/>
              <p:cNvSpPr>
                <a:spLocks noChangeShapeType="1"/>
              </p:cNvSpPr>
              <p:nvPr/>
            </p:nvSpPr>
            <p:spPr bwMode="auto">
              <a:xfrm>
                <a:off x="33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7" name="Line 426"/>
              <p:cNvSpPr>
                <a:spLocks noChangeShapeType="1"/>
              </p:cNvSpPr>
              <p:nvPr/>
            </p:nvSpPr>
            <p:spPr bwMode="auto">
              <a:xfrm>
                <a:off x="3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8" name="Line 427"/>
              <p:cNvSpPr>
                <a:spLocks noChangeShapeType="1"/>
              </p:cNvSpPr>
              <p:nvPr/>
            </p:nvSpPr>
            <p:spPr bwMode="auto">
              <a:xfrm>
                <a:off x="330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9" name="Line 428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0" name="Line 429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1" name="Line 430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2" name="Line 431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3" name="Line 432"/>
              <p:cNvSpPr>
                <a:spLocks noChangeShapeType="1"/>
              </p:cNvSpPr>
              <p:nvPr/>
            </p:nvSpPr>
            <p:spPr bwMode="auto">
              <a:xfrm>
                <a:off x="331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4" name="Line 433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5" name="Line 434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6" name="Line 435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7" name="Line 436"/>
              <p:cNvSpPr>
                <a:spLocks noChangeShapeType="1"/>
              </p:cNvSpPr>
              <p:nvPr/>
            </p:nvSpPr>
            <p:spPr bwMode="auto">
              <a:xfrm>
                <a:off x="33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8" name="Line 437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9" name="Line 438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0" name="Line 439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1" name="Line 440"/>
              <p:cNvSpPr>
                <a:spLocks noChangeShapeType="1"/>
              </p:cNvSpPr>
              <p:nvPr/>
            </p:nvSpPr>
            <p:spPr bwMode="auto">
              <a:xfrm>
                <a:off x="33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2" name="Line 441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3" name="Line 442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45" name="Group 644"/>
            <p:cNvGrpSpPr>
              <a:grpSpLocks/>
            </p:cNvGrpSpPr>
            <p:nvPr/>
          </p:nvGrpSpPr>
          <p:grpSpPr bwMode="auto">
            <a:xfrm>
              <a:off x="1836" y="2271"/>
              <a:ext cx="2238" cy="54"/>
              <a:chOff x="1836" y="2271"/>
              <a:chExt cx="2238" cy="54"/>
            </a:xfrm>
          </p:grpSpPr>
          <p:sp>
            <p:nvSpPr>
              <p:cNvPr id="154" name="Line 444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5" name="Line 445"/>
              <p:cNvSpPr>
                <a:spLocks noChangeShapeType="1"/>
              </p:cNvSpPr>
              <p:nvPr/>
            </p:nvSpPr>
            <p:spPr bwMode="auto">
              <a:xfrm>
                <a:off x="339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6" name="Line 446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7" name="Line 447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8" name="Line 448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9" name="Line 449"/>
              <p:cNvSpPr>
                <a:spLocks noChangeShapeType="1"/>
              </p:cNvSpPr>
              <p:nvPr/>
            </p:nvSpPr>
            <p:spPr bwMode="auto">
              <a:xfrm>
                <a:off x="34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0" name="Line 450"/>
              <p:cNvSpPr>
                <a:spLocks noChangeShapeType="1"/>
              </p:cNvSpPr>
              <p:nvPr/>
            </p:nvSpPr>
            <p:spPr bwMode="auto">
              <a:xfrm>
                <a:off x="34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1" name="Line 451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2" name="Line 452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3" name="Line 453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4" name="Line 454"/>
              <p:cNvSpPr>
                <a:spLocks noChangeShapeType="1"/>
              </p:cNvSpPr>
              <p:nvPr/>
            </p:nvSpPr>
            <p:spPr bwMode="auto">
              <a:xfrm>
                <a:off x="34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5" name="Line 455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6" name="Line 456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Line 457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Line 458"/>
              <p:cNvSpPr>
                <a:spLocks noChangeShapeType="1"/>
              </p:cNvSpPr>
              <p:nvPr/>
            </p:nvSpPr>
            <p:spPr bwMode="auto">
              <a:xfrm>
                <a:off x="34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Line 459"/>
              <p:cNvSpPr>
                <a:spLocks noChangeShapeType="1"/>
              </p:cNvSpPr>
              <p:nvPr/>
            </p:nvSpPr>
            <p:spPr bwMode="auto">
              <a:xfrm>
                <a:off x="3463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Line 460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Line 461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Line 462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Line 463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Line 464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Line 465"/>
              <p:cNvSpPr>
                <a:spLocks noChangeShapeType="1"/>
              </p:cNvSpPr>
              <p:nvPr/>
            </p:nvSpPr>
            <p:spPr bwMode="auto">
              <a:xfrm>
                <a:off x="34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Line 466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Line 467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Line 468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Line 469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Line 470"/>
              <p:cNvSpPr>
                <a:spLocks noChangeShapeType="1"/>
              </p:cNvSpPr>
              <p:nvPr/>
            </p:nvSpPr>
            <p:spPr bwMode="auto">
              <a:xfrm>
                <a:off x="34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Line 471"/>
              <p:cNvSpPr>
                <a:spLocks noChangeShapeType="1"/>
              </p:cNvSpPr>
              <p:nvPr/>
            </p:nvSpPr>
            <p:spPr bwMode="auto">
              <a:xfrm>
                <a:off x="35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Line 472"/>
              <p:cNvSpPr>
                <a:spLocks noChangeShapeType="1"/>
              </p:cNvSpPr>
              <p:nvPr/>
            </p:nvSpPr>
            <p:spPr bwMode="auto">
              <a:xfrm>
                <a:off x="35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Line 473"/>
              <p:cNvSpPr>
                <a:spLocks noChangeShapeType="1"/>
              </p:cNvSpPr>
              <p:nvPr/>
            </p:nvSpPr>
            <p:spPr bwMode="auto">
              <a:xfrm>
                <a:off x="35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Line 474"/>
              <p:cNvSpPr>
                <a:spLocks noChangeShapeType="1"/>
              </p:cNvSpPr>
              <p:nvPr/>
            </p:nvSpPr>
            <p:spPr bwMode="auto">
              <a:xfrm>
                <a:off x="35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Line 475"/>
              <p:cNvSpPr>
                <a:spLocks noChangeShapeType="1"/>
              </p:cNvSpPr>
              <p:nvPr/>
            </p:nvSpPr>
            <p:spPr bwMode="auto">
              <a:xfrm>
                <a:off x="35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Line 476"/>
              <p:cNvSpPr>
                <a:spLocks noChangeShapeType="1"/>
              </p:cNvSpPr>
              <p:nvPr/>
            </p:nvSpPr>
            <p:spPr bwMode="auto">
              <a:xfrm>
                <a:off x="35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Line 477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Line 478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Line 479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Line 480"/>
              <p:cNvSpPr>
                <a:spLocks noChangeShapeType="1"/>
              </p:cNvSpPr>
              <p:nvPr/>
            </p:nvSpPr>
            <p:spPr bwMode="auto">
              <a:xfrm>
                <a:off x="355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Line 481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Line 482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Line 483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Line 484"/>
              <p:cNvSpPr>
                <a:spLocks noChangeShapeType="1"/>
              </p:cNvSpPr>
              <p:nvPr/>
            </p:nvSpPr>
            <p:spPr bwMode="auto">
              <a:xfrm>
                <a:off x="35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Line 485"/>
              <p:cNvSpPr>
                <a:spLocks noChangeShapeType="1"/>
              </p:cNvSpPr>
              <p:nvPr/>
            </p:nvSpPr>
            <p:spPr bwMode="auto">
              <a:xfrm>
                <a:off x="35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Line 486"/>
              <p:cNvSpPr>
                <a:spLocks noChangeShapeType="1"/>
              </p:cNvSpPr>
              <p:nvPr/>
            </p:nvSpPr>
            <p:spPr bwMode="auto">
              <a:xfrm>
                <a:off x="35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Line 487"/>
              <p:cNvSpPr>
                <a:spLocks noChangeShapeType="1"/>
              </p:cNvSpPr>
              <p:nvPr/>
            </p:nvSpPr>
            <p:spPr bwMode="auto">
              <a:xfrm>
                <a:off x="35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Line 488"/>
              <p:cNvSpPr>
                <a:spLocks noChangeShapeType="1"/>
              </p:cNvSpPr>
              <p:nvPr/>
            </p:nvSpPr>
            <p:spPr bwMode="auto">
              <a:xfrm>
                <a:off x="35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Line 489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Line 490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Line 491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Line 492"/>
              <p:cNvSpPr>
                <a:spLocks noChangeShapeType="1"/>
              </p:cNvSpPr>
              <p:nvPr/>
            </p:nvSpPr>
            <p:spPr bwMode="auto">
              <a:xfrm>
                <a:off x="36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Line 493"/>
              <p:cNvSpPr>
                <a:spLocks noChangeShapeType="1"/>
              </p:cNvSpPr>
              <p:nvPr/>
            </p:nvSpPr>
            <p:spPr bwMode="auto">
              <a:xfrm>
                <a:off x="360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Line 494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Line 495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Line 496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Line 497"/>
              <p:cNvSpPr>
                <a:spLocks noChangeShapeType="1"/>
              </p:cNvSpPr>
              <p:nvPr/>
            </p:nvSpPr>
            <p:spPr bwMode="auto">
              <a:xfrm>
                <a:off x="36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Line 498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Line 499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Line 500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Line 501"/>
              <p:cNvSpPr>
                <a:spLocks noChangeShapeType="1"/>
              </p:cNvSpPr>
              <p:nvPr/>
            </p:nvSpPr>
            <p:spPr bwMode="auto">
              <a:xfrm>
                <a:off x="36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Line 502"/>
              <p:cNvSpPr>
                <a:spLocks noChangeShapeType="1"/>
              </p:cNvSpPr>
              <p:nvPr/>
            </p:nvSpPr>
            <p:spPr bwMode="auto">
              <a:xfrm>
                <a:off x="36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Line 503"/>
              <p:cNvSpPr>
                <a:spLocks noChangeShapeType="1"/>
              </p:cNvSpPr>
              <p:nvPr/>
            </p:nvSpPr>
            <p:spPr bwMode="auto">
              <a:xfrm>
                <a:off x="36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Line 504"/>
              <p:cNvSpPr>
                <a:spLocks noChangeShapeType="1"/>
              </p:cNvSpPr>
              <p:nvPr/>
            </p:nvSpPr>
            <p:spPr bwMode="auto">
              <a:xfrm>
                <a:off x="36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Line 505"/>
              <p:cNvSpPr>
                <a:spLocks noChangeShapeType="1"/>
              </p:cNvSpPr>
              <p:nvPr/>
            </p:nvSpPr>
            <p:spPr bwMode="auto">
              <a:xfrm>
                <a:off x="36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Line 506"/>
              <p:cNvSpPr>
                <a:spLocks noChangeShapeType="1"/>
              </p:cNvSpPr>
              <p:nvPr/>
            </p:nvSpPr>
            <p:spPr bwMode="auto">
              <a:xfrm>
                <a:off x="36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Line 507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Line 508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Line 509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Line 510"/>
              <p:cNvSpPr>
                <a:spLocks noChangeShapeType="1"/>
              </p:cNvSpPr>
              <p:nvPr/>
            </p:nvSpPr>
            <p:spPr bwMode="auto">
              <a:xfrm>
                <a:off x="365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Line 511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Line 512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Line 513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Line 514"/>
              <p:cNvSpPr>
                <a:spLocks noChangeShapeType="1"/>
              </p:cNvSpPr>
              <p:nvPr/>
            </p:nvSpPr>
            <p:spPr bwMode="auto">
              <a:xfrm>
                <a:off x="36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Line 515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Line 516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Line 517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Line 518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Line 519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Line 520"/>
              <p:cNvSpPr>
                <a:spLocks noChangeShapeType="1"/>
              </p:cNvSpPr>
              <p:nvPr/>
            </p:nvSpPr>
            <p:spPr bwMode="auto">
              <a:xfrm>
                <a:off x="36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Line 521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Line 522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Line 523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Line 524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Line 525"/>
              <p:cNvSpPr>
                <a:spLocks noChangeShapeType="1"/>
              </p:cNvSpPr>
              <p:nvPr/>
            </p:nvSpPr>
            <p:spPr bwMode="auto">
              <a:xfrm>
                <a:off x="37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Line 526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Line 527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Line 528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Line 529"/>
              <p:cNvSpPr>
                <a:spLocks noChangeShapeType="1"/>
              </p:cNvSpPr>
              <p:nvPr/>
            </p:nvSpPr>
            <p:spPr bwMode="auto">
              <a:xfrm>
                <a:off x="373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Line 530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Line 531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Line 532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Line 533"/>
              <p:cNvSpPr>
                <a:spLocks noChangeShapeType="1"/>
              </p:cNvSpPr>
              <p:nvPr/>
            </p:nvSpPr>
            <p:spPr bwMode="auto">
              <a:xfrm>
                <a:off x="37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Line 534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Line 535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Line 536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Line 537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Line 538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9" name="Line 539"/>
              <p:cNvSpPr>
                <a:spLocks noChangeShapeType="1"/>
              </p:cNvSpPr>
              <p:nvPr/>
            </p:nvSpPr>
            <p:spPr bwMode="auto">
              <a:xfrm>
                <a:off x="376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0" name="Line 540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1" name="Line 541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2" name="Line 542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3" name="Line 543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4" name="Line 544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5" name="Line 545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6" name="Line 546"/>
              <p:cNvSpPr>
                <a:spLocks noChangeShapeType="1"/>
              </p:cNvSpPr>
              <p:nvPr/>
            </p:nvSpPr>
            <p:spPr bwMode="auto">
              <a:xfrm>
                <a:off x="378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7" name="Line 547"/>
              <p:cNvSpPr>
                <a:spLocks noChangeShapeType="1"/>
              </p:cNvSpPr>
              <p:nvPr/>
            </p:nvSpPr>
            <p:spPr bwMode="auto">
              <a:xfrm>
                <a:off x="38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8" name="Line 548"/>
              <p:cNvSpPr>
                <a:spLocks noChangeShapeType="1"/>
              </p:cNvSpPr>
              <p:nvPr/>
            </p:nvSpPr>
            <p:spPr bwMode="auto">
              <a:xfrm>
                <a:off x="38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9" name="Line 549"/>
              <p:cNvSpPr>
                <a:spLocks noChangeShapeType="1"/>
              </p:cNvSpPr>
              <p:nvPr/>
            </p:nvSpPr>
            <p:spPr bwMode="auto">
              <a:xfrm>
                <a:off x="380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0" name="Line 550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1" name="Line 551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2" name="Line 552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3" name="Line 553"/>
              <p:cNvSpPr>
                <a:spLocks noChangeShapeType="1"/>
              </p:cNvSpPr>
              <p:nvPr/>
            </p:nvSpPr>
            <p:spPr bwMode="auto">
              <a:xfrm>
                <a:off x="38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4" name="Line 554"/>
              <p:cNvSpPr>
                <a:spLocks noChangeShapeType="1"/>
              </p:cNvSpPr>
              <p:nvPr/>
            </p:nvSpPr>
            <p:spPr bwMode="auto">
              <a:xfrm>
                <a:off x="3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5" name="Line 555"/>
              <p:cNvSpPr>
                <a:spLocks noChangeShapeType="1"/>
              </p:cNvSpPr>
              <p:nvPr/>
            </p:nvSpPr>
            <p:spPr bwMode="auto">
              <a:xfrm>
                <a:off x="3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6" name="Line 556"/>
              <p:cNvSpPr>
                <a:spLocks noChangeShapeType="1"/>
              </p:cNvSpPr>
              <p:nvPr/>
            </p:nvSpPr>
            <p:spPr bwMode="auto">
              <a:xfrm>
                <a:off x="38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7" name="Line 557"/>
              <p:cNvSpPr>
                <a:spLocks noChangeShapeType="1"/>
              </p:cNvSpPr>
              <p:nvPr/>
            </p:nvSpPr>
            <p:spPr bwMode="auto">
              <a:xfrm>
                <a:off x="38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8" name="Line 558"/>
              <p:cNvSpPr>
                <a:spLocks noChangeShapeType="1"/>
              </p:cNvSpPr>
              <p:nvPr/>
            </p:nvSpPr>
            <p:spPr bwMode="auto">
              <a:xfrm>
                <a:off x="384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9" name="Line 559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0" name="Line 560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1" name="Line 561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2" name="Line 562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3" name="Line 563"/>
              <p:cNvSpPr>
                <a:spLocks noChangeShapeType="1"/>
              </p:cNvSpPr>
              <p:nvPr/>
            </p:nvSpPr>
            <p:spPr bwMode="auto">
              <a:xfrm>
                <a:off x="385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4" name="Line 564"/>
              <p:cNvSpPr>
                <a:spLocks noChangeShapeType="1"/>
              </p:cNvSpPr>
              <p:nvPr/>
            </p:nvSpPr>
            <p:spPr bwMode="auto">
              <a:xfrm>
                <a:off x="3869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Line 565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Line 566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Line 567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Line 568"/>
              <p:cNvSpPr>
                <a:spLocks noChangeShapeType="1"/>
              </p:cNvSpPr>
              <p:nvPr/>
            </p:nvSpPr>
            <p:spPr bwMode="auto">
              <a:xfrm>
                <a:off x="38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Line 569"/>
              <p:cNvSpPr>
                <a:spLocks noChangeShapeType="1"/>
              </p:cNvSpPr>
              <p:nvPr/>
            </p:nvSpPr>
            <p:spPr bwMode="auto">
              <a:xfrm>
                <a:off x="3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0" name="Line 570"/>
              <p:cNvSpPr>
                <a:spLocks noChangeShapeType="1"/>
              </p:cNvSpPr>
              <p:nvPr/>
            </p:nvSpPr>
            <p:spPr bwMode="auto">
              <a:xfrm>
                <a:off x="3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Line 571"/>
              <p:cNvSpPr>
                <a:spLocks noChangeShapeType="1"/>
              </p:cNvSpPr>
              <p:nvPr/>
            </p:nvSpPr>
            <p:spPr bwMode="auto">
              <a:xfrm>
                <a:off x="389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Line 572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Line 573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Line 574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Line 575"/>
              <p:cNvSpPr>
                <a:spLocks noChangeShapeType="1"/>
              </p:cNvSpPr>
              <p:nvPr/>
            </p:nvSpPr>
            <p:spPr bwMode="auto">
              <a:xfrm>
                <a:off x="391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6" name="Line 576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Line 577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Line 578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Line 579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0" name="Line 580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1" name="Line 581"/>
              <p:cNvSpPr>
                <a:spLocks noChangeShapeType="1"/>
              </p:cNvSpPr>
              <p:nvPr/>
            </p:nvSpPr>
            <p:spPr bwMode="auto">
              <a:xfrm>
                <a:off x="394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2" name="Line 582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Line 583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Line 584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Line 585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Line 586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Line 587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8" name="Line 588"/>
              <p:cNvSpPr>
                <a:spLocks noChangeShapeType="1"/>
              </p:cNvSpPr>
              <p:nvPr/>
            </p:nvSpPr>
            <p:spPr bwMode="auto">
              <a:xfrm>
                <a:off x="399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Line 589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Line 590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Line 591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Line 592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Line 593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4" name="Line 594"/>
              <p:cNvSpPr>
                <a:spLocks noChangeShapeType="1"/>
              </p:cNvSpPr>
              <p:nvPr/>
            </p:nvSpPr>
            <p:spPr bwMode="auto">
              <a:xfrm>
                <a:off x="401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Line 595"/>
              <p:cNvSpPr>
                <a:spLocks noChangeShapeType="1"/>
              </p:cNvSpPr>
              <p:nvPr/>
            </p:nvSpPr>
            <p:spPr bwMode="auto">
              <a:xfrm>
                <a:off x="40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Line 596"/>
              <p:cNvSpPr>
                <a:spLocks noChangeShapeType="1"/>
              </p:cNvSpPr>
              <p:nvPr/>
            </p:nvSpPr>
            <p:spPr bwMode="auto">
              <a:xfrm>
                <a:off x="40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7" name="Line 597"/>
              <p:cNvSpPr>
                <a:spLocks noChangeShapeType="1"/>
              </p:cNvSpPr>
              <p:nvPr/>
            </p:nvSpPr>
            <p:spPr bwMode="auto">
              <a:xfrm>
                <a:off x="4025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8" name="Line 598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9" name="Line 599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0" name="Line 600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Line 601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Line 602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Line 603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Line 604"/>
              <p:cNvSpPr>
                <a:spLocks noChangeShapeType="1"/>
              </p:cNvSpPr>
              <p:nvPr/>
            </p:nvSpPr>
            <p:spPr bwMode="auto">
              <a:xfrm>
                <a:off x="4042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5" name="Line 605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6" name="Line 606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7" name="Line 607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8" name="Line 608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9" name="Line 609"/>
              <p:cNvSpPr>
                <a:spLocks noChangeShapeType="1"/>
              </p:cNvSpPr>
              <p:nvPr/>
            </p:nvSpPr>
            <p:spPr bwMode="auto">
              <a:xfrm>
                <a:off x="4074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0" name="Line 610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1" name="Line 611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2" name="Line 612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3" name="Line 613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4" name="Line 614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5" name="Line 615"/>
              <p:cNvSpPr>
                <a:spLocks noChangeShapeType="1"/>
              </p:cNvSpPr>
              <p:nvPr/>
            </p:nvSpPr>
            <p:spPr bwMode="auto">
              <a:xfrm>
                <a:off x="183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6" name="Line 616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7" name="Line 617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8" name="Line 618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9" name="Line 619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0" name="Line 620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1" name="Line 621"/>
              <p:cNvSpPr>
                <a:spLocks noChangeShapeType="1"/>
              </p:cNvSpPr>
              <p:nvPr/>
            </p:nvSpPr>
            <p:spPr bwMode="auto">
              <a:xfrm>
                <a:off x="1988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2" name="Line 622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3" name="Line 623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4" name="Line 624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5" name="Line 625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6" name="Line 626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7" name="Line 627"/>
              <p:cNvSpPr>
                <a:spLocks noChangeShapeType="1"/>
              </p:cNvSpPr>
              <p:nvPr/>
            </p:nvSpPr>
            <p:spPr bwMode="auto">
              <a:xfrm>
                <a:off x="210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8" name="Line 628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9" name="Line 629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0" name="Line 630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1" name="Line 631"/>
              <p:cNvSpPr>
                <a:spLocks noChangeShapeType="1"/>
              </p:cNvSpPr>
              <p:nvPr/>
            </p:nvSpPr>
            <p:spPr bwMode="auto">
              <a:xfrm>
                <a:off x="2166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2" name="Line 632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3" name="Line 633"/>
              <p:cNvSpPr>
                <a:spLocks noChangeShapeType="1"/>
              </p:cNvSpPr>
              <p:nvPr/>
            </p:nvSpPr>
            <p:spPr bwMode="auto">
              <a:xfrm>
                <a:off x="2171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4" name="Line 634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5" name="Line 635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6" name="Line 636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7" name="Line 637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8" name="Line 638"/>
              <p:cNvSpPr>
                <a:spLocks noChangeShapeType="1"/>
              </p:cNvSpPr>
              <p:nvPr/>
            </p:nvSpPr>
            <p:spPr bwMode="auto">
              <a:xfrm>
                <a:off x="2177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9" name="Line 639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0" name="Line 640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1" name="Line 641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2" name="Line 642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3" name="Line 643"/>
              <p:cNvSpPr>
                <a:spLocks noChangeShapeType="1"/>
              </p:cNvSpPr>
              <p:nvPr/>
            </p:nvSpPr>
            <p:spPr bwMode="auto">
              <a:xfrm>
                <a:off x="2220" y="2271"/>
                <a:ext cx="0" cy="54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46" name="Line 645"/>
            <p:cNvSpPr>
              <a:spLocks noChangeShapeType="1"/>
            </p:cNvSpPr>
            <p:nvPr/>
          </p:nvSpPr>
          <p:spPr bwMode="auto">
            <a:xfrm>
              <a:off x="2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Line 646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Line 647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Line 648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Line 649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Line 650"/>
            <p:cNvSpPr>
              <a:spLocks noChangeShapeType="1"/>
            </p:cNvSpPr>
            <p:nvPr/>
          </p:nvSpPr>
          <p:spPr bwMode="auto">
            <a:xfrm>
              <a:off x="22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Line 651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Line 652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Line 653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Line 654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Line 655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Line 656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Line 657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Line 658"/>
            <p:cNvSpPr>
              <a:spLocks noChangeShapeType="1"/>
            </p:cNvSpPr>
            <p:nvPr/>
          </p:nvSpPr>
          <p:spPr bwMode="auto">
            <a:xfrm>
              <a:off x="248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Line 659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Line 660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Line 661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Line 662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Line 663"/>
            <p:cNvSpPr>
              <a:spLocks noChangeShapeType="1"/>
            </p:cNvSpPr>
            <p:nvPr/>
          </p:nvSpPr>
          <p:spPr bwMode="auto">
            <a:xfrm>
              <a:off x="2723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Line 664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Line 665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Line 666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Line 667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Line 668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Line 669"/>
            <p:cNvSpPr>
              <a:spLocks noChangeShapeType="1"/>
            </p:cNvSpPr>
            <p:nvPr/>
          </p:nvSpPr>
          <p:spPr bwMode="auto">
            <a:xfrm>
              <a:off x="2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Line 670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Line 671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Line 672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Line 673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Line 674"/>
            <p:cNvSpPr>
              <a:spLocks noChangeShapeType="1"/>
            </p:cNvSpPr>
            <p:nvPr/>
          </p:nvSpPr>
          <p:spPr bwMode="auto">
            <a:xfrm>
              <a:off x="291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Line 675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Line 676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Line 677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Line 678"/>
            <p:cNvSpPr>
              <a:spLocks noChangeShapeType="1"/>
            </p:cNvSpPr>
            <p:nvPr/>
          </p:nvSpPr>
          <p:spPr bwMode="auto">
            <a:xfrm>
              <a:off x="291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Line 679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Line 680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Line 681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Line 682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Line 683"/>
            <p:cNvSpPr>
              <a:spLocks noChangeShapeType="1"/>
            </p:cNvSpPr>
            <p:nvPr/>
          </p:nvSpPr>
          <p:spPr bwMode="auto">
            <a:xfrm>
              <a:off x="29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Line 684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Line 685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Line 686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Line 687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Line 688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Line 689"/>
            <p:cNvSpPr>
              <a:spLocks noChangeShapeType="1"/>
            </p:cNvSpPr>
            <p:nvPr/>
          </p:nvSpPr>
          <p:spPr bwMode="auto">
            <a:xfrm>
              <a:off x="297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Line 690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Line 691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Line 692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Line 693"/>
            <p:cNvSpPr>
              <a:spLocks noChangeShapeType="1"/>
            </p:cNvSpPr>
            <p:nvPr/>
          </p:nvSpPr>
          <p:spPr bwMode="auto">
            <a:xfrm>
              <a:off x="29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Line 694"/>
            <p:cNvSpPr>
              <a:spLocks noChangeShapeType="1"/>
            </p:cNvSpPr>
            <p:nvPr/>
          </p:nvSpPr>
          <p:spPr bwMode="auto">
            <a:xfrm>
              <a:off x="2988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Line 695"/>
            <p:cNvSpPr>
              <a:spLocks noChangeShapeType="1"/>
            </p:cNvSpPr>
            <p:nvPr/>
          </p:nvSpPr>
          <p:spPr bwMode="auto">
            <a:xfrm>
              <a:off x="2988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Line 696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Line 697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Line 698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Line 699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Line 700"/>
            <p:cNvSpPr>
              <a:spLocks noChangeShapeType="1"/>
            </p:cNvSpPr>
            <p:nvPr/>
          </p:nvSpPr>
          <p:spPr bwMode="auto">
            <a:xfrm>
              <a:off x="322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Line 701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Line 702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Line 703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Line 704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Line 705"/>
            <p:cNvSpPr>
              <a:spLocks noChangeShapeType="1"/>
            </p:cNvSpPr>
            <p:nvPr/>
          </p:nvSpPr>
          <p:spPr bwMode="auto">
            <a:xfrm>
              <a:off x="32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Line 706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Line 707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Line 708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Line 709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Line 710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Line 711"/>
            <p:cNvSpPr>
              <a:spLocks noChangeShapeType="1"/>
            </p:cNvSpPr>
            <p:nvPr/>
          </p:nvSpPr>
          <p:spPr bwMode="auto">
            <a:xfrm>
              <a:off x="34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Line 712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Line 713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Line 714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Line 715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Line 716"/>
            <p:cNvSpPr>
              <a:spLocks noChangeShapeType="1"/>
            </p:cNvSpPr>
            <p:nvPr/>
          </p:nvSpPr>
          <p:spPr bwMode="auto">
            <a:xfrm>
              <a:off x="3490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Line 717"/>
            <p:cNvSpPr>
              <a:spLocks noChangeShapeType="1"/>
            </p:cNvSpPr>
            <p:nvPr/>
          </p:nvSpPr>
          <p:spPr bwMode="auto">
            <a:xfrm>
              <a:off x="364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Line 718"/>
            <p:cNvSpPr>
              <a:spLocks noChangeShapeType="1"/>
            </p:cNvSpPr>
            <p:nvPr/>
          </p:nvSpPr>
          <p:spPr bwMode="auto">
            <a:xfrm>
              <a:off x="364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Line 719"/>
            <p:cNvSpPr>
              <a:spLocks noChangeShapeType="1"/>
            </p:cNvSpPr>
            <p:nvPr/>
          </p:nvSpPr>
          <p:spPr bwMode="auto">
            <a:xfrm>
              <a:off x="364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Line 720"/>
            <p:cNvSpPr>
              <a:spLocks noChangeShapeType="1"/>
            </p:cNvSpPr>
            <p:nvPr/>
          </p:nvSpPr>
          <p:spPr bwMode="auto">
            <a:xfrm>
              <a:off x="364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Line 721"/>
            <p:cNvSpPr>
              <a:spLocks noChangeShapeType="1"/>
            </p:cNvSpPr>
            <p:nvPr/>
          </p:nvSpPr>
          <p:spPr bwMode="auto">
            <a:xfrm>
              <a:off x="3647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Line 722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723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724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725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726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727"/>
            <p:cNvSpPr>
              <a:spLocks noChangeShapeType="1"/>
            </p:cNvSpPr>
            <p:nvPr/>
          </p:nvSpPr>
          <p:spPr bwMode="auto">
            <a:xfrm>
              <a:off x="3761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728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729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730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731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732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733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734"/>
            <p:cNvSpPr>
              <a:spLocks noChangeShapeType="1"/>
            </p:cNvSpPr>
            <p:nvPr/>
          </p:nvSpPr>
          <p:spPr bwMode="auto">
            <a:xfrm>
              <a:off x="3782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Line 735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7" name="Line 736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8" name="Line 737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9" name="Line 738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0" name="Line 739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1" name="Line 740"/>
            <p:cNvSpPr>
              <a:spLocks noChangeShapeType="1"/>
            </p:cNvSpPr>
            <p:nvPr/>
          </p:nvSpPr>
          <p:spPr bwMode="auto">
            <a:xfrm>
              <a:off x="4015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2" name="Line 741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3" name="Line 742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4" name="Line 743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5" name="Line 744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6" name="Line 745"/>
            <p:cNvSpPr>
              <a:spLocks noChangeShapeType="1"/>
            </p:cNvSpPr>
            <p:nvPr/>
          </p:nvSpPr>
          <p:spPr bwMode="auto">
            <a:xfrm>
              <a:off x="4074" y="2271"/>
              <a:ext cx="0" cy="54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7" name="Freeform 746"/>
            <p:cNvSpPr>
              <a:spLocks/>
            </p:cNvSpPr>
            <p:nvPr/>
          </p:nvSpPr>
          <p:spPr bwMode="auto">
            <a:xfrm>
              <a:off x="1734" y="2174"/>
              <a:ext cx="437" cy="11"/>
            </a:xfrm>
            <a:custGeom>
              <a:avLst/>
              <a:gdLst>
                <a:gd name="T0" fmla="*/ 5 w 437"/>
                <a:gd name="T1" fmla="*/ 5 h 11"/>
                <a:gd name="T2" fmla="*/ 5 w 437"/>
                <a:gd name="T3" fmla="*/ 11 h 11"/>
                <a:gd name="T4" fmla="*/ 16 w 437"/>
                <a:gd name="T5" fmla="*/ 11 h 11"/>
                <a:gd name="T6" fmla="*/ 21 w 437"/>
                <a:gd name="T7" fmla="*/ 0 h 11"/>
                <a:gd name="T8" fmla="*/ 27 w 437"/>
                <a:gd name="T9" fmla="*/ 11 h 11"/>
                <a:gd name="T10" fmla="*/ 37 w 437"/>
                <a:gd name="T11" fmla="*/ 11 h 11"/>
                <a:gd name="T12" fmla="*/ 48 w 437"/>
                <a:gd name="T13" fmla="*/ 5 h 11"/>
                <a:gd name="T14" fmla="*/ 48 w 437"/>
                <a:gd name="T15" fmla="*/ 11 h 11"/>
                <a:gd name="T16" fmla="*/ 59 w 437"/>
                <a:gd name="T17" fmla="*/ 11 h 11"/>
                <a:gd name="T18" fmla="*/ 64 w 437"/>
                <a:gd name="T19" fmla="*/ 0 h 11"/>
                <a:gd name="T20" fmla="*/ 70 w 437"/>
                <a:gd name="T21" fmla="*/ 11 h 11"/>
                <a:gd name="T22" fmla="*/ 81 w 437"/>
                <a:gd name="T23" fmla="*/ 5 h 11"/>
                <a:gd name="T24" fmla="*/ 81 w 437"/>
                <a:gd name="T25" fmla="*/ 0 h 11"/>
                <a:gd name="T26" fmla="*/ 86 w 437"/>
                <a:gd name="T27" fmla="*/ 0 h 11"/>
                <a:gd name="T28" fmla="*/ 91 w 437"/>
                <a:gd name="T29" fmla="*/ 11 h 11"/>
                <a:gd name="T30" fmla="*/ 102 w 437"/>
                <a:gd name="T31" fmla="*/ 5 h 11"/>
                <a:gd name="T32" fmla="*/ 102 w 437"/>
                <a:gd name="T33" fmla="*/ 11 h 11"/>
                <a:gd name="T34" fmla="*/ 113 w 437"/>
                <a:gd name="T35" fmla="*/ 11 h 11"/>
                <a:gd name="T36" fmla="*/ 124 w 437"/>
                <a:gd name="T37" fmla="*/ 5 h 11"/>
                <a:gd name="T38" fmla="*/ 124 w 437"/>
                <a:gd name="T39" fmla="*/ 0 h 11"/>
                <a:gd name="T40" fmla="*/ 129 w 437"/>
                <a:gd name="T41" fmla="*/ 11 h 11"/>
                <a:gd name="T42" fmla="*/ 140 w 437"/>
                <a:gd name="T43" fmla="*/ 11 h 11"/>
                <a:gd name="T44" fmla="*/ 151 w 437"/>
                <a:gd name="T45" fmla="*/ 5 h 11"/>
                <a:gd name="T46" fmla="*/ 151 w 437"/>
                <a:gd name="T47" fmla="*/ 11 h 11"/>
                <a:gd name="T48" fmla="*/ 156 w 437"/>
                <a:gd name="T49" fmla="*/ 11 h 11"/>
                <a:gd name="T50" fmla="*/ 167 w 437"/>
                <a:gd name="T51" fmla="*/ 5 h 11"/>
                <a:gd name="T52" fmla="*/ 167 w 437"/>
                <a:gd name="T53" fmla="*/ 11 h 11"/>
                <a:gd name="T54" fmla="*/ 178 w 437"/>
                <a:gd name="T55" fmla="*/ 11 h 11"/>
                <a:gd name="T56" fmla="*/ 189 w 437"/>
                <a:gd name="T57" fmla="*/ 11 h 11"/>
                <a:gd name="T58" fmla="*/ 194 w 437"/>
                <a:gd name="T59" fmla="*/ 11 h 11"/>
                <a:gd name="T60" fmla="*/ 205 w 437"/>
                <a:gd name="T61" fmla="*/ 11 h 11"/>
                <a:gd name="T62" fmla="*/ 210 w 437"/>
                <a:gd name="T63" fmla="*/ 0 h 11"/>
                <a:gd name="T64" fmla="*/ 216 w 437"/>
                <a:gd name="T65" fmla="*/ 11 h 11"/>
                <a:gd name="T66" fmla="*/ 227 w 437"/>
                <a:gd name="T67" fmla="*/ 5 h 11"/>
                <a:gd name="T68" fmla="*/ 227 w 437"/>
                <a:gd name="T69" fmla="*/ 11 h 11"/>
                <a:gd name="T70" fmla="*/ 237 w 437"/>
                <a:gd name="T71" fmla="*/ 11 h 11"/>
                <a:gd name="T72" fmla="*/ 248 w 437"/>
                <a:gd name="T73" fmla="*/ 11 h 11"/>
                <a:gd name="T74" fmla="*/ 254 w 437"/>
                <a:gd name="T75" fmla="*/ 0 h 11"/>
                <a:gd name="T76" fmla="*/ 259 w 437"/>
                <a:gd name="T77" fmla="*/ 11 h 11"/>
                <a:gd name="T78" fmla="*/ 264 w 437"/>
                <a:gd name="T79" fmla="*/ 11 h 11"/>
                <a:gd name="T80" fmla="*/ 264 w 437"/>
                <a:gd name="T81" fmla="*/ 11 h 11"/>
                <a:gd name="T82" fmla="*/ 275 w 437"/>
                <a:gd name="T83" fmla="*/ 11 h 11"/>
                <a:gd name="T84" fmla="*/ 281 w 437"/>
                <a:gd name="T85" fmla="*/ 11 h 11"/>
                <a:gd name="T86" fmla="*/ 286 w 437"/>
                <a:gd name="T87" fmla="*/ 5 h 11"/>
                <a:gd name="T88" fmla="*/ 297 w 437"/>
                <a:gd name="T89" fmla="*/ 11 h 11"/>
                <a:gd name="T90" fmla="*/ 302 w 437"/>
                <a:gd name="T91" fmla="*/ 0 h 11"/>
                <a:gd name="T92" fmla="*/ 308 w 437"/>
                <a:gd name="T93" fmla="*/ 11 h 11"/>
                <a:gd name="T94" fmla="*/ 313 w 437"/>
                <a:gd name="T95" fmla="*/ 11 h 11"/>
                <a:gd name="T96" fmla="*/ 324 w 437"/>
                <a:gd name="T97" fmla="*/ 11 h 11"/>
                <a:gd name="T98" fmla="*/ 335 w 437"/>
                <a:gd name="T99" fmla="*/ 11 h 11"/>
                <a:gd name="T100" fmla="*/ 346 w 437"/>
                <a:gd name="T101" fmla="*/ 11 h 11"/>
                <a:gd name="T102" fmla="*/ 356 w 437"/>
                <a:gd name="T103" fmla="*/ 11 h 11"/>
                <a:gd name="T104" fmla="*/ 367 w 437"/>
                <a:gd name="T105" fmla="*/ 5 h 11"/>
                <a:gd name="T106" fmla="*/ 367 w 437"/>
                <a:gd name="T107" fmla="*/ 5 h 11"/>
                <a:gd name="T108" fmla="*/ 378 w 437"/>
                <a:gd name="T109" fmla="*/ 11 h 11"/>
                <a:gd name="T110" fmla="*/ 389 w 437"/>
                <a:gd name="T111" fmla="*/ 11 h 11"/>
                <a:gd name="T112" fmla="*/ 400 w 437"/>
                <a:gd name="T113" fmla="*/ 11 h 11"/>
                <a:gd name="T114" fmla="*/ 410 w 437"/>
                <a:gd name="T115" fmla="*/ 11 h 11"/>
                <a:gd name="T116" fmla="*/ 416 w 437"/>
                <a:gd name="T117" fmla="*/ 0 h 11"/>
                <a:gd name="T118" fmla="*/ 421 w 437"/>
                <a:gd name="T119" fmla="*/ 11 h 11"/>
                <a:gd name="T120" fmla="*/ 432 w 437"/>
                <a:gd name="T121" fmla="*/ 5 h 11"/>
                <a:gd name="T122" fmla="*/ 437 w 437"/>
                <a:gd name="T123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37" h="11">
                  <a:moveTo>
                    <a:pt x="0" y="11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6" y="11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11"/>
                  </a:lnTo>
                  <a:lnTo>
                    <a:pt x="27" y="11"/>
                  </a:lnTo>
                  <a:lnTo>
                    <a:pt x="32" y="11"/>
                  </a:lnTo>
                  <a:lnTo>
                    <a:pt x="37" y="11"/>
                  </a:lnTo>
                  <a:lnTo>
                    <a:pt x="43" y="11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48" y="11"/>
                  </a:lnTo>
                  <a:lnTo>
                    <a:pt x="54" y="11"/>
                  </a:lnTo>
                  <a:lnTo>
                    <a:pt x="59" y="11"/>
                  </a:lnTo>
                  <a:lnTo>
                    <a:pt x="64" y="5"/>
                  </a:lnTo>
                  <a:lnTo>
                    <a:pt x="64" y="0"/>
                  </a:lnTo>
                  <a:lnTo>
                    <a:pt x="64" y="11"/>
                  </a:lnTo>
                  <a:lnTo>
                    <a:pt x="70" y="11"/>
                  </a:lnTo>
                  <a:lnTo>
                    <a:pt x="75" y="11"/>
                  </a:lnTo>
                  <a:lnTo>
                    <a:pt x="81" y="5"/>
                  </a:lnTo>
                  <a:lnTo>
                    <a:pt x="81" y="11"/>
                  </a:lnTo>
                  <a:lnTo>
                    <a:pt x="81" y="0"/>
                  </a:lnTo>
                  <a:lnTo>
                    <a:pt x="81" y="5"/>
                  </a:lnTo>
                  <a:lnTo>
                    <a:pt x="86" y="0"/>
                  </a:lnTo>
                  <a:lnTo>
                    <a:pt x="86" y="11"/>
                  </a:lnTo>
                  <a:lnTo>
                    <a:pt x="91" y="11"/>
                  </a:lnTo>
                  <a:lnTo>
                    <a:pt x="97" y="11"/>
                  </a:lnTo>
                  <a:lnTo>
                    <a:pt x="102" y="5"/>
                  </a:lnTo>
                  <a:lnTo>
                    <a:pt x="102" y="0"/>
                  </a:lnTo>
                  <a:lnTo>
                    <a:pt x="102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19" y="11"/>
                  </a:lnTo>
                  <a:lnTo>
                    <a:pt x="124" y="5"/>
                  </a:lnTo>
                  <a:lnTo>
                    <a:pt x="124" y="11"/>
                  </a:lnTo>
                  <a:lnTo>
                    <a:pt x="124" y="0"/>
                  </a:lnTo>
                  <a:lnTo>
                    <a:pt x="124" y="11"/>
                  </a:lnTo>
                  <a:lnTo>
                    <a:pt x="129" y="11"/>
                  </a:lnTo>
                  <a:lnTo>
                    <a:pt x="135" y="11"/>
                  </a:lnTo>
                  <a:lnTo>
                    <a:pt x="140" y="11"/>
                  </a:lnTo>
                  <a:lnTo>
                    <a:pt x="146" y="11"/>
                  </a:lnTo>
                  <a:lnTo>
                    <a:pt x="151" y="5"/>
                  </a:lnTo>
                  <a:lnTo>
                    <a:pt x="151" y="0"/>
                  </a:lnTo>
                  <a:lnTo>
                    <a:pt x="151" y="11"/>
                  </a:lnTo>
                  <a:lnTo>
                    <a:pt x="162" y="11"/>
                  </a:lnTo>
                  <a:lnTo>
                    <a:pt x="156" y="11"/>
                  </a:lnTo>
                  <a:lnTo>
                    <a:pt x="162" y="11"/>
                  </a:lnTo>
                  <a:lnTo>
                    <a:pt x="167" y="5"/>
                  </a:lnTo>
                  <a:lnTo>
                    <a:pt x="167" y="0"/>
                  </a:lnTo>
                  <a:lnTo>
                    <a:pt x="167" y="11"/>
                  </a:lnTo>
                  <a:lnTo>
                    <a:pt x="173" y="11"/>
                  </a:lnTo>
                  <a:lnTo>
                    <a:pt x="178" y="11"/>
                  </a:lnTo>
                  <a:lnTo>
                    <a:pt x="183" y="11"/>
                  </a:lnTo>
                  <a:lnTo>
                    <a:pt x="189" y="11"/>
                  </a:lnTo>
                  <a:lnTo>
                    <a:pt x="194" y="5"/>
                  </a:lnTo>
                  <a:lnTo>
                    <a:pt x="194" y="11"/>
                  </a:lnTo>
                  <a:lnTo>
                    <a:pt x="200" y="11"/>
                  </a:lnTo>
                  <a:lnTo>
                    <a:pt x="205" y="11"/>
                  </a:lnTo>
                  <a:lnTo>
                    <a:pt x="210" y="5"/>
                  </a:lnTo>
                  <a:lnTo>
                    <a:pt x="210" y="0"/>
                  </a:lnTo>
                  <a:lnTo>
                    <a:pt x="210" y="11"/>
                  </a:lnTo>
                  <a:lnTo>
                    <a:pt x="216" y="11"/>
                  </a:lnTo>
                  <a:lnTo>
                    <a:pt x="221" y="11"/>
                  </a:lnTo>
                  <a:lnTo>
                    <a:pt x="227" y="5"/>
                  </a:lnTo>
                  <a:lnTo>
                    <a:pt x="227" y="0"/>
                  </a:lnTo>
                  <a:lnTo>
                    <a:pt x="227" y="11"/>
                  </a:lnTo>
                  <a:lnTo>
                    <a:pt x="232" y="11"/>
                  </a:lnTo>
                  <a:lnTo>
                    <a:pt x="237" y="11"/>
                  </a:lnTo>
                  <a:lnTo>
                    <a:pt x="243" y="11"/>
                  </a:lnTo>
                  <a:lnTo>
                    <a:pt x="248" y="11"/>
                  </a:lnTo>
                  <a:lnTo>
                    <a:pt x="254" y="5"/>
                  </a:lnTo>
                  <a:lnTo>
                    <a:pt x="254" y="0"/>
                  </a:lnTo>
                  <a:lnTo>
                    <a:pt x="254" y="11"/>
                  </a:lnTo>
                  <a:lnTo>
                    <a:pt x="259" y="11"/>
                  </a:lnTo>
                  <a:lnTo>
                    <a:pt x="264" y="5"/>
                  </a:lnTo>
                  <a:lnTo>
                    <a:pt x="264" y="11"/>
                  </a:lnTo>
                  <a:lnTo>
                    <a:pt x="264" y="5"/>
                  </a:lnTo>
                  <a:lnTo>
                    <a:pt x="264" y="11"/>
                  </a:lnTo>
                  <a:lnTo>
                    <a:pt x="270" y="11"/>
                  </a:lnTo>
                  <a:lnTo>
                    <a:pt x="275" y="11"/>
                  </a:lnTo>
                  <a:lnTo>
                    <a:pt x="286" y="11"/>
                  </a:lnTo>
                  <a:lnTo>
                    <a:pt x="281" y="11"/>
                  </a:lnTo>
                  <a:lnTo>
                    <a:pt x="286" y="0"/>
                  </a:lnTo>
                  <a:lnTo>
                    <a:pt x="286" y="5"/>
                  </a:lnTo>
                  <a:lnTo>
                    <a:pt x="291" y="11"/>
                  </a:lnTo>
                  <a:lnTo>
                    <a:pt x="297" y="11"/>
                  </a:lnTo>
                  <a:lnTo>
                    <a:pt x="302" y="5"/>
                  </a:lnTo>
                  <a:lnTo>
                    <a:pt x="302" y="0"/>
                  </a:lnTo>
                  <a:lnTo>
                    <a:pt x="308" y="5"/>
                  </a:lnTo>
                  <a:lnTo>
                    <a:pt x="308" y="11"/>
                  </a:lnTo>
                  <a:lnTo>
                    <a:pt x="313" y="5"/>
                  </a:lnTo>
                  <a:lnTo>
                    <a:pt x="313" y="11"/>
                  </a:lnTo>
                  <a:lnTo>
                    <a:pt x="318" y="11"/>
                  </a:lnTo>
                  <a:lnTo>
                    <a:pt x="324" y="11"/>
                  </a:lnTo>
                  <a:lnTo>
                    <a:pt x="329" y="11"/>
                  </a:lnTo>
                  <a:lnTo>
                    <a:pt x="335" y="11"/>
                  </a:lnTo>
                  <a:lnTo>
                    <a:pt x="340" y="11"/>
                  </a:lnTo>
                  <a:lnTo>
                    <a:pt x="346" y="11"/>
                  </a:lnTo>
                  <a:lnTo>
                    <a:pt x="351" y="11"/>
                  </a:lnTo>
                  <a:lnTo>
                    <a:pt x="356" y="11"/>
                  </a:lnTo>
                  <a:lnTo>
                    <a:pt x="362" y="11"/>
                  </a:lnTo>
                  <a:lnTo>
                    <a:pt x="367" y="5"/>
                  </a:lnTo>
                  <a:lnTo>
                    <a:pt x="367" y="0"/>
                  </a:lnTo>
                  <a:lnTo>
                    <a:pt x="367" y="5"/>
                  </a:lnTo>
                  <a:lnTo>
                    <a:pt x="373" y="11"/>
                  </a:lnTo>
                  <a:lnTo>
                    <a:pt x="378" y="11"/>
                  </a:lnTo>
                  <a:lnTo>
                    <a:pt x="383" y="11"/>
                  </a:lnTo>
                  <a:lnTo>
                    <a:pt x="389" y="11"/>
                  </a:lnTo>
                  <a:lnTo>
                    <a:pt x="394" y="11"/>
                  </a:lnTo>
                  <a:lnTo>
                    <a:pt x="400" y="11"/>
                  </a:lnTo>
                  <a:lnTo>
                    <a:pt x="405" y="11"/>
                  </a:lnTo>
                  <a:lnTo>
                    <a:pt x="410" y="11"/>
                  </a:lnTo>
                  <a:lnTo>
                    <a:pt x="416" y="5"/>
                  </a:lnTo>
                  <a:lnTo>
                    <a:pt x="416" y="0"/>
                  </a:lnTo>
                  <a:lnTo>
                    <a:pt x="416" y="11"/>
                  </a:lnTo>
                  <a:lnTo>
                    <a:pt x="421" y="11"/>
                  </a:lnTo>
                  <a:lnTo>
                    <a:pt x="427" y="11"/>
                  </a:lnTo>
                  <a:lnTo>
                    <a:pt x="432" y="5"/>
                  </a:lnTo>
                  <a:lnTo>
                    <a:pt x="432" y="0"/>
                  </a:lnTo>
                  <a:lnTo>
                    <a:pt x="437" y="5"/>
                  </a:lnTo>
                  <a:lnTo>
                    <a:pt x="43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8" name="Freeform 747"/>
            <p:cNvSpPr>
              <a:spLocks/>
            </p:cNvSpPr>
            <p:nvPr/>
          </p:nvSpPr>
          <p:spPr bwMode="auto">
            <a:xfrm>
              <a:off x="2171" y="2168"/>
              <a:ext cx="422" cy="17"/>
            </a:xfrm>
            <a:custGeom>
              <a:avLst/>
              <a:gdLst>
                <a:gd name="T0" fmla="*/ 0 w 422"/>
                <a:gd name="T1" fmla="*/ 17 h 17"/>
                <a:gd name="T2" fmla="*/ 6 w 422"/>
                <a:gd name="T3" fmla="*/ 6 h 17"/>
                <a:gd name="T4" fmla="*/ 11 w 422"/>
                <a:gd name="T5" fmla="*/ 17 h 17"/>
                <a:gd name="T6" fmla="*/ 27 w 422"/>
                <a:gd name="T7" fmla="*/ 17 h 17"/>
                <a:gd name="T8" fmla="*/ 27 w 422"/>
                <a:gd name="T9" fmla="*/ 17 h 17"/>
                <a:gd name="T10" fmla="*/ 38 w 422"/>
                <a:gd name="T11" fmla="*/ 17 h 17"/>
                <a:gd name="T12" fmla="*/ 44 w 422"/>
                <a:gd name="T13" fmla="*/ 17 h 17"/>
                <a:gd name="T14" fmla="*/ 44 w 422"/>
                <a:gd name="T15" fmla="*/ 17 h 17"/>
                <a:gd name="T16" fmla="*/ 49 w 422"/>
                <a:gd name="T17" fmla="*/ 17 h 17"/>
                <a:gd name="T18" fmla="*/ 49 w 422"/>
                <a:gd name="T19" fmla="*/ 17 h 17"/>
                <a:gd name="T20" fmla="*/ 60 w 422"/>
                <a:gd name="T21" fmla="*/ 17 h 17"/>
                <a:gd name="T22" fmla="*/ 71 w 422"/>
                <a:gd name="T23" fmla="*/ 17 h 17"/>
                <a:gd name="T24" fmla="*/ 76 w 422"/>
                <a:gd name="T25" fmla="*/ 6 h 17"/>
                <a:gd name="T26" fmla="*/ 81 w 422"/>
                <a:gd name="T27" fmla="*/ 17 h 17"/>
                <a:gd name="T28" fmla="*/ 92 w 422"/>
                <a:gd name="T29" fmla="*/ 17 h 17"/>
                <a:gd name="T30" fmla="*/ 103 w 422"/>
                <a:gd name="T31" fmla="*/ 11 h 17"/>
                <a:gd name="T32" fmla="*/ 103 w 422"/>
                <a:gd name="T33" fmla="*/ 17 h 17"/>
                <a:gd name="T34" fmla="*/ 114 w 422"/>
                <a:gd name="T35" fmla="*/ 17 h 17"/>
                <a:gd name="T36" fmla="*/ 125 w 422"/>
                <a:gd name="T37" fmla="*/ 11 h 17"/>
                <a:gd name="T38" fmla="*/ 125 w 422"/>
                <a:gd name="T39" fmla="*/ 17 h 17"/>
                <a:gd name="T40" fmla="*/ 136 w 422"/>
                <a:gd name="T41" fmla="*/ 11 h 17"/>
                <a:gd name="T42" fmla="*/ 136 w 422"/>
                <a:gd name="T43" fmla="*/ 17 h 17"/>
                <a:gd name="T44" fmla="*/ 146 w 422"/>
                <a:gd name="T45" fmla="*/ 17 h 17"/>
                <a:gd name="T46" fmla="*/ 152 w 422"/>
                <a:gd name="T47" fmla="*/ 6 h 17"/>
                <a:gd name="T48" fmla="*/ 157 w 422"/>
                <a:gd name="T49" fmla="*/ 17 h 17"/>
                <a:gd name="T50" fmla="*/ 168 w 422"/>
                <a:gd name="T51" fmla="*/ 11 h 17"/>
                <a:gd name="T52" fmla="*/ 168 w 422"/>
                <a:gd name="T53" fmla="*/ 6 h 17"/>
                <a:gd name="T54" fmla="*/ 179 w 422"/>
                <a:gd name="T55" fmla="*/ 17 h 17"/>
                <a:gd name="T56" fmla="*/ 179 w 422"/>
                <a:gd name="T57" fmla="*/ 17 h 17"/>
                <a:gd name="T58" fmla="*/ 190 w 422"/>
                <a:gd name="T59" fmla="*/ 17 h 17"/>
                <a:gd name="T60" fmla="*/ 200 w 422"/>
                <a:gd name="T61" fmla="*/ 11 h 17"/>
                <a:gd name="T62" fmla="*/ 200 w 422"/>
                <a:gd name="T63" fmla="*/ 17 h 17"/>
                <a:gd name="T64" fmla="*/ 211 w 422"/>
                <a:gd name="T65" fmla="*/ 17 h 17"/>
                <a:gd name="T66" fmla="*/ 222 w 422"/>
                <a:gd name="T67" fmla="*/ 17 h 17"/>
                <a:gd name="T68" fmla="*/ 233 w 422"/>
                <a:gd name="T69" fmla="*/ 17 h 17"/>
                <a:gd name="T70" fmla="*/ 244 w 422"/>
                <a:gd name="T71" fmla="*/ 17 h 17"/>
                <a:gd name="T72" fmla="*/ 254 w 422"/>
                <a:gd name="T73" fmla="*/ 11 h 17"/>
                <a:gd name="T74" fmla="*/ 254 w 422"/>
                <a:gd name="T75" fmla="*/ 6 h 17"/>
                <a:gd name="T76" fmla="*/ 260 w 422"/>
                <a:gd name="T77" fmla="*/ 17 h 17"/>
                <a:gd name="T78" fmla="*/ 271 w 422"/>
                <a:gd name="T79" fmla="*/ 17 h 17"/>
                <a:gd name="T80" fmla="*/ 281 w 422"/>
                <a:gd name="T81" fmla="*/ 17 h 17"/>
                <a:gd name="T82" fmla="*/ 287 w 422"/>
                <a:gd name="T83" fmla="*/ 17 h 17"/>
                <a:gd name="T84" fmla="*/ 287 w 422"/>
                <a:gd name="T85" fmla="*/ 17 h 17"/>
                <a:gd name="T86" fmla="*/ 303 w 422"/>
                <a:gd name="T87" fmla="*/ 17 h 17"/>
                <a:gd name="T88" fmla="*/ 303 w 422"/>
                <a:gd name="T89" fmla="*/ 17 h 17"/>
                <a:gd name="T90" fmla="*/ 309 w 422"/>
                <a:gd name="T91" fmla="*/ 6 h 17"/>
                <a:gd name="T92" fmla="*/ 314 w 422"/>
                <a:gd name="T93" fmla="*/ 17 h 17"/>
                <a:gd name="T94" fmla="*/ 319 w 422"/>
                <a:gd name="T95" fmla="*/ 6 h 17"/>
                <a:gd name="T96" fmla="*/ 325 w 422"/>
                <a:gd name="T97" fmla="*/ 17 h 17"/>
                <a:gd name="T98" fmla="*/ 336 w 422"/>
                <a:gd name="T99" fmla="*/ 11 h 17"/>
                <a:gd name="T100" fmla="*/ 336 w 422"/>
                <a:gd name="T101" fmla="*/ 6 h 17"/>
                <a:gd name="T102" fmla="*/ 341 w 422"/>
                <a:gd name="T103" fmla="*/ 17 h 17"/>
                <a:gd name="T104" fmla="*/ 346 w 422"/>
                <a:gd name="T105" fmla="*/ 6 h 17"/>
                <a:gd name="T106" fmla="*/ 352 w 422"/>
                <a:gd name="T107" fmla="*/ 6 h 17"/>
                <a:gd name="T108" fmla="*/ 357 w 422"/>
                <a:gd name="T109" fmla="*/ 17 h 17"/>
                <a:gd name="T110" fmla="*/ 363 w 422"/>
                <a:gd name="T111" fmla="*/ 17 h 17"/>
                <a:gd name="T112" fmla="*/ 363 w 422"/>
                <a:gd name="T113" fmla="*/ 17 h 17"/>
                <a:gd name="T114" fmla="*/ 373 w 422"/>
                <a:gd name="T115" fmla="*/ 17 h 17"/>
                <a:gd name="T116" fmla="*/ 384 w 422"/>
                <a:gd name="T117" fmla="*/ 17 h 17"/>
                <a:gd name="T118" fmla="*/ 395 w 422"/>
                <a:gd name="T119" fmla="*/ 17 h 17"/>
                <a:gd name="T120" fmla="*/ 400 w 422"/>
                <a:gd name="T121" fmla="*/ 17 h 17"/>
                <a:gd name="T122" fmla="*/ 400 w 422"/>
                <a:gd name="T123" fmla="*/ 17 h 17"/>
                <a:gd name="T124" fmla="*/ 411 w 422"/>
                <a:gd name="T125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2" h="17">
                  <a:moveTo>
                    <a:pt x="0" y="6"/>
                  </a:moveTo>
                  <a:lnTo>
                    <a:pt x="0" y="17"/>
                  </a:lnTo>
                  <a:lnTo>
                    <a:pt x="6" y="11"/>
                  </a:lnTo>
                  <a:lnTo>
                    <a:pt x="6" y="6"/>
                  </a:lnTo>
                  <a:lnTo>
                    <a:pt x="6" y="11"/>
                  </a:lnTo>
                  <a:lnTo>
                    <a:pt x="11" y="17"/>
                  </a:lnTo>
                  <a:lnTo>
                    <a:pt x="17" y="17"/>
                  </a:lnTo>
                  <a:lnTo>
                    <a:pt x="27" y="17"/>
                  </a:lnTo>
                  <a:lnTo>
                    <a:pt x="22" y="17"/>
                  </a:lnTo>
                  <a:lnTo>
                    <a:pt x="27" y="17"/>
                  </a:lnTo>
                  <a:lnTo>
                    <a:pt x="33" y="17"/>
                  </a:lnTo>
                  <a:lnTo>
                    <a:pt x="38" y="17"/>
                  </a:lnTo>
                  <a:lnTo>
                    <a:pt x="44" y="11"/>
                  </a:lnTo>
                  <a:lnTo>
                    <a:pt x="44" y="17"/>
                  </a:lnTo>
                  <a:lnTo>
                    <a:pt x="44" y="11"/>
                  </a:lnTo>
                  <a:lnTo>
                    <a:pt x="44" y="17"/>
                  </a:lnTo>
                  <a:lnTo>
                    <a:pt x="49" y="11"/>
                  </a:lnTo>
                  <a:lnTo>
                    <a:pt x="49" y="17"/>
                  </a:lnTo>
                  <a:lnTo>
                    <a:pt x="49" y="0"/>
                  </a:lnTo>
                  <a:lnTo>
                    <a:pt x="49" y="17"/>
                  </a:lnTo>
                  <a:lnTo>
                    <a:pt x="54" y="17"/>
                  </a:lnTo>
                  <a:lnTo>
                    <a:pt x="60" y="17"/>
                  </a:lnTo>
                  <a:lnTo>
                    <a:pt x="65" y="17"/>
                  </a:lnTo>
                  <a:lnTo>
                    <a:pt x="71" y="17"/>
                  </a:lnTo>
                  <a:lnTo>
                    <a:pt x="76" y="11"/>
                  </a:lnTo>
                  <a:lnTo>
                    <a:pt x="76" y="6"/>
                  </a:lnTo>
                  <a:lnTo>
                    <a:pt x="76" y="17"/>
                  </a:lnTo>
                  <a:lnTo>
                    <a:pt x="81" y="17"/>
                  </a:lnTo>
                  <a:lnTo>
                    <a:pt x="87" y="17"/>
                  </a:lnTo>
                  <a:lnTo>
                    <a:pt x="92" y="17"/>
                  </a:lnTo>
                  <a:lnTo>
                    <a:pt x="98" y="17"/>
                  </a:lnTo>
                  <a:lnTo>
                    <a:pt x="103" y="11"/>
                  </a:lnTo>
                  <a:lnTo>
                    <a:pt x="103" y="6"/>
                  </a:lnTo>
                  <a:lnTo>
                    <a:pt x="103" y="17"/>
                  </a:lnTo>
                  <a:lnTo>
                    <a:pt x="109" y="17"/>
                  </a:lnTo>
                  <a:lnTo>
                    <a:pt x="114" y="17"/>
                  </a:lnTo>
                  <a:lnTo>
                    <a:pt x="119" y="17"/>
                  </a:lnTo>
                  <a:lnTo>
                    <a:pt x="125" y="11"/>
                  </a:lnTo>
                  <a:lnTo>
                    <a:pt x="125" y="6"/>
                  </a:lnTo>
                  <a:lnTo>
                    <a:pt x="125" y="17"/>
                  </a:lnTo>
                  <a:lnTo>
                    <a:pt x="130" y="17"/>
                  </a:lnTo>
                  <a:lnTo>
                    <a:pt x="136" y="11"/>
                  </a:lnTo>
                  <a:lnTo>
                    <a:pt x="136" y="6"/>
                  </a:lnTo>
                  <a:lnTo>
                    <a:pt x="136" y="17"/>
                  </a:lnTo>
                  <a:lnTo>
                    <a:pt x="141" y="17"/>
                  </a:lnTo>
                  <a:lnTo>
                    <a:pt x="146" y="17"/>
                  </a:lnTo>
                  <a:lnTo>
                    <a:pt x="152" y="11"/>
                  </a:lnTo>
                  <a:lnTo>
                    <a:pt x="152" y="6"/>
                  </a:lnTo>
                  <a:lnTo>
                    <a:pt x="152" y="17"/>
                  </a:lnTo>
                  <a:lnTo>
                    <a:pt x="157" y="17"/>
                  </a:lnTo>
                  <a:lnTo>
                    <a:pt x="163" y="17"/>
                  </a:lnTo>
                  <a:lnTo>
                    <a:pt x="168" y="11"/>
                  </a:lnTo>
                  <a:lnTo>
                    <a:pt x="168" y="17"/>
                  </a:lnTo>
                  <a:lnTo>
                    <a:pt x="168" y="6"/>
                  </a:lnTo>
                  <a:lnTo>
                    <a:pt x="168" y="17"/>
                  </a:lnTo>
                  <a:lnTo>
                    <a:pt x="179" y="17"/>
                  </a:lnTo>
                  <a:lnTo>
                    <a:pt x="173" y="17"/>
                  </a:lnTo>
                  <a:lnTo>
                    <a:pt x="179" y="17"/>
                  </a:lnTo>
                  <a:lnTo>
                    <a:pt x="184" y="17"/>
                  </a:lnTo>
                  <a:lnTo>
                    <a:pt x="190" y="17"/>
                  </a:lnTo>
                  <a:lnTo>
                    <a:pt x="195" y="17"/>
                  </a:lnTo>
                  <a:lnTo>
                    <a:pt x="200" y="11"/>
                  </a:lnTo>
                  <a:lnTo>
                    <a:pt x="200" y="6"/>
                  </a:lnTo>
                  <a:lnTo>
                    <a:pt x="200" y="17"/>
                  </a:lnTo>
                  <a:lnTo>
                    <a:pt x="206" y="17"/>
                  </a:lnTo>
                  <a:lnTo>
                    <a:pt x="211" y="17"/>
                  </a:lnTo>
                  <a:lnTo>
                    <a:pt x="217" y="17"/>
                  </a:lnTo>
                  <a:lnTo>
                    <a:pt x="222" y="17"/>
                  </a:lnTo>
                  <a:lnTo>
                    <a:pt x="227" y="17"/>
                  </a:lnTo>
                  <a:lnTo>
                    <a:pt x="233" y="17"/>
                  </a:lnTo>
                  <a:lnTo>
                    <a:pt x="238" y="17"/>
                  </a:lnTo>
                  <a:lnTo>
                    <a:pt x="244" y="17"/>
                  </a:lnTo>
                  <a:lnTo>
                    <a:pt x="249" y="17"/>
                  </a:lnTo>
                  <a:lnTo>
                    <a:pt x="254" y="11"/>
                  </a:lnTo>
                  <a:lnTo>
                    <a:pt x="254" y="17"/>
                  </a:lnTo>
                  <a:lnTo>
                    <a:pt x="254" y="6"/>
                  </a:lnTo>
                  <a:lnTo>
                    <a:pt x="254" y="11"/>
                  </a:lnTo>
                  <a:lnTo>
                    <a:pt x="260" y="17"/>
                  </a:lnTo>
                  <a:lnTo>
                    <a:pt x="265" y="17"/>
                  </a:lnTo>
                  <a:lnTo>
                    <a:pt x="271" y="17"/>
                  </a:lnTo>
                  <a:lnTo>
                    <a:pt x="276" y="17"/>
                  </a:lnTo>
                  <a:lnTo>
                    <a:pt x="281" y="17"/>
                  </a:lnTo>
                  <a:lnTo>
                    <a:pt x="287" y="11"/>
                  </a:lnTo>
                  <a:lnTo>
                    <a:pt x="287" y="17"/>
                  </a:lnTo>
                  <a:lnTo>
                    <a:pt x="287" y="6"/>
                  </a:lnTo>
                  <a:lnTo>
                    <a:pt x="287" y="17"/>
                  </a:lnTo>
                  <a:lnTo>
                    <a:pt x="292" y="17"/>
                  </a:lnTo>
                  <a:lnTo>
                    <a:pt x="303" y="17"/>
                  </a:lnTo>
                  <a:lnTo>
                    <a:pt x="298" y="17"/>
                  </a:lnTo>
                  <a:lnTo>
                    <a:pt x="303" y="17"/>
                  </a:lnTo>
                  <a:lnTo>
                    <a:pt x="309" y="11"/>
                  </a:lnTo>
                  <a:lnTo>
                    <a:pt x="309" y="6"/>
                  </a:lnTo>
                  <a:lnTo>
                    <a:pt x="309" y="11"/>
                  </a:lnTo>
                  <a:lnTo>
                    <a:pt x="314" y="17"/>
                  </a:lnTo>
                  <a:lnTo>
                    <a:pt x="319" y="11"/>
                  </a:lnTo>
                  <a:lnTo>
                    <a:pt x="319" y="6"/>
                  </a:lnTo>
                  <a:lnTo>
                    <a:pt x="319" y="17"/>
                  </a:lnTo>
                  <a:lnTo>
                    <a:pt x="325" y="17"/>
                  </a:lnTo>
                  <a:lnTo>
                    <a:pt x="330" y="17"/>
                  </a:lnTo>
                  <a:lnTo>
                    <a:pt x="336" y="11"/>
                  </a:lnTo>
                  <a:lnTo>
                    <a:pt x="336" y="17"/>
                  </a:lnTo>
                  <a:lnTo>
                    <a:pt x="336" y="6"/>
                  </a:lnTo>
                  <a:lnTo>
                    <a:pt x="336" y="17"/>
                  </a:lnTo>
                  <a:lnTo>
                    <a:pt x="341" y="17"/>
                  </a:lnTo>
                  <a:lnTo>
                    <a:pt x="346" y="11"/>
                  </a:lnTo>
                  <a:lnTo>
                    <a:pt x="346" y="6"/>
                  </a:lnTo>
                  <a:lnTo>
                    <a:pt x="346" y="11"/>
                  </a:lnTo>
                  <a:lnTo>
                    <a:pt x="352" y="6"/>
                  </a:lnTo>
                  <a:lnTo>
                    <a:pt x="352" y="17"/>
                  </a:lnTo>
                  <a:lnTo>
                    <a:pt x="357" y="17"/>
                  </a:lnTo>
                  <a:lnTo>
                    <a:pt x="363" y="11"/>
                  </a:lnTo>
                  <a:lnTo>
                    <a:pt x="363" y="17"/>
                  </a:lnTo>
                  <a:lnTo>
                    <a:pt x="363" y="6"/>
                  </a:lnTo>
                  <a:lnTo>
                    <a:pt x="363" y="17"/>
                  </a:lnTo>
                  <a:lnTo>
                    <a:pt x="368" y="17"/>
                  </a:lnTo>
                  <a:lnTo>
                    <a:pt x="373" y="17"/>
                  </a:lnTo>
                  <a:lnTo>
                    <a:pt x="379" y="17"/>
                  </a:lnTo>
                  <a:lnTo>
                    <a:pt x="384" y="17"/>
                  </a:lnTo>
                  <a:lnTo>
                    <a:pt x="390" y="17"/>
                  </a:lnTo>
                  <a:lnTo>
                    <a:pt x="395" y="17"/>
                  </a:lnTo>
                  <a:lnTo>
                    <a:pt x="400" y="11"/>
                  </a:lnTo>
                  <a:lnTo>
                    <a:pt x="400" y="17"/>
                  </a:lnTo>
                  <a:lnTo>
                    <a:pt x="400" y="6"/>
                  </a:lnTo>
                  <a:lnTo>
                    <a:pt x="400" y="17"/>
                  </a:lnTo>
                  <a:lnTo>
                    <a:pt x="406" y="17"/>
                  </a:lnTo>
                  <a:lnTo>
                    <a:pt x="411" y="17"/>
                  </a:lnTo>
                  <a:lnTo>
                    <a:pt x="422" y="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Freeform 748"/>
            <p:cNvSpPr>
              <a:spLocks/>
            </p:cNvSpPr>
            <p:nvPr/>
          </p:nvSpPr>
          <p:spPr bwMode="auto">
            <a:xfrm>
              <a:off x="2588" y="2168"/>
              <a:ext cx="400" cy="17"/>
            </a:xfrm>
            <a:custGeom>
              <a:avLst/>
              <a:gdLst>
                <a:gd name="T0" fmla="*/ 0 w 400"/>
                <a:gd name="T1" fmla="*/ 17 h 17"/>
                <a:gd name="T2" fmla="*/ 10 w 400"/>
                <a:gd name="T3" fmla="*/ 17 h 17"/>
                <a:gd name="T4" fmla="*/ 21 w 400"/>
                <a:gd name="T5" fmla="*/ 17 h 17"/>
                <a:gd name="T6" fmla="*/ 27 w 400"/>
                <a:gd name="T7" fmla="*/ 6 h 17"/>
                <a:gd name="T8" fmla="*/ 32 w 400"/>
                <a:gd name="T9" fmla="*/ 17 h 17"/>
                <a:gd name="T10" fmla="*/ 43 w 400"/>
                <a:gd name="T11" fmla="*/ 11 h 17"/>
                <a:gd name="T12" fmla="*/ 43 w 400"/>
                <a:gd name="T13" fmla="*/ 11 h 17"/>
                <a:gd name="T14" fmla="*/ 54 w 400"/>
                <a:gd name="T15" fmla="*/ 17 h 17"/>
                <a:gd name="T16" fmla="*/ 64 w 400"/>
                <a:gd name="T17" fmla="*/ 11 h 17"/>
                <a:gd name="T18" fmla="*/ 64 w 400"/>
                <a:gd name="T19" fmla="*/ 6 h 17"/>
                <a:gd name="T20" fmla="*/ 70 w 400"/>
                <a:gd name="T21" fmla="*/ 11 h 17"/>
                <a:gd name="T22" fmla="*/ 70 w 400"/>
                <a:gd name="T23" fmla="*/ 17 h 17"/>
                <a:gd name="T24" fmla="*/ 81 w 400"/>
                <a:gd name="T25" fmla="*/ 17 h 17"/>
                <a:gd name="T26" fmla="*/ 92 w 400"/>
                <a:gd name="T27" fmla="*/ 17 h 17"/>
                <a:gd name="T28" fmla="*/ 97 w 400"/>
                <a:gd name="T29" fmla="*/ 6 h 17"/>
                <a:gd name="T30" fmla="*/ 102 w 400"/>
                <a:gd name="T31" fmla="*/ 17 h 17"/>
                <a:gd name="T32" fmla="*/ 113 w 400"/>
                <a:gd name="T33" fmla="*/ 11 h 17"/>
                <a:gd name="T34" fmla="*/ 113 w 400"/>
                <a:gd name="T35" fmla="*/ 17 h 17"/>
                <a:gd name="T36" fmla="*/ 124 w 400"/>
                <a:gd name="T37" fmla="*/ 11 h 17"/>
                <a:gd name="T38" fmla="*/ 124 w 400"/>
                <a:gd name="T39" fmla="*/ 17 h 17"/>
                <a:gd name="T40" fmla="*/ 135 w 400"/>
                <a:gd name="T41" fmla="*/ 11 h 17"/>
                <a:gd name="T42" fmla="*/ 135 w 400"/>
                <a:gd name="T43" fmla="*/ 17 h 17"/>
                <a:gd name="T44" fmla="*/ 146 w 400"/>
                <a:gd name="T45" fmla="*/ 17 h 17"/>
                <a:gd name="T46" fmla="*/ 156 w 400"/>
                <a:gd name="T47" fmla="*/ 11 h 17"/>
                <a:gd name="T48" fmla="*/ 156 w 400"/>
                <a:gd name="T49" fmla="*/ 17 h 17"/>
                <a:gd name="T50" fmla="*/ 167 w 400"/>
                <a:gd name="T51" fmla="*/ 17 h 17"/>
                <a:gd name="T52" fmla="*/ 173 w 400"/>
                <a:gd name="T53" fmla="*/ 6 h 17"/>
                <a:gd name="T54" fmla="*/ 178 w 400"/>
                <a:gd name="T55" fmla="*/ 17 h 17"/>
                <a:gd name="T56" fmla="*/ 189 w 400"/>
                <a:gd name="T57" fmla="*/ 17 h 17"/>
                <a:gd name="T58" fmla="*/ 194 w 400"/>
                <a:gd name="T59" fmla="*/ 6 h 17"/>
                <a:gd name="T60" fmla="*/ 200 w 400"/>
                <a:gd name="T61" fmla="*/ 11 h 17"/>
                <a:gd name="T62" fmla="*/ 200 w 400"/>
                <a:gd name="T63" fmla="*/ 17 h 17"/>
                <a:gd name="T64" fmla="*/ 210 w 400"/>
                <a:gd name="T65" fmla="*/ 17 h 17"/>
                <a:gd name="T66" fmla="*/ 221 w 400"/>
                <a:gd name="T67" fmla="*/ 11 h 17"/>
                <a:gd name="T68" fmla="*/ 221 w 400"/>
                <a:gd name="T69" fmla="*/ 17 h 17"/>
                <a:gd name="T70" fmla="*/ 232 w 400"/>
                <a:gd name="T71" fmla="*/ 17 h 17"/>
                <a:gd name="T72" fmla="*/ 237 w 400"/>
                <a:gd name="T73" fmla="*/ 17 h 17"/>
                <a:gd name="T74" fmla="*/ 243 w 400"/>
                <a:gd name="T75" fmla="*/ 17 h 17"/>
                <a:gd name="T76" fmla="*/ 254 w 400"/>
                <a:gd name="T77" fmla="*/ 11 h 17"/>
                <a:gd name="T78" fmla="*/ 254 w 400"/>
                <a:gd name="T79" fmla="*/ 17 h 17"/>
                <a:gd name="T80" fmla="*/ 264 w 400"/>
                <a:gd name="T81" fmla="*/ 11 h 17"/>
                <a:gd name="T82" fmla="*/ 264 w 400"/>
                <a:gd name="T83" fmla="*/ 17 h 17"/>
                <a:gd name="T84" fmla="*/ 275 w 400"/>
                <a:gd name="T85" fmla="*/ 11 h 17"/>
                <a:gd name="T86" fmla="*/ 275 w 400"/>
                <a:gd name="T87" fmla="*/ 17 h 17"/>
                <a:gd name="T88" fmla="*/ 286 w 400"/>
                <a:gd name="T89" fmla="*/ 17 h 17"/>
                <a:gd name="T90" fmla="*/ 302 w 400"/>
                <a:gd name="T91" fmla="*/ 17 h 17"/>
                <a:gd name="T92" fmla="*/ 302 w 400"/>
                <a:gd name="T93" fmla="*/ 6 h 17"/>
                <a:gd name="T94" fmla="*/ 308 w 400"/>
                <a:gd name="T95" fmla="*/ 6 h 17"/>
                <a:gd name="T96" fmla="*/ 313 w 400"/>
                <a:gd name="T97" fmla="*/ 17 h 17"/>
                <a:gd name="T98" fmla="*/ 324 w 400"/>
                <a:gd name="T99" fmla="*/ 11 h 17"/>
                <a:gd name="T100" fmla="*/ 324 w 400"/>
                <a:gd name="T101" fmla="*/ 6 h 17"/>
                <a:gd name="T102" fmla="*/ 329 w 400"/>
                <a:gd name="T103" fmla="*/ 6 h 17"/>
                <a:gd name="T104" fmla="*/ 335 w 400"/>
                <a:gd name="T105" fmla="*/ 17 h 17"/>
                <a:gd name="T106" fmla="*/ 346 w 400"/>
                <a:gd name="T107" fmla="*/ 17 h 17"/>
                <a:gd name="T108" fmla="*/ 351 w 400"/>
                <a:gd name="T109" fmla="*/ 6 h 17"/>
                <a:gd name="T110" fmla="*/ 356 w 400"/>
                <a:gd name="T111" fmla="*/ 17 h 17"/>
                <a:gd name="T112" fmla="*/ 367 w 400"/>
                <a:gd name="T113" fmla="*/ 17 h 17"/>
                <a:gd name="T114" fmla="*/ 373 w 400"/>
                <a:gd name="T115" fmla="*/ 6 h 17"/>
                <a:gd name="T116" fmla="*/ 378 w 400"/>
                <a:gd name="T117" fmla="*/ 6 h 17"/>
                <a:gd name="T118" fmla="*/ 383 w 400"/>
                <a:gd name="T119" fmla="*/ 11 h 17"/>
                <a:gd name="T120" fmla="*/ 383 w 400"/>
                <a:gd name="T121" fmla="*/ 17 h 17"/>
                <a:gd name="T122" fmla="*/ 394 w 400"/>
                <a:gd name="T123" fmla="*/ 11 h 17"/>
                <a:gd name="T124" fmla="*/ 400 w 400"/>
                <a:gd name="T12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0" h="17">
                  <a:moveTo>
                    <a:pt x="5" y="17"/>
                  </a:moveTo>
                  <a:lnTo>
                    <a:pt x="0" y="17"/>
                  </a:lnTo>
                  <a:lnTo>
                    <a:pt x="5" y="17"/>
                  </a:lnTo>
                  <a:lnTo>
                    <a:pt x="10" y="17"/>
                  </a:lnTo>
                  <a:lnTo>
                    <a:pt x="16" y="17"/>
                  </a:lnTo>
                  <a:lnTo>
                    <a:pt x="21" y="17"/>
                  </a:lnTo>
                  <a:lnTo>
                    <a:pt x="27" y="11"/>
                  </a:lnTo>
                  <a:lnTo>
                    <a:pt x="27" y="6"/>
                  </a:lnTo>
                  <a:lnTo>
                    <a:pt x="27" y="17"/>
                  </a:lnTo>
                  <a:lnTo>
                    <a:pt x="32" y="17"/>
                  </a:lnTo>
                  <a:lnTo>
                    <a:pt x="37" y="17"/>
                  </a:lnTo>
                  <a:lnTo>
                    <a:pt x="43" y="11"/>
                  </a:lnTo>
                  <a:lnTo>
                    <a:pt x="43" y="6"/>
                  </a:lnTo>
                  <a:lnTo>
                    <a:pt x="43" y="11"/>
                  </a:lnTo>
                  <a:lnTo>
                    <a:pt x="48" y="17"/>
                  </a:lnTo>
                  <a:lnTo>
                    <a:pt x="54" y="17"/>
                  </a:lnTo>
                  <a:lnTo>
                    <a:pt x="59" y="17"/>
                  </a:lnTo>
                  <a:lnTo>
                    <a:pt x="64" y="11"/>
                  </a:lnTo>
                  <a:lnTo>
                    <a:pt x="64" y="17"/>
                  </a:lnTo>
                  <a:lnTo>
                    <a:pt x="64" y="6"/>
                  </a:lnTo>
                  <a:lnTo>
                    <a:pt x="64" y="17"/>
                  </a:lnTo>
                  <a:lnTo>
                    <a:pt x="70" y="11"/>
                  </a:lnTo>
                  <a:lnTo>
                    <a:pt x="70" y="6"/>
                  </a:lnTo>
                  <a:lnTo>
                    <a:pt x="70" y="17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6" y="17"/>
                  </a:lnTo>
                  <a:lnTo>
                    <a:pt x="92" y="17"/>
                  </a:lnTo>
                  <a:lnTo>
                    <a:pt x="97" y="11"/>
                  </a:lnTo>
                  <a:lnTo>
                    <a:pt x="97" y="6"/>
                  </a:lnTo>
                  <a:lnTo>
                    <a:pt x="97" y="17"/>
                  </a:lnTo>
                  <a:lnTo>
                    <a:pt x="102" y="17"/>
                  </a:lnTo>
                  <a:lnTo>
                    <a:pt x="108" y="17"/>
                  </a:lnTo>
                  <a:lnTo>
                    <a:pt x="113" y="11"/>
                  </a:lnTo>
                  <a:lnTo>
                    <a:pt x="113" y="6"/>
                  </a:lnTo>
                  <a:lnTo>
                    <a:pt x="113" y="17"/>
                  </a:lnTo>
                  <a:lnTo>
                    <a:pt x="119" y="17"/>
                  </a:lnTo>
                  <a:lnTo>
                    <a:pt x="124" y="11"/>
                  </a:lnTo>
                  <a:lnTo>
                    <a:pt x="124" y="6"/>
                  </a:lnTo>
                  <a:lnTo>
                    <a:pt x="124" y="17"/>
                  </a:lnTo>
                  <a:lnTo>
                    <a:pt x="129" y="17"/>
                  </a:lnTo>
                  <a:lnTo>
                    <a:pt x="135" y="11"/>
                  </a:lnTo>
                  <a:lnTo>
                    <a:pt x="135" y="6"/>
                  </a:lnTo>
                  <a:lnTo>
                    <a:pt x="135" y="17"/>
                  </a:lnTo>
                  <a:lnTo>
                    <a:pt x="140" y="17"/>
                  </a:lnTo>
                  <a:lnTo>
                    <a:pt x="146" y="17"/>
                  </a:lnTo>
                  <a:lnTo>
                    <a:pt x="151" y="17"/>
                  </a:lnTo>
                  <a:lnTo>
                    <a:pt x="156" y="11"/>
                  </a:lnTo>
                  <a:lnTo>
                    <a:pt x="156" y="6"/>
                  </a:lnTo>
                  <a:lnTo>
                    <a:pt x="156" y="17"/>
                  </a:lnTo>
                  <a:lnTo>
                    <a:pt x="162" y="17"/>
                  </a:lnTo>
                  <a:lnTo>
                    <a:pt x="167" y="17"/>
                  </a:lnTo>
                  <a:lnTo>
                    <a:pt x="173" y="11"/>
                  </a:lnTo>
                  <a:lnTo>
                    <a:pt x="173" y="6"/>
                  </a:lnTo>
                  <a:lnTo>
                    <a:pt x="173" y="17"/>
                  </a:lnTo>
                  <a:lnTo>
                    <a:pt x="178" y="17"/>
                  </a:lnTo>
                  <a:lnTo>
                    <a:pt x="183" y="17"/>
                  </a:lnTo>
                  <a:lnTo>
                    <a:pt x="189" y="17"/>
                  </a:lnTo>
                  <a:lnTo>
                    <a:pt x="194" y="11"/>
                  </a:lnTo>
                  <a:lnTo>
                    <a:pt x="194" y="6"/>
                  </a:lnTo>
                  <a:lnTo>
                    <a:pt x="194" y="17"/>
                  </a:lnTo>
                  <a:lnTo>
                    <a:pt x="200" y="11"/>
                  </a:lnTo>
                  <a:lnTo>
                    <a:pt x="200" y="6"/>
                  </a:lnTo>
                  <a:lnTo>
                    <a:pt x="200" y="17"/>
                  </a:lnTo>
                  <a:lnTo>
                    <a:pt x="205" y="17"/>
                  </a:lnTo>
                  <a:lnTo>
                    <a:pt x="210" y="17"/>
                  </a:lnTo>
                  <a:lnTo>
                    <a:pt x="216" y="17"/>
                  </a:lnTo>
                  <a:lnTo>
                    <a:pt x="221" y="11"/>
                  </a:lnTo>
                  <a:lnTo>
                    <a:pt x="221" y="6"/>
                  </a:lnTo>
                  <a:lnTo>
                    <a:pt x="221" y="17"/>
                  </a:lnTo>
                  <a:lnTo>
                    <a:pt x="227" y="17"/>
                  </a:lnTo>
                  <a:lnTo>
                    <a:pt x="232" y="17"/>
                  </a:lnTo>
                  <a:lnTo>
                    <a:pt x="243" y="17"/>
                  </a:lnTo>
                  <a:lnTo>
                    <a:pt x="237" y="17"/>
                  </a:lnTo>
                  <a:lnTo>
                    <a:pt x="243" y="6"/>
                  </a:lnTo>
                  <a:lnTo>
                    <a:pt x="243" y="17"/>
                  </a:lnTo>
                  <a:lnTo>
                    <a:pt x="248" y="17"/>
                  </a:lnTo>
                  <a:lnTo>
                    <a:pt x="254" y="11"/>
                  </a:lnTo>
                  <a:lnTo>
                    <a:pt x="254" y="6"/>
                  </a:lnTo>
                  <a:lnTo>
                    <a:pt x="254" y="17"/>
                  </a:lnTo>
                  <a:lnTo>
                    <a:pt x="259" y="17"/>
                  </a:lnTo>
                  <a:lnTo>
                    <a:pt x="264" y="11"/>
                  </a:lnTo>
                  <a:lnTo>
                    <a:pt x="264" y="6"/>
                  </a:lnTo>
                  <a:lnTo>
                    <a:pt x="264" y="17"/>
                  </a:lnTo>
                  <a:lnTo>
                    <a:pt x="270" y="17"/>
                  </a:lnTo>
                  <a:lnTo>
                    <a:pt x="275" y="11"/>
                  </a:lnTo>
                  <a:lnTo>
                    <a:pt x="275" y="6"/>
                  </a:lnTo>
                  <a:lnTo>
                    <a:pt x="275" y="17"/>
                  </a:lnTo>
                  <a:lnTo>
                    <a:pt x="281" y="17"/>
                  </a:lnTo>
                  <a:lnTo>
                    <a:pt x="286" y="17"/>
                  </a:lnTo>
                  <a:lnTo>
                    <a:pt x="292" y="17"/>
                  </a:lnTo>
                  <a:lnTo>
                    <a:pt x="302" y="17"/>
                  </a:lnTo>
                  <a:lnTo>
                    <a:pt x="297" y="17"/>
                  </a:lnTo>
                  <a:lnTo>
                    <a:pt x="302" y="6"/>
                  </a:lnTo>
                  <a:lnTo>
                    <a:pt x="308" y="11"/>
                  </a:lnTo>
                  <a:lnTo>
                    <a:pt x="308" y="6"/>
                  </a:lnTo>
                  <a:lnTo>
                    <a:pt x="308" y="17"/>
                  </a:lnTo>
                  <a:lnTo>
                    <a:pt x="313" y="17"/>
                  </a:lnTo>
                  <a:lnTo>
                    <a:pt x="319" y="17"/>
                  </a:lnTo>
                  <a:lnTo>
                    <a:pt x="324" y="11"/>
                  </a:lnTo>
                  <a:lnTo>
                    <a:pt x="324" y="17"/>
                  </a:lnTo>
                  <a:lnTo>
                    <a:pt x="324" y="6"/>
                  </a:lnTo>
                  <a:lnTo>
                    <a:pt x="329" y="11"/>
                  </a:lnTo>
                  <a:lnTo>
                    <a:pt x="329" y="6"/>
                  </a:lnTo>
                  <a:lnTo>
                    <a:pt x="329" y="17"/>
                  </a:lnTo>
                  <a:lnTo>
                    <a:pt x="335" y="17"/>
                  </a:lnTo>
                  <a:lnTo>
                    <a:pt x="340" y="17"/>
                  </a:lnTo>
                  <a:lnTo>
                    <a:pt x="346" y="17"/>
                  </a:lnTo>
                  <a:lnTo>
                    <a:pt x="351" y="11"/>
                  </a:lnTo>
                  <a:lnTo>
                    <a:pt x="351" y="6"/>
                  </a:lnTo>
                  <a:lnTo>
                    <a:pt x="351" y="11"/>
                  </a:lnTo>
                  <a:lnTo>
                    <a:pt x="356" y="17"/>
                  </a:lnTo>
                  <a:lnTo>
                    <a:pt x="362" y="17"/>
                  </a:lnTo>
                  <a:lnTo>
                    <a:pt x="367" y="17"/>
                  </a:lnTo>
                  <a:lnTo>
                    <a:pt x="373" y="11"/>
                  </a:lnTo>
                  <a:lnTo>
                    <a:pt x="373" y="6"/>
                  </a:lnTo>
                  <a:lnTo>
                    <a:pt x="378" y="11"/>
                  </a:lnTo>
                  <a:lnTo>
                    <a:pt x="378" y="6"/>
                  </a:lnTo>
                  <a:lnTo>
                    <a:pt x="378" y="17"/>
                  </a:lnTo>
                  <a:lnTo>
                    <a:pt x="383" y="11"/>
                  </a:lnTo>
                  <a:lnTo>
                    <a:pt x="383" y="6"/>
                  </a:lnTo>
                  <a:lnTo>
                    <a:pt x="383" y="17"/>
                  </a:lnTo>
                  <a:lnTo>
                    <a:pt x="389" y="17"/>
                  </a:lnTo>
                  <a:lnTo>
                    <a:pt x="394" y="11"/>
                  </a:lnTo>
                  <a:lnTo>
                    <a:pt x="394" y="6"/>
                  </a:lnTo>
                  <a:lnTo>
                    <a:pt x="400" y="0"/>
                  </a:lnTo>
                  <a:lnTo>
                    <a:pt x="400" y="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Freeform 749"/>
            <p:cNvSpPr>
              <a:spLocks/>
            </p:cNvSpPr>
            <p:nvPr/>
          </p:nvSpPr>
          <p:spPr bwMode="auto">
            <a:xfrm>
              <a:off x="2988" y="2174"/>
              <a:ext cx="454" cy="11"/>
            </a:xfrm>
            <a:custGeom>
              <a:avLst/>
              <a:gdLst>
                <a:gd name="T0" fmla="*/ 10 w 454"/>
                <a:gd name="T1" fmla="*/ 11 h 11"/>
                <a:gd name="T2" fmla="*/ 27 w 454"/>
                <a:gd name="T3" fmla="*/ 5 h 11"/>
                <a:gd name="T4" fmla="*/ 32 w 454"/>
                <a:gd name="T5" fmla="*/ 11 h 11"/>
                <a:gd name="T6" fmla="*/ 48 w 454"/>
                <a:gd name="T7" fmla="*/ 11 h 11"/>
                <a:gd name="T8" fmla="*/ 54 w 454"/>
                <a:gd name="T9" fmla="*/ 11 h 11"/>
                <a:gd name="T10" fmla="*/ 70 w 454"/>
                <a:gd name="T11" fmla="*/ 11 h 11"/>
                <a:gd name="T12" fmla="*/ 86 w 454"/>
                <a:gd name="T13" fmla="*/ 11 h 11"/>
                <a:gd name="T14" fmla="*/ 102 w 454"/>
                <a:gd name="T15" fmla="*/ 5 h 11"/>
                <a:gd name="T16" fmla="*/ 108 w 454"/>
                <a:gd name="T17" fmla="*/ 11 h 11"/>
                <a:gd name="T18" fmla="*/ 113 w 454"/>
                <a:gd name="T19" fmla="*/ 11 h 11"/>
                <a:gd name="T20" fmla="*/ 129 w 454"/>
                <a:gd name="T21" fmla="*/ 11 h 11"/>
                <a:gd name="T22" fmla="*/ 140 w 454"/>
                <a:gd name="T23" fmla="*/ 0 h 11"/>
                <a:gd name="T24" fmla="*/ 151 w 454"/>
                <a:gd name="T25" fmla="*/ 5 h 11"/>
                <a:gd name="T26" fmla="*/ 156 w 454"/>
                <a:gd name="T27" fmla="*/ 11 h 11"/>
                <a:gd name="T28" fmla="*/ 167 w 454"/>
                <a:gd name="T29" fmla="*/ 11 h 11"/>
                <a:gd name="T30" fmla="*/ 173 w 454"/>
                <a:gd name="T31" fmla="*/ 5 h 11"/>
                <a:gd name="T32" fmla="*/ 178 w 454"/>
                <a:gd name="T33" fmla="*/ 11 h 11"/>
                <a:gd name="T34" fmla="*/ 194 w 454"/>
                <a:gd name="T35" fmla="*/ 11 h 11"/>
                <a:gd name="T36" fmla="*/ 200 w 454"/>
                <a:gd name="T37" fmla="*/ 11 h 11"/>
                <a:gd name="T38" fmla="*/ 210 w 454"/>
                <a:gd name="T39" fmla="*/ 0 h 11"/>
                <a:gd name="T40" fmla="*/ 221 w 454"/>
                <a:gd name="T41" fmla="*/ 11 h 11"/>
                <a:gd name="T42" fmla="*/ 232 w 454"/>
                <a:gd name="T43" fmla="*/ 0 h 11"/>
                <a:gd name="T44" fmla="*/ 243 w 454"/>
                <a:gd name="T45" fmla="*/ 11 h 11"/>
                <a:gd name="T46" fmla="*/ 259 w 454"/>
                <a:gd name="T47" fmla="*/ 5 h 11"/>
                <a:gd name="T48" fmla="*/ 264 w 454"/>
                <a:gd name="T49" fmla="*/ 11 h 11"/>
                <a:gd name="T50" fmla="*/ 275 w 454"/>
                <a:gd name="T51" fmla="*/ 11 h 11"/>
                <a:gd name="T52" fmla="*/ 291 w 454"/>
                <a:gd name="T53" fmla="*/ 11 h 11"/>
                <a:gd name="T54" fmla="*/ 302 w 454"/>
                <a:gd name="T55" fmla="*/ 0 h 11"/>
                <a:gd name="T56" fmla="*/ 319 w 454"/>
                <a:gd name="T57" fmla="*/ 11 h 11"/>
                <a:gd name="T58" fmla="*/ 319 w 454"/>
                <a:gd name="T59" fmla="*/ 11 h 11"/>
                <a:gd name="T60" fmla="*/ 329 w 454"/>
                <a:gd name="T61" fmla="*/ 11 h 11"/>
                <a:gd name="T62" fmla="*/ 335 w 454"/>
                <a:gd name="T63" fmla="*/ 11 h 11"/>
                <a:gd name="T64" fmla="*/ 351 w 454"/>
                <a:gd name="T65" fmla="*/ 11 h 11"/>
                <a:gd name="T66" fmla="*/ 356 w 454"/>
                <a:gd name="T67" fmla="*/ 5 h 11"/>
                <a:gd name="T68" fmla="*/ 373 w 454"/>
                <a:gd name="T69" fmla="*/ 11 h 11"/>
                <a:gd name="T70" fmla="*/ 378 w 454"/>
                <a:gd name="T71" fmla="*/ 0 h 11"/>
                <a:gd name="T72" fmla="*/ 389 w 454"/>
                <a:gd name="T73" fmla="*/ 11 h 11"/>
                <a:gd name="T74" fmla="*/ 405 w 454"/>
                <a:gd name="T75" fmla="*/ 5 h 11"/>
                <a:gd name="T76" fmla="*/ 410 w 454"/>
                <a:gd name="T77" fmla="*/ 11 h 11"/>
                <a:gd name="T78" fmla="*/ 416 w 454"/>
                <a:gd name="T79" fmla="*/ 11 h 11"/>
                <a:gd name="T80" fmla="*/ 427 w 454"/>
                <a:gd name="T81" fmla="*/ 11 h 11"/>
                <a:gd name="T82" fmla="*/ 443 w 454"/>
                <a:gd name="T8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454" h="11">
                  <a:moveTo>
                    <a:pt x="0" y="11"/>
                  </a:moveTo>
                  <a:lnTo>
                    <a:pt x="5" y="11"/>
                  </a:lnTo>
                  <a:lnTo>
                    <a:pt x="10" y="11"/>
                  </a:lnTo>
                  <a:lnTo>
                    <a:pt x="16" y="11"/>
                  </a:lnTo>
                  <a:lnTo>
                    <a:pt x="21" y="11"/>
                  </a:lnTo>
                  <a:lnTo>
                    <a:pt x="27" y="5"/>
                  </a:lnTo>
                  <a:lnTo>
                    <a:pt x="27" y="0"/>
                  </a:lnTo>
                  <a:lnTo>
                    <a:pt x="27" y="11"/>
                  </a:lnTo>
                  <a:lnTo>
                    <a:pt x="32" y="11"/>
                  </a:lnTo>
                  <a:lnTo>
                    <a:pt x="37" y="11"/>
                  </a:lnTo>
                  <a:lnTo>
                    <a:pt x="43" y="11"/>
                  </a:lnTo>
                  <a:lnTo>
                    <a:pt x="48" y="11"/>
                  </a:lnTo>
                  <a:lnTo>
                    <a:pt x="54" y="5"/>
                  </a:lnTo>
                  <a:lnTo>
                    <a:pt x="54" y="0"/>
                  </a:lnTo>
                  <a:lnTo>
                    <a:pt x="54" y="11"/>
                  </a:lnTo>
                  <a:lnTo>
                    <a:pt x="59" y="11"/>
                  </a:lnTo>
                  <a:lnTo>
                    <a:pt x="64" y="11"/>
                  </a:lnTo>
                  <a:lnTo>
                    <a:pt x="70" y="11"/>
                  </a:lnTo>
                  <a:lnTo>
                    <a:pt x="75" y="11"/>
                  </a:lnTo>
                  <a:lnTo>
                    <a:pt x="81" y="11"/>
                  </a:lnTo>
                  <a:lnTo>
                    <a:pt x="86" y="11"/>
                  </a:lnTo>
                  <a:lnTo>
                    <a:pt x="91" y="11"/>
                  </a:lnTo>
                  <a:lnTo>
                    <a:pt x="97" y="11"/>
                  </a:lnTo>
                  <a:lnTo>
                    <a:pt x="102" y="5"/>
                  </a:lnTo>
                  <a:lnTo>
                    <a:pt x="102" y="0"/>
                  </a:lnTo>
                  <a:lnTo>
                    <a:pt x="102" y="11"/>
                  </a:lnTo>
                  <a:lnTo>
                    <a:pt x="108" y="11"/>
                  </a:lnTo>
                  <a:lnTo>
                    <a:pt x="113" y="5"/>
                  </a:lnTo>
                  <a:lnTo>
                    <a:pt x="113" y="0"/>
                  </a:lnTo>
                  <a:lnTo>
                    <a:pt x="113" y="11"/>
                  </a:lnTo>
                  <a:lnTo>
                    <a:pt x="119" y="11"/>
                  </a:lnTo>
                  <a:lnTo>
                    <a:pt x="124" y="11"/>
                  </a:lnTo>
                  <a:lnTo>
                    <a:pt x="129" y="11"/>
                  </a:lnTo>
                  <a:lnTo>
                    <a:pt x="135" y="11"/>
                  </a:lnTo>
                  <a:lnTo>
                    <a:pt x="140" y="5"/>
                  </a:lnTo>
                  <a:lnTo>
                    <a:pt x="140" y="0"/>
                  </a:lnTo>
                  <a:lnTo>
                    <a:pt x="140" y="11"/>
                  </a:lnTo>
                  <a:lnTo>
                    <a:pt x="146" y="11"/>
                  </a:lnTo>
                  <a:lnTo>
                    <a:pt x="151" y="5"/>
                  </a:lnTo>
                  <a:lnTo>
                    <a:pt x="151" y="0"/>
                  </a:lnTo>
                  <a:lnTo>
                    <a:pt x="162" y="11"/>
                  </a:lnTo>
                  <a:lnTo>
                    <a:pt x="156" y="11"/>
                  </a:lnTo>
                  <a:lnTo>
                    <a:pt x="162" y="11"/>
                  </a:lnTo>
                  <a:lnTo>
                    <a:pt x="167" y="5"/>
                  </a:lnTo>
                  <a:lnTo>
                    <a:pt x="167" y="11"/>
                  </a:lnTo>
                  <a:lnTo>
                    <a:pt x="167" y="5"/>
                  </a:lnTo>
                  <a:lnTo>
                    <a:pt x="167" y="11"/>
                  </a:lnTo>
                  <a:lnTo>
                    <a:pt x="173" y="5"/>
                  </a:lnTo>
                  <a:lnTo>
                    <a:pt x="173" y="0"/>
                  </a:lnTo>
                  <a:lnTo>
                    <a:pt x="173" y="11"/>
                  </a:lnTo>
                  <a:lnTo>
                    <a:pt x="178" y="11"/>
                  </a:lnTo>
                  <a:lnTo>
                    <a:pt x="183" y="11"/>
                  </a:lnTo>
                  <a:lnTo>
                    <a:pt x="189" y="11"/>
                  </a:lnTo>
                  <a:lnTo>
                    <a:pt x="194" y="11"/>
                  </a:lnTo>
                  <a:lnTo>
                    <a:pt x="200" y="5"/>
                  </a:lnTo>
                  <a:lnTo>
                    <a:pt x="200" y="0"/>
                  </a:lnTo>
                  <a:lnTo>
                    <a:pt x="200" y="11"/>
                  </a:lnTo>
                  <a:lnTo>
                    <a:pt x="205" y="11"/>
                  </a:lnTo>
                  <a:lnTo>
                    <a:pt x="210" y="5"/>
                  </a:lnTo>
                  <a:lnTo>
                    <a:pt x="210" y="0"/>
                  </a:lnTo>
                  <a:lnTo>
                    <a:pt x="221" y="11"/>
                  </a:lnTo>
                  <a:lnTo>
                    <a:pt x="216" y="11"/>
                  </a:lnTo>
                  <a:lnTo>
                    <a:pt x="221" y="11"/>
                  </a:lnTo>
                  <a:lnTo>
                    <a:pt x="227" y="11"/>
                  </a:lnTo>
                  <a:lnTo>
                    <a:pt x="232" y="5"/>
                  </a:lnTo>
                  <a:lnTo>
                    <a:pt x="232" y="0"/>
                  </a:lnTo>
                  <a:lnTo>
                    <a:pt x="232" y="5"/>
                  </a:lnTo>
                  <a:lnTo>
                    <a:pt x="237" y="11"/>
                  </a:lnTo>
                  <a:lnTo>
                    <a:pt x="243" y="11"/>
                  </a:lnTo>
                  <a:lnTo>
                    <a:pt x="248" y="11"/>
                  </a:lnTo>
                  <a:lnTo>
                    <a:pt x="254" y="11"/>
                  </a:lnTo>
                  <a:lnTo>
                    <a:pt x="259" y="5"/>
                  </a:lnTo>
                  <a:lnTo>
                    <a:pt x="259" y="0"/>
                  </a:lnTo>
                  <a:lnTo>
                    <a:pt x="259" y="5"/>
                  </a:lnTo>
                  <a:lnTo>
                    <a:pt x="264" y="11"/>
                  </a:lnTo>
                  <a:lnTo>
                    <a:pt x="270" y="11"/>
                  </a:lnTo>
                  <a:lnTo>
                    <a:pt x="281" y="11"/>
                  </a:lnTo>
                  <a:lnTo>
                    <a:pt x="275" y="11"/>
                  </a:lnTo>
                  <a:lnTo>
                    <a:pt x="281" y="11"/>
                  </a:lnTo>
                  <a:lnTo>
                    <a:pt x="286" y="11"/>
                  </a:lnTo>
                  <a:lnTo>
                    <a:pt x="291" y="11"/>
                  </a:lnTo>
                  <a:lnTo>
                    <a:pt x="297" y="11"/>
                  </a:lnTo>
                  <a:lnTo>
                    <a:pt x="302" y="5"/>
                  </a:lnTo>
                  <a:lnTo>
                    <a:pt x="302" y="0"/>
                  </a:lnTo>
                  <a:lnTo>
                    <a:pt x="302" y="11"/>
                  </a:lnTo>
                  <a:lnTo>
                    <a:pt x="308" y="11"/>
                  </a:lnTo>
                  <a:lnTo>
                    <a:pt x="319" y="11"/>
                  </a:lnTo>
                  <a:lnTo>
                    <a:pt x="313" y="11"/>
                  </a:lnTo>
                  <a:lnTo>
                    <a:pt x="319" y="0"/>
                  </a:lnTo>
                  <a:lnTo>
                    <a:pt x="319" y="11"/>
                  </a:lnTo>
                  <a:lnTo>
                    <a:pt x="324" y="11"/>
                  </a:lnTo>
                  <a:lnTo>
                    <a:pt x="329" y="5"/>
                  </a:lnTo>
                  <a:lnTo>
                    <a:pt x="329" y="11"/>
                  </a:lnTo>
                  <a:lnTo>
                    <a:pt x="329" y="0"/>
                  </a:lnTo>
                  <a:lnTo>
                    <a:pt x="329" y="5"/>
                  </a:lnTo>
                  <a:lnTo>
                    <a:pt x="335" y="11"/>
                  </a:lnTo>
                  <a:lnTo>
                    <a:pt x="340" y="11"/>
                  </a:lnTo>
                  <a:lnTo>
                    <a:pt x="346" y="11"/>
                  </a:lnTo>
                  <a:lnTo>
                    <a:pt x="351" y="11"/>
                  </a:lnTo>
                  <a:lnTo>
                    <a:pt x="356" y="5"/>
                  </a:lnTo>
                  <a:lnTo>
                    <a:pt x="356" y="0"/>
                  </a:lnTo>
                  <a:lnTo>
                    <a:pt x="356" y="5"/>
                  </a:lnTo>
                  <a:lnTo>
                    <a:pt x="362" y="11"/>
                  </a:lnTo>
                  <a:lnTo>
                    <a:pt x="367" y="11"/>
                  </a:lnTo>
                  <a:lnTo>
                    <a:pt x="373" y="11"/>
                  </a:lnTo>
                  <a:lnTo>
                    <a:pt x="378" y="5"/>
                  </a:lnTo>
                  <a:lnTo>
                    <a:pt x="378" y="11"/>
                  </a:lnTo>
                  <a:lnTo>
                    <a:pt x="378" y="0"/>
                  </a:lnTo>
                  <a:lnTo>
                    <a:pt x="378" y="11"/>
                  </a:lnTo>
                  <a:lnTo>
                    <a:pt x="383" y="11"/>
                  </a:lnTo>
                  <a:lnTo>
                    <a:pt x="389" y="11"/>
                  </a:lnTo>
                  <a:lnTo>
                    <a:pt x="394" y="11"/>
                  </a:lnTo>
                  <a:lnTo>
                    <a:pt x="400" y="11"/>
                  </a:lnTo>
                  <a:lnTo>
                    <a:pt x="405" y="5"/>
                  </a:lnTo>
                  <a:lnTo>
                    <a:pt x="405" y="0"/>
                  </a:lnTo>
                  <a:lnTo>
                    <a:pt x="405" y="11"/>
                  </a:lnTo>
                  <a:lnTo>
                    <a:pt x="410" y="11"/>
                  </a:lnTo>
                  <a:lnTo>
                    <a:pt x="416" y="5"/>
                  </a:lnTo>
                  <a:lnTo>
                    <a:pt x="416" y="0"/>
                  </a:lnTo>
                  <a:lnTo>
                    <a:pt x="416" y="11"/>
                  </a:lnTo>
                  <a:lnTo>
                    <a:pt x="427" y="11"/>
                  </a:lnTo>
                  <a:lnTo>
                    <a:pt x="421" y="11"/>
                  </a:lnTo>
                  <a:lnTo>
                    <a:pt x="427" y="11"/>
                  </a:lnTo>
                  <a:lnTo>
                    <a:pt x="432" y="11"/>
                  </a:lnTo>
                  <a:lnTo>
                    <a:pt x="437" y="11"/>
                  </a:lnTo>
                  <a:lnTo>
                    <a:pt x="443" y="11"/>
                  </a:lnTo>
                  <a:lnTo>
                    <a:pt x="448" y="11"/>
                  </a:lnTo>
                  <a:lnTo>
                    <a:pt x="454" y="11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Freeform 750"/>
            <p:cNvSpPr>
              <a:spLocks/>
            </p:cNvSpPr>
            <p:nvPr/>
          </p:nvSpPr>
          <p:spPr bwMode="auto">
            <a:xfrm>
              <a:off x="3442" y="2168"/>
              <a:ext cx="400" cy="17"/>
            </a:xfrm>
            <a:custGeom>
              <a:avLst/>
              <a:gdLst>
                <a:gd name="T0" fmla="*/ 5 w 400"/>
                <a:gd name="T1" fmla="*/ 11 h 17"/>
                <a:gd name="T2" fmla="*/ 5 w 400"/>
                <a:gd name="T3" fmla="*/ 17 h 17"/>
                <a:gd name="T4" fmla="*/ 16 w 400"/>
                <a:gd name="T5" fmla="*/ 11 h 17"/>
                <a:gd name="T6" fmla="*/ 16 w 400"/>
                <a:gd name="T7" fmla="*/ 11 h 17"/>
                <a:gd name="T8" fmla="*/ 21 w 400"/>
                <a:gd name="T9" fmla="*/ 11 h 17"/>
                <a:gd name="T10" fmla="*/ 27 w 400"/>
                <a:gd name="T11" fmla="*/ 17 h 17"/>
                <a:gd name="T12" fmla="*/ 32 w 400"/>
                <a:gd name="T13" fmla="*/ 6 h 17"/>
                <a:gd name="T14" fmla="*/ 37 w 400"/>
                <a:gd name="T15" fmla="*/ 17 h 17"/>
                <a:gd name="T16" fmla="*/ 48 w 400"/>
                <a:gd name="T17" fmla="*/ 11 h 17"/>
                <a:gd name="T18" fmla="*/ 48 w 400"/>
                <a:gd name="T19" fmla="*/ 11 h 17"/>
                <a:gd name="T20" fmla="*/ 59 w 400"/>
                <a:gd name="T21" fmla="*/ 11 h 17"/>
                <a:gd name="T22" fmla="*/ 59 w 400"/>
                <a:gd name="T23" fmla="*/ 17 h 17"/>
                <a:gd name="T24" fmla="*/ 70 w 400"/>
                <a:gd name="T25" fmla="*/ 17 h 17"/>
                <a:gd name="T26" fmla="*/ 81 w 400"/>
                <a:gd name="T27" fmla="*/ 17 h 17"/>
                <a:gd name="T28" fmla="*/ 92 w 400"/>
                <a:gd name="T29" fmla="*/ 17 h 17"/>
                <a:gd name="T30" fmla="*/ 97 w 400"/>
                <a:gd name="T31" fmla="*/ 6 h 17"/>
                <a:gd name="T32" fmla="*/ 102 w 400"/>
                <a:gd name="T33" fmla="*/ 17 h 17"/>
                <a:gd name="T34" fmla="*/ 108 w 400"/>
                <a:gd name="T35" fmla="*/ 0 h 17"/>
                <a:gd name="T36" fmla="*/ 113 w 400"/>
                <a:gd name="T37" fmla="*/ 17 h 17"/>
                <a:gd name="T38" fmla="*/ 119 w 400"/>
                <a:gd name="T39" fmla="*/ 6 h 17"/>
                <a:gd name="T40" fmla="*/ 124 w 400"/>
                <a:gd name="T41" fmla="*/ 6 h 17"/>
                <a:gd name="T42" fmla="*/ 129 w 400"/>
                <a:gd name="T43" fmla="*/ 17 h 17"/>
                <a:gd name="T44" fmla="*/ 146 w 400"/>
                <a:gd name="T45" fmla="*/ 17 h 17"/>
                <a:gd name="T46" fmla="*/ 146 w 400"/>
                <a:gd name="T47" fmla="*/ 17 h 17"/>
                <a:gd name="T48" fmla="*/ 156 w 400"/>
                <a:gd name="T49" fmla="*/ 17 h 17"/>
                <a:gd name="T50" fmla="*/ 162 w 400"/>
                <a:gd name="T51" fmla="*/ 6 h 17"/>
                <a:gd name="T52" fmla="*/ 173 w 400"/>
                <a:gd name="T53" fmla="*/ 17 h 17"/>
                <a:gd name="T54" fmla="*/ 173 w 400"/>
                <a:gd name="T55" fmla="*/ 17 h 17"/>
                <a:gd name="T56" fmla="*/ 178 w 400"/>
                <a:gd name="T57" fmla="*/ 6 h 17"/>
                <a:gd name="T58" fmla="*/ 183 w 400"/>
                <a:gd name="T59" fmla="*/ 11 h 17"/>
                <a:gd name="T60" fmla="*/ 183 w 400"/>
                <a:gd name="T61" fmla="*/ 6 h 17"/>
                <a:gd name="T62" fmla="*/ 189 w 400"/>
                <a:gd name="T63" fmla="*/ 17 h 17"/>
                <a:gd name="T64" fmla="*/ 200 w 400"/>
                <a:gd name="T65" fmla="*/ 11 h 17"/>
                <a:gd name="T66" fmla="*/ 200 w 400"/>
                <a:gd name="T67" fmla="*/ 11 h 17"/>
                <a:gd name="T68" fmla="*/ 205 w 400"/>
                <a:gd name="T69" fmla="*/ 17 h 17"/>
                <a:gd name="T70" fmla="*/ 216 w 400"/>
                <a:gd name="T71" fmla="*/ 11 h 17"/>
                <a:gd name="T72" fmla="*/ 216 w 400"/>
                <a:gd name="T73" fmla="*/ 17 h 17"/>
                <a:gd name="T74" fmla="*/ 227 w 400"/>
                <a:gd name="T75" fmla="*/ 17 h 17"/>
                <a:gd name="T76" fmla="*/ 232 w 400"/>
                <a:gd name="T77" fmla="*/ 6 h 17"/>
                <a:gd name="T78" fmla="*/ 237 w 400"/>
                <a:gd name="T79" fmla="*/ 17 h 17"/>
                <a:gd name="T80" fmla="*/ 248 w 400"/>
                <a:gd name="T81" fmla="*/ 11 h 17"/>
                <a:gd name="T82" fmla="*/ 248 w 400"/>
                <a:gd name="T83" fmla="*/ 17 h 17"/>
                <a:gd name="T84" fmla="*/ 259 w 400"/>
                <a:gd name="T85" fmla="*/ 17 h 17"/>
                <a:gd name="T86" fmla="*/ 270 w 400"/>
                <a:gd name="T87" fmla="*/ 11 h 17"/>
                <a:gd name="T88" fmla="*/ 270 w 400"/>
                <a:gd name="T89" fmla="*/ 17 h 17"/>
                <a:gd name="T90" fmla="*/ 281 w 400"/>
                <a:gd name="T91" fmla="*/ 17 h 17"/>
                <a:gd name="T92" fmla="*/ 292 w 400"/>
                <a:gd name="T93" fmla="*/ 17 h 17"/>
                <a:gd name="T94" fmla="*/ 297 w 400"/>
                <a:gd name="T95" fmla="*/ 6 h 17"/>
                <a:gd name="T96" fmla="*/ 302 w 400"/>
                <a:gd name="T97" fmla="*/ 17 h 17"/>
                <a:gd name="T98" fmla="*/ 302 w 400"/>
                <a:gd name="T99" fmla="*/ 17 h 17"/>
                <a:gd name="T100" fmla="*/ 313 w 400"/>
                <a:gd name="T101" fmla="*/ 17 h 17"/>
                <a:gd name="T102" fmla="*/ 319 w 400"/>
                <a:gd name="T103" fmla="*/ 0 h 17"/>
                <a:gd name="T104" fmla="*/ 324 w 400"/>
                <a:gd name="T105" fmla="*/ 17 h 17"/>
                <a:gd name="T106" fmla="*/ 335 w 400"/>
                <a:gd name="T107" fmla="*/ 17 h 17"/>
                <a:gd name="T108" fmla="*/ 340 w 400"/>
                <a:gd name="T109" fmla="*/ 6 h 17"/>
                <a:gd name="T110" fmla="*/ 346 w 400"/>
                <a:gd name="T111" fmla="*/ 17 h 17"/>
                <a:gd name="T112" fmla="*/ 356 w 400"/>
                <a:gd name="T113" fmla="*/ 17 h 17"/>
                <a:gd name="T114" fmla="*/ 362 w 400"/>
                <a:gd name="T115" fmla="*/ 6 h 17"/>
                <a:gd name="T116" fmla="*/ 367 w 400"/>
                <a:gd name="T117" fmla="*/ 17 h 17"/>
                <a:gd name="T118" fmla="*/ 373 w 400"/>
                <a:gd name="T119" fmla="*/ 6 h 17"/>
                <a:gd name="T120" fmla="*/ 378 w 400"/>
                <a:gd name="T121" fmla="*/ 17 h 17"/>
                <a:gd name="T122" fmla="*/ 389 w 400"/>
                <a:gd name="T123" fmla="*/ 17 h 17"/>
                <a:gd name="T124" fmla="*/ 400 w 400"/>
                <a:gd name="T125" fmla="*/ 1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0" h="17">
                  <a:moveTo>
                    <a:pt x="0" y="17"/>
                  </a:moveTo>
                  <a:lnTo>
                    <a:pt x="5" y="11"/>
                  </a:lnTo>
                  <a:lnTo>
                    <a:pt x="5" y="6"/>
                  </a:lnTo>
                  <a:lnTo>
                    <a:pt x="5" y="17"/>
                  </a:lnTo>
                  <a:lnTo>
                    <a:pt x="10" y="17"/>
                  </a:lnTo>
                  <a:lnTo>
                    <a:pt x="16" y="11"/>
                  </a:lnTo>
                  <a:lnTo>
                    <a:pt x="16" y="6"/>
                  </a:lnTo>
                  <a:lnTo>
                    <a:pt x="16" y="11"/>
                  </a:lnTo>
                  <a:lnTo>
                    <a:pt x="21" y="17"/>
                  </a:lnTo>
                  <a:lnTo>
                    <a:pt x="21" y="11"/>
                  </a:lnTo>
                  <a:lnTo>
                    <a:pt x="21" y="17"/>
                  </a:lnTo>
                  <a:lnTo>
                    <a:pt x="27" y="17"/>
                  </a:lnTo>
                  <a:lnTo>
                    <a:pt x="32" y="11"/>
                  </a:lnTo>
                  <a:lnTo>
                    <a:pt x="32" y="6"/>
                  </a:lnTo>
                  <a:lnTo>
                    <a:pt x="32" y="17"/>
                  </a:lnTo>
                  <a:lnTo>
                    <a:pt x="37" y="17"/>
                  </a:lnTo>
                  <a:lnTo>
                    <a:pt x="43" y="17"/>
                  </a:lnTo>
                  <a:lnTo>
                    <a:pt x="48" y="11"/>
                  </a:lnTo>
                  <a:lnTo>
                    <a:pt x="48" y="6"/>
                  </a:lnTo>
                  <a:lnTo>
                    <a:pt x="48" y="11"/>
                  </a:lnTo>
                  <a:lnTo>
                    <a:pt x="54" y="17"/>
                  </a:lnTo>
                  <a:lnTo>
                    <a:pt x="59" y="11"/>
                  </a:lnTo>
                  <a:lnTo>
                    <a:pt x="59" y="6"/>
                  </a:lnTo>
                  <a:lnTo>
                    <a:pt x="59" y="17"/>
                  </a:lnTo>
                  <a:lnTo>
                    <a:pt x="65" y="17"/>
                  </a:lnTo>
                  <a:lnTo>
                    <a:pt x="70" y="17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6" y="17"/>
                  </a:lnTo>
                  <a:lnTo>
                    <a:pt x="92" y="17"/>
                  </a:lnTo>
                  <a:lnTo>
                    <a:pt x="97" y="11"/>
                  </a:lnTo>
                  <a:lnTo>
                    <a:pt x="97" y="6"/>
                  </a:lnTo>
                  <a:lnTo>
                    <a:pt x="97" y="11"/>
                  </a:lnTo>
                  <a:lnTo>
                    <a:pt x="102" y="17"/>
                  </a:lnTo>
                  <a:lnTo>
                    <a:pt x="108" y="11"/>
                  </a:lnTo>
                  <a:lnTo>
                    <a:pt x="108" y="0"/>
                  </a:lnTo>
                  <a:lnTo>
                    <a:pt x="108" y="17"/>
                  </a:lnTo>
                  <a:lnTo>
                    <a:pt x="113" y="17"/>
                  </a:lnTo>
                  <a:lnTo>
                    <a:pt x="119" y="11"/>
                  </a:lnTo>
                  <a:lnTo>
                    <a:pt x="119" y="6"/>
                  </a:lnTo>
                  <a:lnTo>
                    <a:pt x="124" y="11"/>
                  </a:lnTo>
                  <a:lnTo>
                    <a:pt x="124" y="6"/>
                  </a:lnTo>
                  <a:lnTo>
                    <a:pt x="124" y="17"/>
                  </a:lnTo>
                  <a:lnTo>
                    <a:pt x="129" y="17"/>
                  </a:lnTo>
                  <a:lnTo>
                    <a:pt x="135" y="17"/>
                  </a:lnTo>
                  <a:lnTo>
                    <a:pt x="146" y="17"/>
                  </a:lnTo>
                  <a:lnTo>
                    <a:pt x="140" y="17"/>
                  </a:lnTo>
                  <a:lnTo>
                    <a:pt x="146" y="17"/>
                  </a:lnTo>
                  <a:lnTo>
                    <a:pt x="151" y="17"/>
                  </a:lnTo>
                  <a:lnTo>
                    <a:pt x="156" y="17"/>
                  </a:lnTo>
                  <a:lnTo>
                    <a:pt x="162" y="11"/>
                  </a:lnTo>
                  <a:lnTo>
                    <a:pt x="162" y="6"/>
                  </a:lnTo>
                  <a:lnTo>
                    <a:pt x="162" y="17"/>
                  </a:lnTo>
                  <a:lnTo>
                    <a:pt x="173" y="17"/>
                  </a:lnTo>
                  <a:lnTo>
                    <a:pt x="167" y="17"/>
                  </a:lnTo>
                  <a:lnTo>
                    <a:pt x="173" y="17"/>
                  </a:lnTo>
                  <a:lnTo>
                    <a:pt x="178" y="11"/>
                  </a:lnTo>
                  <a:lnTo>
                    <a:pt x="178" y="6"/>
                  </a:lnTo>
                  <a:lnTo>
                    <a:pt x="178" y="17"/>
                  </a:lnTo>
                  <a:lnTo>
                    <a:pt x="183" y="11"/>
                  </a:lnTo>
                  <a:lnTo>
                    <a:pt x="183" y="17"/>
                  </a:lnTo>
                  <a:lnTo>
                    <a:pt x="183" y="6"/>
                  </a:lnTo>
                  <a:lnTo>
                    <a:pt x="189" y="11"/>
                  </a:lnTo>
                  <a:lnTo>
                    <a:pt x="189" y="17"/>
                  </a:lnTo>
                  <a:lnTo>
                    <a:pt x="194" y="17"/>
                  </a:lnTo>
                  <a:lnTo>
                    <a:pt x="200" y="11"/>
                  </a:lnTo>
                  <a:lnTo>
                    <a:pt x="200" y="6"/>
                  </a:lnTo>
                  <a:lnTo>
                    <a:pt x="200" y="11"/>
                  </a:lnTo>
                  <a:lnTo>
                    <a:pt x="205" y="6"/>
                  </a:lnTo>
                  <a:lnTo>
                    <a:pt x="205" y="17"/>
                  </a:lnTo>
                  <a:lnTo>
                    <a:pt x="210" y="17"/>
                  </a:lnTo>
                  <a:lnTo>
                    <a:pt x="216" y="11"/>
                  </a:lnTo>
                  <a:lnTo>
                    <a:pt x="216" y="6"/>
                  </a:lnTo>
                  <a:lnTo>
                    <a:pt x="216" y="17"/>
                  </a:lnTo>
                  <a:lnTo>
                    <a:pt x="221" y="17"/>
                  </a:lnTo>
                  <a:lnTo>
                    <a:pt x="227" y="17"/>
                  </a:lnTo>
                  <a:lnTo>
                    <a:pt x="232" y="11"/>
                  </a:lnTo>
                  <a:lnTo>
                    <a:pt x="232" y="6"/>
                  </a:lnTo>
                  <a:lnTo>
                    <a:pt x="232" y="17"/>
                  </a:lnTo>
                  <a:lnTo>
                    <a:pt x="237" y="17"/>
                  </a:lnTo>
                  <a:lnTo>
                    <a:pt x="243" y="17"/>
                  </a:lnTo>
                  <a:lnTo>
                    <a:pt x="248" y="11"/>
                  </a:lnTo>
                  <a:lnTo>
                    <a:pt x="248" y="6"/>
                  </a:lnTo>
                  <a:lnTo>
                    <a:pt x="248" y="17"/>
                  </a:lnTo>
                  <a:lnTo>
                    <a:pt x="254" y="17"/>
                  </a:lnTo>
                  <a:lnTo>
                    <a:pt x="259" y="17"/>
                  </a:lnTo>
                  <a:lnTo>
                    <a:pt x="265" y="17"/>
                  </a:lnTo>
                  <a:lnTo>
                    <a:pt x="270" y="11"/>
                  </a:lnTo>
                  <a:lnTo>
                    <a:pt x="270" y="6"/>
                  </a:lnTo>
                  <a:lnTo>
                    <a:pt x="270" y="17"/>
                  </a:lnTo>
                  <a:lnTo>
                    <a:pt x="275" y="17"/>
                  </a:lnTo>
                  <a:lnTo>
                    <a:pt x="281" y="17"/>
                  </a:lnTo>
                  <a:lnTo>
                    <a:pt x="286" y="17"/>
                  </a:lnTo>
                  <a:lnTo>
                    <a:pt x="292" y="17"/>
                  </a:lnTo>
                  <a:lnTo>
                    <a:pt x="297" y="11"/>
                  </a:lnTo>
                  <a:lnTo>
                    <a:pt x="297" y="6"/>
                  </a:lnTo>
                  <a:lnTo>
                    <a:pt x="302" y="11"/>
                  </a:lnTo>
                  <a:lnTo>
                    <a:pt x="302" y="17"/>
                  </a:lnTo>
                  <a:lnTo>
                    <a:pt x="302" y="6"/>
                  </a:lnTo>
                  <a:lnTo>
                    <a:pt x="302" y="17"/>
                  </a:lnTo>
                  <a:lnTo>
                    <a:pt x="308" y="17"/>
                  </a:lnTo>
                  <a:lnTo>
                    <a:pt x="313" y="17"/>
                  </a:lnTo>
                  <a:lnTo>
                    <a:pt x="319" y="11"/>
                  </a:lnTo>
                  <a:lnTo>
                    <a:pt x="319" y="0"/>
                  </a:lnTo>
                  <a:lnTo>
                    <a:pt x="319" y="17"/>
                  </a:lnTo>
                  <a:lnTo>
                    <a:pt x="324" y="17"/>
                  </a:lnTo>
                  <a:lnTo>
                    <a:pt x="329" y="17"/>
                  </a:lnTo>
                  <a:lnTo>
                    <a:pt x="335" y="17"/>
                  </a:lnTo>
                  <a:lnTo>
                    <a:pt x="340" y="11"/>
                  </a:lnTo>
                  <a:lnTo>
                    <a:pt x="340" y="6"/>
                  </a:lnTo>
                  <a:lnTo>
                    <a:pt x="340" y="17"/>
                  </a:lnTo>
                  <a:lnTo>
                    <a:pt x="346" y="17"/>
                  </a:lnTo>
                  <a:lnTo>
                    <a:pt x="351" y="17"/>
                  </a:lnTo>
                  <a:lnTo>
                    <a:pt x="356" y="17"/>
                  </a:lnTo>
                  <a:lnTo>
                    <a:pt x="362" y="11"/>
                  </a:lnTo>
                  <a:lnTo>
                    <a:pt x="362" y="6"/>
                  </a:lnTo>
                  <a:lnTo>
                    <a:pt x="362" y="17"/>
                  </a:lnTo>
                  <a:lnTo>
                    <a:pt x="367" y="17"/>
                  </a:lnTo>
                  <a:lnTo>
                    <a:pt x="373" y="11"/>
                  </a:lnTo>
                  <a:lnTo>
                    <a:pt x="373" y="6"/>
                  </a:lnTo>
                  <a:lnTo>
                    <a:pt x="373" y="17"/>
                  </a:lnTo>
                  <a:lnTo>
                    <a:pt x="378" y="17"/>
                  </a:lnTo>
                  <a:lnTo>
                    <a:pt x="383" y="17"/>
                  </a:lnTo>
                  <a:lnTo>
                    <a:pt x="389" y="17"/>
                  </a:lnTo>
                  <a:lnTo>
                    <a:pt x="394" y="17"/>
                  </a:lnTo>
                  <a:lnTo>
                    <a:pt x="400" y="11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Freeform 751"/>
            <p:cNvSpPr>
              <a:spLocks/>
            </p:cNvSpPr>
            <p:nvPr/>
          </p:nvSpPr>
          <p:spPr bwMode="auto">
            <a:xfrm>
              <a:off x="3842" y="2168"/>
              <a:ext cx="237" cy="17"/>
            </a:xfrm>
            <a:custGeom>
              <a:avLst/>
              <a:gdLst>
                <a:gd name="T0" fmla="*/ 0 w 237"/>
                <a:gd name="T1" fmla="*/ 6 h 17"/>
                <a:gd name="T2" fmla="*/ 5 w 237"/>
                <a:gd name="T3" fmla="*/ 11 h 17"/>
                <a:gd name="T4" fmla="*/ 5 w 237"/>
                <a:gd name="T5" fmla="*/ 11 h 17"/>
                <a:gd name="T6" fmla="*/ 10 w 237"/>
                <a:gd name="T7" fmla="*/ 17 h 17"/>
                <a:gd name="T8" fmla="*/ 10 w 237"/>
                <a:gd name="T9" fmla="*/ 17 h 17"/>
                <a:gd name="T10" fmla="*/ 21 w 237"/>
                <a:gd name="T11" fmla="*/ 17 h 17"/>
                <a:gd name="T12" fmla="*/ 32 w 237"/>
                <a:gd name="T13" fmla="*/ 6 h 17"/>
                <a:gd name="T14" fmla="*/ 37 w 237"/>
                <a:gd name="T15" fmla="*/ 17 h 17"/>
                <a:gd name="T16" fmla="*/ 48 w 237"/>
                <a:gd name="T17" fmla="*/ 11 h 17"/>
                <a:gd name="T18" fmla="*/ 48 w 237"/>
                <a:gd name="T19" fmla="*/ 11 h 17"/>
                <a:gd name="T20" fmla="*/ 59 w 237"/>
                <a:gd name="T21" fmla="*/ 17 h 17"/>
                <a:gd name="T22" fmla="*/ 70 w 237"/>
                <a:gd name="T23" fmla="*/ 11 h 17"/>
                <a:gd name="T24" fmla="*/ 70 w 237"/>
                <a:gd name="T25" fmla="*/ 17 h 17"/>
                <a:gd name="T26" fmla="*/ 81 w 237"/>
                <a:gd name="T27" fmla="*/ 17 h 17"/>
                <a:gd name="T28" fmla="*/ 92 w 237"/>
                <a:gd name="T29" fmla="*/ 17 h 17"/>
                <a:gd name="T30" fmla="*/ 102 w 237"/>
                <a:gd name="T31" fmla="*/ 11 h 17"/>
                <a:gd name="T32" fmla="*/ 102 w 237"/>
                <a:gd name="T33" fmla="*/ 6 h 17"/>
                <a:gd name="T34" fmla="*/ 108 w 237"/>
                <a:gd name="T35" fmla="*/ 17 h 17"/>
                <a:gd name="T36" fmla="*/ 119 w 237"/>
                <a:gd name="T37" fmla="*/ 17 h 17"/>
                <a:gd name="T38" fmla="*/ 129 w 237"/>
                <a:gd name="T39" fmla="*/ 17 h 17"/>
                <a:gd name="T40" fmla="*/ 140 w 237"/>
                <a:gd name="T41" fmla="*/ 17 h 17"/>
                <a:gd name="T42" fmla="*/ 151 w 237"/>
                <a:gd name="T43" fmla="*/ 17 h 17"/>
                <a:gd name="T44" fmla="*/ 156 w 237"/>
                <a:gd name="T45" fmla="*/ 17 h 17"/>
                <a:gd name="T46" fmla="*/ 156 w 237"/>
                <a:gd name="T47" fmla="*/ 11 h 17"/>
                <a:gd name="T48" fmla="*/ 162 w 237"/>
                <a:gd name="T49" fmla="*/ 11 h 17"/>
                <a:gd name="T50" fmla="*/ 167 w 237"/>
                <a:gd name="T51" fmla="*/ 17 h 17"/>
                <a:gd name="T52" fmla="*/ 173 w 237"/>
                <a:gd name="T53" fmla="*/ 6 h 17"/>
                <a:gd name="T54" fmla="*/ 178 w 237"/>
                <a:gd name="T55" fmla="*/ 17 h 17"/>
                <a:gd name="T56" fmla="*/ 183 w 237"/>
                <a:gd name="T57" fmla="*/ 6 h 17"/>
                <a:gd name="T58" fmla="*/ 189 w 237"/>
                <a:gd name="T59" fmla="*/ 17 h 17"/>
                <a:gd name="T60" fmla="*/ 200 w 237"/>
                <a:gd name="T61" fmla="*/ 11 h 17"/>
                <a:gd name="T62" fmla="*/ 200 w 237"/>
                <a:gd name="T63" fmla="*/ 6 h 17"/>
                <a:gd name="T64" fmla="*/ 205 w 237"/>
                <a:gd name="T65" fmla="*/ 17 h 17"/>
                <a:gd name="T66" fmla="*/ 216 w 237"/>
                <a:gd name="T67" fmla="*/ 17 h 17"/>
                <a:gd name="T68" fmla="*/ 227 w 237"/>
                <a:gd name="T69" fmla="*/ 17 h 17"/>
                <a:gd name="T70" fmla="*/ 232 w 237"/>
                <a:gd name="T71" fmla="*/ 6 h 17"/>
                <a:gd name="T72" fmla="*/ 237 w 237"/>
                <a:gd name="T7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37" h="17">
                  <a:moveTo>
                    <a:pt x="0" y="11"/>
                  </a:moveTo>
                  <a:lnTo>
                    <a:pt x="0" y="6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5" y="6"/>
                  </a:lnTo>
                  <a:lnTo>
                    <a:pt x="5" y="11"/>
                  </a:lnTo>
                  <a:lnTo>
                    <a:pt x="10" y="6"/>
                  </a:lnTo>
                  <a:lnTo>
                    <a:pt x="10" y="17"/>
                  </a:lnTo>
                  <a:lnTo>
                    <a:pt x="10" y="6"/>
                  </a:lnTo>
                  <a:lnTo>
                    <a:pt x="10" y="17"/>
                  </a:lnTo>
                  <a:lnTo>
                    <a:pt x="16" y="17"/>
                  </a:lnTo>
                  <a:lnTo>
                    <a:pt x="21" y="17"/>
                  </a:lnTo>
                  <a:lnTo>
                    <a:pt x="27" y="11"/>
                  </a:lnTo>
                  <a:lnTo>
                    <a:pt x="32" y="6"/>
                  </a:lnTo>
                  <a:lnTo>
                    <a:pt x="32" y="17"/>
                  </a:lnTo>
                  <a:lnTo>
                    <a:pt x="37" y="17"/>
                  </a:lnTo>
                  <a:lnTo>
                    <a:pt x="43" y="17"/>
                  </a:lnTo>
                  <a:lnTo>
                    <a:pt x="48" y="11"/>
                  </a:lnTo>
                  <a:lnTo>
                    <a:pt x="48" y="6"/>
                  </a:lnTo>
                  <a:lnTo>
                    <a:pt x="48" y="11"/>
                  </a:lnTo>
                  <a:lnTo>
                    <a:pt x="54" y="17"/>
                  </a:lnTo>
                  <a:lnTo>
                    <a:pt x="59" y="17"/>
                  </a:lnTo>
                  <a:lnTo>
                    <a:pt x="65" y="17"/>
                  </a:lnTo>
                  <a:lnTo>
                    <a:pt x="70" y="11"/>
                  </a:lnTo>
                  <a:lnTo>
                    <a:pt x="70" y="6"/>
                  </a:lnTo>
                  <a:lnTo>
                    <a:pt x="70" y="17"/>
                  </a:lnTo>
                  <a:lnTo>
                    <a:pt x="75" y="17"/>
                  </a:lnTo>
                  <a:lnTo>
                    <a:pt x="81" y="17"/>
                  </a:lnTo>
                  <a:lnTo>
                    <a:pt x="86" y="17"/>
                  </a:lnTo>
                  <a:lnTo>
                    <a:pt x="92" y="17"/>
                  </a:lnTo>
                  <a:lnTo>
                    <a:pt x="97" y="17"/>
                  </a:lnTo>
                  <a:lnTo>
                    <a:pt x="102" y="11"/>
                  </a:lnTo>
                  <a:lnTo>
                    <a:pt x="102" y="17"/>
                  </a:lnTo>
                  <a:lnTo>
                    <a:pt x="102" y="6"/>
                  </a:lnTo>
                  <a:lnTo>
                    <a:pt x="102" y="17"/>
                  </a:lnTo>
                  <a:lnTo>
                    <a:pt x="108" y="17"/>
                  </a:lnTo>
                  <a:lnTo>
                    <a:pt x="113" y="17"/>
                  </a:lnTo>
                  <a:lnTo>
                    <a:pt x="119" y="17"/>
                  </a:lnTo>
                  <a:lnTo>
                    <a:pt x="124" y="17"/>
                  </a:lnTo>
                  <a:lnTo>
                    <a:pt x="129" y="17"/>
                  </a:lnTo>
                  <a:lnTo>
                    <a:pt x="135" y="17"/>
                  </a:lnTo>
                  <a:lnTo>
                    <a:pt x="140" y="17"/>
                  </a:lnTo>
                  <a:lnTo>
                    <a:pt x="146" y="17"/>
                  </a:lnTo>
                  <a:lnTo>
                    <a:pt x="151" y="17"/>
                  </a:lnTo>
                  <a:lnTo>
                    <a:pt x="156" y="11"/>
                  </a:lnTo>
                  <a:lnTo>
                    <a:pt x="156" y="17"/>
                  </a:lnTo>
                  <a:lnTo>
                    <a:pt x="156" y="0"/>
                  </a:lnTo>
                  <a:lnTo>
                    <a:pt x="156" y="11"/>
                  </a:lnTo>
                  <a:lnTo>
                    <a:pt x="162" y="17"/>
                  </a:lnTo>
                  <a:lnTo>
                    <a:pt x="162" y="11"/>
                  </a:lnTo>
                  <a:lnTo>
                    <a:pt x="162" y="17"/>
                  </a:lnTo>
                  <a:lnTo>
                    <a:pt x="167" y="17"/>
                  </a:lnTo>
                  <a:lnTo>
                    <a:pt x="173" y="11"/>
                  </a:lnTo>
                  <a:lnTo>
                    <a:pt x="173" y="6"/>
                  </a:lnTo>
                  <a:lnTo>
                    <a:pt x="173" y="11"/>
                  </a:lnTo>
                  <a:lnTo>
                    <a:pt x="178" y="17"/>
                  </a:lnTo>
                  <a:lnTo>
                    <a:pt x="183" y="11"/>
                  </a:lnTo>
                  <a:lnTo>
                    <a:pt x="183" y="6"/>
                  </a:lnTo>
                  <a:lnTo>
                    <a:pt x="183" y="17"/>
                  </a:lnTo>
                  <a:lnTo>
                    <a:pt x="189" y="17"/>
                  </a:lnTo>
                  <a:lnTo>
                    <a:pt x="194" y="17"/>
                  </a:lnTo>
                  <a:lnTo>
                    <a:pt x="200" y="11"/>
                  </a:lnTo>
                  <a:lnTo>
                    <a:pt x="200" y="17"/>
                  </a:lnTo>
                  <a:lnTo>
                    <a:pt x="200" y="6"/>
                  </a:lnTo>
                  <a:lnTo>
                    <a:pt x="200" y="17"/>
                  </a:lnTo>
                  <a:lnTo>
                    <a:pt x="205" y="17"/>
                  </a:lnTo>
                  <a:lnTo>
                    <a:pt x="210" y="17"/>
                  </a:lnTo>
                  <a:lnTo>
                    <a:pt x="216" y="17"/>
                  </a:lnTo>
                  <a:lnTo>
                    <a:pt x="221" y="17"/>
                  </a:lnTo>
                  <a:lnTo>
                    <a:pt x="227" y="17"/>
                  </a:lnTo>
                  <a:lnTo>
                    <a:pt x="232" y="11"/>
                  </a:lnTo>
                  <a:lnTo>
                    <a:pt x="232" y="6"/>
                  </a:lnTo>
                  <a:lnTo>
                    <a:pt x="232" y="17"/>
                  </a:lnTo>
                  <a:lnTo>
                    <a:pt x="237" y="1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756" name="Group 755"/>
          <p:cNvGrpSpPr>
            <a:grpSpLocks noChangeAspect="1"/>
          </p:cNvGrpSpPr>
          <p:nvPr/>
        </p:nvGrpSpPr>
        <p:grpSpPr bwMode="auto">
          <a:xfrm>
            <a:off x="5298113" y="-684600"/>
            <a:ext cx="4805363" cy="3598863"/>
            <a:chOff x="4276" y="-72"/>
            <a:chExt cx="3027" cy="2267"/>
          </a:xfrm>
        </p:grpSpPr>
        <p:sp>
          <p:nvSpPr>
            <p:cNvPr id="757" name="AutoShape 754"/>
            <p:cNvSpPr>
              <a:spLocks noChangeAspect="1" noChangeArrowheads="1" noTextEdit="1"/>
            </p:cNvSpPr>
            <p:nvPr/>
          </p:nvSpPr>
          <p:spPr bwMode="auto">
            <a:xfrm>
              <a:off x="4276" y="-72"/>
              <a:ext cx="3027" cy="2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758" name="Group 956"/>
            <p:cNvGrpSpPr>
              <a:grpSpLocks/>
            </p:cNvGrpSpPr>
            <p:nvPr/>
          </p:nvGrpSpPr>
          <p:grpSpPr bwMode="auto">
            <a:xfrm>
              <a:off x="4617" y="95"/>
              <a:ext cx="2496" cy="2057"/>
              <a:chOff x="4617" y="95"/>
              <a:chExt cx="2496" cy="2057"/>
            </a:xfrm>
          </p:grpSpPr>
          <p:sp>
            <p:nvSpPr>
              <p:cNvPr id="830" name="Rectangle 757"/>
              <p:cNvSpPr>
                <a:spLocks noChangeArrowheads="1"/>
              </p:cNvSpPr>
              <p:nvPr/>
            </p:nvSpPr>
            <p:spPr bwMode="auto">
              <a:xfrm>
                <a:off x="4671" y="95"/>
                <a:ext cx="2345" cy="185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1" name="Rectangle 758"/>
              <p:cNvSpPr>
                <a:spLocks noChangeArrowheads="1"/>
              </p:cNvSpPr>
              <p:nvPr/>
            </p:nvSpPr>
            <p:spPr bwMode="auto">
              <a:xfrm>
                <a:off x="4671" y="95"/>
                <a:ext cx="2345" cy="1852"/>
              </a:xfrm>
              <a:prstGeom prst="rect">
                <a:avLst/>
              </a:prstGeom>
              <a:noFill/>
              <a:ln w="0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2" name="Line 759"/>
              <p:cNvSpPr>
                <a:spLocks noChangeShapeType="1"/>
              </p:cNvSpPr>
              <p:nvPr/>
            </p:nvSpPr>
            <p:spPr bwMode="auto">
              <a:xfrm>
                <a:off x="4671" y="1947"/>
                <a:ext cx="2345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3" name="Line 760"/>
              <p:cNvSpPr>
                <a:spLocks noChangeShapeType="1"/>
              </p:cNvSpPr>
              <p:nvPr/>
            </p:nvSpPr>
            <p:spPr bwMode="auto">
              <a:xfrm flipV="1">
                <a:off x="4671" y="95"/>
                <a:ext cx="0" cy="1852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4" name="Line 761"/>
              <p:cNvSpPr>
                <a:spLocks noChangeShapeType="1"/>
              </p:cNvSpPr>
              <p:nvPr/>
            </p:nvSpPr>
            <p:spPr bwMode="auto">
              <a:xfrm flipV="1">
                <a:off x="4671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5" name="Rectangle 762"/>
              <p:cNvSpPr>
                <a:spLocks noChangeArrowheads="1"/>
              </p:cNvSpPr>
              <p:nvPr/>
            </p:nvSpPr>
            <p:spPr bwMode="auto">
              <a:xfrm>
                <a:off x="4617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100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6" name="Line 763"/>
              <p:cNvSpPr>
                <a:spLocks noChangeShapeType="1"/>
              </p:cNvSpPr>
              <p:nvPr/>
            </p:nvSpPr>
            <p:spPr bwMode="auto">
              <a:xfrm flipV="1">
                <a:off x="4903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7" name="Rectangle 764"/>
              <p:cNvSpPr>
                <a:spLocks noChangeArrowheads="1"/>
              </p:cNvSpPr>
              <p:nvPr/>
            </p:nvSpPr>
            <p:spPr bwMode="auto">
              <a:xfrm>
                <a:off x="4849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150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8" name="Line 765"/>
              <p:cNvSpPr>
                <a:spLocks noChangeShapeType="1"/>
              </p:cNvSpPr>
              <p:nvPr/>
            </p:nvSpPr>
            <p:spPr bwMode="auto">
              <a:xfrm flipV="1">
                <a:off x="5135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39" name="Rectangle 766"/>
              <p:cNvSpPr>
                <a:spLocks noChangeArrowheads="1"/>
              </p:cNvSpPr>
              <p:nvPr/>
            </p:nvSpPr>
            <p:spPr bwMode="auto">
              <a:xfrm>
                <a:off x="5081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200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0" name="Line 767"/>
              <p:cNvSpPr>
                <a:spLocks noChangeShapeType="1"/>
              </p:cNvSpPr>
              <p:nvPr/>
            </p:nvSpPr>
            <p:spPr bwMode="auto">
              <a:xfrm flipV="1">
                <a:off x="5373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1" name="Rectangle 768"/>
              <p:cNvSpPr>
                <a:spLocks noChangeArrowheads="1"/>
              </p:cNvSpPr>
              <p:nvPr/>
            </p:nvSpPr>
            <p:spPr bwMode="auto">
              <a:xfrm>
                <a:off x="5319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250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2" name="Line 769"/>
              <p:cNvSpPr>
                <a:spLocks noChangeShapeType="1"/>
              </p:cNvSpPr>
              <p:nvPr/>
            </p:nvSpPr>
            <p:spPr bwMode="auto">
              <a:xfrm flipV="1">
                <a:off x="560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3" name="Rectangle 770"/>
              <p:cNvSpPr>
                <a:spLocks noChangeArrowheads="1"/>
              </p:cNvSpPr>
              <p:nvPr/>
            </p:nvSpPr>
            <p:spPr bwMode="auto">
              <a:xfrm>
                <a:off x="555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300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4" name="Line 771"/>
              <p:cNvSpPr>
                <a:spLocks noChangeShapeType="1"/>
              </p:cNvSpPr>
              <p:nvPr/>
            </p:nvSpPr>
            <p:spPr bwMode="auto">
              <a:xfrm flipV="1">
                <a:off x="5844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5" name="Rectangle 772"/>
              <p:cNvSpPr>
                <a:spLocks noChangeArrowheads="1"/>
              </p:cNvSpPr>
              <p:nvPr/>
            </p:nvSpPr>
            <p:spPr bwMode="auto">
              <a:xfrm>
                <a:off x="5789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350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6" name="Line 773"/>
              <p:cNvSpPr>
                <a:spLocks noChangeShapeType="1"/>
              </p:cNvSpPr>
              <p:nvPr/>
            </p:nvSpPr>
            <p:spPr bwMode="auto">
              <a:xfrm flipV="1">
                <a:off x="607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7" name="Rectangle 774"/>
              <p:cNvSpPr>
                <a:spLocks noChangeArrowheads="1"/>
              </p:cNvSpPr>
              <p:nvPr/>
            </p:nvSpPr>
            <p:spPr bwMode="auto">
              <a:xfrm>
                <a:off x="602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400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48" name="Line 775"/>
              <p:cNvSpPr>
                <a:spLocks noChangeShapeType="1"/>
              </p:cNvSpPr>
              <p:nvPr/>
            </p:nvSpPr>
            <p:spPr bwMode="auto">
              <a:xfrm flipV="1">
                <a:off x="6308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49" name="Rectangle 776"/>
              <p:cNvSpPr>
                <a:spLocks noChangeArrowheads="1"/>
              </p:cNvSpPr>
              <p:nvPr/>
            </p:nvSpPr>
            <p:spPr bwMode="auto">
              <a:xfrm>
                <a:off x="6254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450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0" name="Line 777"/>
              <p:cNvSpPr>
                <a:spLocks noChangeShapeType="1"/>
              </p:cNvSpPr>
              <p:nvPr/>
            </p:nvSpPr>
            <p:spPr bwMode="auto">
              <a:xfrm flipV="1">
                <a:off x="654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1" name="Rectangle 778"/>
              <p:cNvSpPr>
                <a:spLocks noChangeArrowheads="1"/>
              </p:cNvSpPr>
              <p:nvPr/>
            </p:nvSpPr>
            <p:spPr bwMode="auto">
              <a:xfrm>
                <a:off x="649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500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2" name="Line 779"/>
              <p:cNvSpPr>
                <a:spLocks noChangeShapeType="1"/>
              </p:cNvSpPr>
              <p:nvPr/>
            </p:nvSpPr>
            <p:spPr bwMode="auto">
              <a:xfrm flipV="1">
                <a:off x="6779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3" name="Rectangle 780"/>
              <p:cNvSpPr>
                <a:spLocks noChangeArrowheads="1"/>
              </p:cNvSpPr>
              <p:nvPr/>
            </p:nvSpPr>
            <p:spPr bwMode="auto">
              <a:xfrm>
                <a:off x="6725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550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4" name="Line 781"/>
              <p:cNvSpPr>
                <a:spLocks noChangeShapeType="1"/>
              </p:cNvSpPr>
              <p:nvPr/>
            </p:nvSpPr>
            <p:spPr bwMode="auto">
              <a:xfrm flipV="1">
                <a:off x="7016" y="1920"/>
                <a:ext cx="0" cy="2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5" name="Rectangle 782"/>
              <p:cNvSpPr>
                <a:spLocks noChangeArrowheads="1"/>
              </p:cNvSpPr>
              <p:nvPr/>
            </p:nvSpPr>
            <p:spPr bwMode="auto">
              <a:xfrm>
                <a:off x="6962" y="1963"/>
                <a:ext cx="151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600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6" name="Rectangle 783"/>
              <p:cNvSpPr>
                <a:spLocks noChangeArrowheads="1"/>
              </p:cNvSpPr>
              <p:nvPr/>
            </p:nvSpPr>
            <p:spPr bwMode="auto">
              <a:xfrm>
                <a:off x="5671" y="2055"/>
                <a:ext cx="362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9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Helvetica" panose="020B0604020202020204" pitchFamily="34" charset="0"/>
                  </a:rPr>
                  <a:t>Time (sec)</a:t>
                </a:r>
                <a:endPara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8" name="Line 785"/>
              <p:cNvSpPr>
                <a:spLocks noChangeShapeType="1"/>
              </p:cNvSpPr>
              <p:nvPr/>
            </p:nvSpPr>
            <p:spPr bwMode="auto">
              <a:xfrm>
                <a:off x="476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59" name="Line 786"/>
              <p:cNvSpPr>
                <a:spLocks noChangeShapeType="1"/>
              </p:cNvSpPr>
              <p:nvPr/>
            </p:nvSpPr>
            <p:spPr bwMode="auto">
              <a:xfrm>
                <a:off x="480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0" name="Line 787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1" name="Line 788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2" name="Line 789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3" name="Line 790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4" name="Line 791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5" name="Line 792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6" name="Line 793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7" name="Line 794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8" name="Line 795"/>
              <p:cNvSpPr>
                <a:spLocks noChangeShapeType="1"/>
              </p:cNvSpPr>
              <p:nvPr/>
            </p:nvSpPr>
            <p:spPr bwMode="auto">
              <a:xfrm>
                <a:off x="48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69" name="Line 796"/>
              <p:cNvSpPr>
                <a:spLocks noChangeShapeType="1"/>
              </p:cNvSpPr>
              <p:nvPr/>
            </p:nvSpPr>
            <p:spPr bwMode="auto">
              <a:xfrm>
                <a:off x="48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0" name="Line 797"/>
              <p:cNvSpPr>
                <a:spLocks noChangeShapeType="1"/>
              </p:cNvSpPr>
              <p:nvPr/>
            </p:nvSpPr>
            <p:spPr bwMode="auto">
              <a:xfrm>
                <a:off x="48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1" name="Line 798"/>
              <p:cNvSpPr>
                <a:spLocks noChangeShapeType="1"/>
              </p:cNvSpPr>
              <p:nvPr/>
            </p:nvSpPr>
            <p:spPr bwMode="auto">
              <a:xfrm>
                <a:off x="493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2" name="Line 799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3" name="Line 800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4" name="Line 801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5" name="Line 802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6" name="Line 803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7" name="Line 804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8" name="Line 805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79" name="Line 806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0" name="Line 807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1" name="Line 808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2" name="Line 809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3" name="Line 810"/>
              <p:cNvSpPr>
                <a:spLocks noChangeShapeType="1"/>
              </p:cNvSpPr>
              <p:nvPr/>
            </p:nvSpPr>
            <p:spPr bwMode="auto">
              <a:xfrm>
                <a:off x="505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4" name="Line 811"/>
              <p:cNvSpPr>
                <a:spLocks noChangeShapeType="1"/>
              </p:cNvSpPr>
              <p:nvPr/>
            </p:nvSpPr>
            <p:spPr bwMode="auto">
              <a:xfrm>
                <a:off x="516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5" name="Line 812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6" name="Line 813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7" name="Line 814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8" name="Line 815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9" name="Line 816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0" name="Line 817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1" name="Line 818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2" name="Line 819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3" name="Line 820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4" name="Line 821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5" name="Line 822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6" name="Line 823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7" name="Line 824"/>
              <p:cNvSpPr>
                <a:spLocks noChangeShapeType="1"/>
              </p:cNvSpPr>
              <p:nvPr/>
            </p:nvSpPr>
            <p:spPr bwMode="auto">
              <a:xfrm>
                <a:off x="5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8" name="Line 825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99" name="Line 826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0" name="Line 827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1" name="Line 828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2" name="Line 829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3" name="Line 830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4" name="Line 831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5" name="Line 832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6" name="Line 833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7" name="Line 834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8" name="Line 835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09" name="Line 836"/>
              <p:cNvSpPr>
                <a:spLocks noChangeShapeType="1"/>
              </p:cNvSpPr>
              <p:nvPr/>
            </p:nvSpPr>
            <p:spPr bwMode="auto">
              <a:xfrm>
                <a:off x="542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0" name="Line 837"/>
              <p:cNvSpPr>
                <a:spLocks noChangeShapeType="1"/>
              </p:cNvSpPr>
              <p:nvPr/>
            </p:nvSpPr>
            <p:spPr bwMode="auto">
              <a:xfrm>
                <a:off x="542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1" name="Line 838"/>
              <p:cNvSpPr>
                <a:spLocks noChangeShapeType="1"/>
              </p:cNvSpPr>
              <p:nvPr/>
            </p:nvSpPr>
            <p:spPr bwMode="auto">
              <a:xfrm>
                <a:off x="54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2" name="Line 839"/>
              <p:cNvSpPr>
                <a:spLocks noChangeShapeType="1"/>
              </p:cNvSpPr>
              <p:nvPr/>
            </p:nvSpPr>
            <p:spPr bwMode="auto">
              <a:xfrm>
                <a:off x="56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3" name="Line 840"/>
              <p:cNvSpPr>
                <a:spLocks noChangeShapeType="1"/>
              </p:cNvSpPr>
              <p:nvPr/>
            </p:nvSpPr>
            <p:spPr bwMode="auto">
              <a:xfrm>
                <a:off x="56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4" name="Line 841"/>
              <p:cNvSpPr>
                <a:spLocks noChangeShapeType="1"/>
              </p:cNvSpPr>
              <p:nvPr/>
            </p:nvSpPr>
            <p:spPr bwMode="auto">
              <a:xfrm>
                <a:off x="56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5" name="Line 842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6" name="Line 843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7" name="Line 844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8" name="Line 845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19" name="Line 846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0" name="Line 847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1" name="Line 848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2" name="Line 849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3" name="Line 850"/>
              <p:cNvSpPr>
                <a:spLocks noChangeShapeType="1"/>
              </p:cNvSpPr>
              <p:nvPr/>
            </p:nvSpPr>
            <p:spPr bwMode="auto">
              <a:xfrm>
                <a:off x="562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4" name="Line 851"/>
              <p:cNvSpPr>
                <a:spLocks noChangeShapeType="1"/>
              </p:cNvSpPr>
              <p:nvPr/>
            </p:nvSpPr>
            <p:spPr bwMode="auto">
              <a:xfrm>
                <a:off x="576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5" name="Line 852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6" name="Line 853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7" name="Line 854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8" name="Line 855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29" name="Line 856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0" name="Line 857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1" name="Line 858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2" name="Line 859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3" name="Line 860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4" name="Line 861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5" name="Line 862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6" name="Line 863"/>
              <p:cNvSpPr>
                <a:spLocks noChangeShapeType="1"/>
              </p:cNvSpPr>
              <p:nvPr/>
            </p:nvSpPr>
            <p:spPr bwMode="auto">
              <a:xfrm>
                <a:off x="577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7" name="Line 864"/>
              <p:cNvSpPr>
                <a:spLocks noChangeShapeType="1"/>
              </p:cNvSpPr>
              <p:nvPr/>
            </p:nvSpPr>
            <p:spPr bwMode="auto">
              <a:xfrm>
                <a:off x="57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8" name="Line 865"/>
              <p:cNvSpPr>
                <a:spLocks noChangeShapeType="1"/>
              </p:cNvSpPr>
              <p:nvPr/>
            </p:nvSpPr>
            <p:spPr bwMode="auto">
              <a:xfrm>
                <a:off x="5903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39" name="Line 866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0" name="Line 867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1" name="Line 868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2" name="Line 869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3" name="Line 870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4" name="Line 871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5" name="Line 872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6" name="Line 873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7" name="Line 874"/>
              <p:cNvSpPr>
                <a:spLocks noChangeShapeType="1"/>
              </p:cNvSpPr>
              <p:nvPr/>
            </p:nvSpPr>
            <p:spPr bwMode="auto">
              <a:xfrm>
                <a:off x="607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8" name="Line 875"/>
              <p:cNvSpPr>
                <a:spLocks noChangeShapeType="1"/>
              </p:cNvSpPr>
              <p:nvPr/>
            </p:nvSpPr>
            <p:spPr bwMode="auto">
              <a:xfrm>
                <a:off x="608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49" name="Line 876"/>
              <p:cNvSpPr>
                <a:spLocks noChangeShapeType="1"/>
              </p:cNvSpPr>
              <p:nvPr/>
            </p:nvSpPr>
            <p:spPr bwMode="auto">
              <a:xfrm>
                <a:off x="608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0" name="Line 877"/>
              <p:cNvSpPr>
                <a:spLocks noChangeShapeType="1"/>
              </p:cNvSpPr>
              <p:nvPr/>
            </p:nvSpPr>
            <p:spPr bwMode="auto">
              <a:xfrm>
                <a:off x="608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1" name="Line 878"/>
              <p:cNvSpPr>
                <a:spLocks noChangeShapeType="1"/>
              </p:cNvSpPr>
              <p:nvPr/>
            </p:nvSpPr>
            <p:spPr bwMode="auto">
              <a:xfrm>
                <a:off x="609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2" name="Line 879"/>
              <p:cNvSpPr>
                <a:spLocks noChangeShapeType="1"/>
              </p:cNvSpPr>
              <p:nvPr/>
            </p:nvSpPr>
            <p:spPr bwMode="auto">
              <a:xfrm>
                <a:off x="6092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3" name="Line 880"/>
              <p:cNvSpPr>
                <a:spLocks noChangeShapeType="1"/>
              </p:cNvSpPr>
              <p:nvPr/>
            </p:nvSpPr>
            <p:spPr bwMode="auto">
              <a:xfrm>
                <a:off x="609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4" name="Line 881"/>
              <p:cNvSpPr>
                <a:spLocks noChangeShapeType="1"/>
              </p:cNvSpPr>
              <p:nvPr/>
            </p:nvSpPr>
            <p:spPr bwMode="auto">
              <a:xfrm>
                <a:off x="6098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5" name="Line 882"/>
              <p:cNvSpPr>
                <a:spLocks noChangeShapeType="1"/>
              </p:cNvSpPr>
              <p:nvPr/>
            </p:nvSpPr>
            <p:spPr bwMode="auto">
              <a:xfrm>
                <a:off x="6146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6" name="Line 883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7" name="Line 884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8" name="Line 885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59" name="Line 886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0" name="Line 887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1" name="Line 888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2" name="Line 889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3" name="Line 890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4" name="Line 891"/>
              <p:cNvSpPr>
                <a:spLocks noChangeShapeType="1"/>
              </p:cNvSpPr>
              <p:nvPr/>
            </p:nvSpPr>
            <p:spPr bwMode="auto">
              <a:xfrm>
                <a:off x="631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5" name="Line 892"/>
              <p:cNvSpPr>
                <a:spLocks noChangeShapeType="1"/>
              </p:cNvSpPr>
              <p:nvPr/>
            </p:nvSpPr>
            <p:spPr bwMode="auto">
              <a:xfrm>
                <a:off x="6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6" name="Line 893"/>
              <p:cNvSpPr>
                <a:spLocks noChangeShapeType="1"/>
              </p:cNvSpPr>
              <p:nvPr/>
            </p:nvSpPr>
            <p:spPr bwMode="auto">
              <a:xfrm>
                <a:off x="6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7" name="Line 894"/>
              <p:cNvSpPr>
                <a:spLocks noChangeShapeType="1"/>
              </p:cNvSpPr>
              <p:nvPr/>
            </p:nvSpPr>
            <p:spPr bwMode="auto">
              <a:xfrm>
                <a:off x="631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8" name="Line 895"/>
              <p:cNvSpPr>
                <a:spLocks noChangeShapeType="1"/>
              </p:cNvSpPr>
              <p:nvPr/>
            </p:nvSpPr>
            <p:spPr bwMode="auto">
              <a:xfrm>
                <a:off x="632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69" name="Line 896"/>
              <p:cNvSpPr>
                <a:spLocks noChangeShapeType="1"/>
              </p:cNvSpPr>
              <p:nvPr/>
            </p:nvSpPr>
            <p:spPr bwMode="auto">
              <a:xfrm>
                <a:off x="633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0" name="Line 897"/>
              <p:cNvSpPr>
                <a:spLocks noChangeShapeType="1"/>
              </p:cNvSpPr>
              <p:nvPr/>
            </p:nvSpPr>
            <p:spPr bwMode="auto">
              <a:xfrm>
                <a:off x="633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1" name="Line 898"/>
              <p:cNvSpPr>
                <a:spLocks noChangeShapeType="1"/>
              </p:cNvSpPr>
              <p:nvPr/>
            </p:nvSpPr>
            <p:spPr bwMode="auto">
              <a:xfrm>
                <a:off x="635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2" name="Line 899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3" name="Line 900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4" name="Line 901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5" name="Line 902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6" name="Line 903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7" name="Line 904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8" name="Line 905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79" name="Line 906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0" name="Line 907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1" name="Line 908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2" name="Line 909"/>
              <p:cNvSpPr>
                <a:spLocks noChangeShapeType="1"/>
              </p:cNvSpPr>
              <p:nvPr/>
            </p:nvSpPr>
            <p:spPr bwMode="auto">
              <a:xfrm>
                <a:off x="658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3" name="Line 910"/>
              <p:cNvSpPr>
                <a:spLocks noChangeShapeType="1"/>
              </p:cNvSpPr>
              <p:nvPr/>
            </p:nvSpPr>
            <p:spPr bwMode="auto">
              <a:xfrm>
                <a:off x="658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4" name="Line 911"/>
              <p:cNvSpPr>
                <a:spLocks noChangeShapeType="1"/>
              </p:cNvSpPr>
              <p:nvPr/>
            </p:nvSpPr>
            <p:spPr bwMode="auto">
              <a:xfrm>
                <a:off x="65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5" name="Line 912"/>
              <p:cNvSpPr>
                <a:spLocks noChangeShapeType="1"/>
              </p:cNvSpPr>
              <p:nvPr/>
            </p:nvSpPr>
            <p:spPr bwMode="auto">
              <a:xfrm>
                <a:off x="66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6" name="Line 913"/>
              <p:cNvSpPr>
                <a:spLocks noChangeShapeType="1"/>
              </p:cNvSpPr>
              <p:nvPr/>
            </p:nvSpPr>
            <p:spPr bwMode="auto">
              <a:xfrm>
                <a:off x="66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7" name="Line 914"/>
              <p:cNvSpPr>
                <a:spLocks noChangeShapeType="1"/>
              </p:cNvSpPr>
              <p:nvPr/>
            </p:nvSpPr>
            <p:spPr bwMode="auto">
              <a:xfrm>
                <a:off x="67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8" name="Line 915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89" name="Line 916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0" name="Line 917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1" name="Line 918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2" name="Line 919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3" name="Line 920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4" name="Line 921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5" name="Line 922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6" name="Line 923"/>
              <p:cNvSpPr>
                <a:spLocks noChangeShapeType="1"/>
              </p:cNvSpPr>
              <p:nvPr/>
            </p:nvSpPr>
            <p:spPr bwMode="auto">
              <a:xfrm>
                <a:off x="6849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7" name="Line 924"/>
              <p:cNvSpPr>
                <a:spLocks noChangeShapeType="1"/>
              </p:cNvSpPr>
              <p:nvPr/>
            </p:nvSpPr>
            <p:spPr bwMode="auto">
              <a:xfrm>
                <a:off x="686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8" name="Line 925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999" name="Line 926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0" name="Line 927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1" name="Line 928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2" name="Line 929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3" name="Line 930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4" name="Line 931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5" name="Line 932"/>
              <p:cNvSpPr>
                <a:spLocks noChangeShapeType="1"/>
              </p:cNvSpPr>
              <p:nvPr/>
            </p:nvSpPr>
            <p:spPr bwMode="auto">
              <a:xfrm>
                <a:off x="4811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6" name="Line 933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7" name="Line 934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8" name="Line 935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09" name="Line 936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0" name="Line 937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1" name="Line 938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2" name="Line 939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3" name="Line 940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4" name="Line 941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5" name="Line 942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6" name="Line 943"/>
              <p:cNvSpPr>
                <a:spLocks noChangeShapeType="1"/>
              </p:cNvSpPr>
              <p:nvPr/>
            </p:nvSpPr>
            <p:spPr bwMode="auto">
              <a:xfrm>
                <a:off x="5044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7" name="Line 944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8" name="Line 945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19" name="Line 946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0" name="Line 947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1" name="Line 948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2" name="Line 949"/>
              <p:cNvSpPr>
                <a:spLocks noChangeShapeType="1"/>
              </p:cNvSpPr>
              <p:nvPr/>
            </p:nvSpPr>
            <p:spPr bwMode="auto">
              <a:xfrm>
                <a:off x="5195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3" name="Line 950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4" name="Line 951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5" name="Line 952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6" name="Line 953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7" name="Line 954"/>
              <p:cNvSpPr>
                <a:spLocks noChangeShapeType="1"/>
              </p:cNvSpPr>
              <p:nvPr/>
            </p:nvSpPr>
            <p:spPr bwMode="auto">
              <a:xfrm>
                <a:off x="5200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028" name="Line 955"/>
              <p:cNvSpPr>
                <a:spLocks noChangeShapeType="1"/>
              </p:cNvSpPr>
              <p:nvPr/>
            </p:nvSpPr>
            <p:spPr bwMode="auto">
              <a:xfrm>
                <a:off x="5417" y="1396"/>
                <a:ext cx="0" cy="49"/>
              </a:xfrm>
              <a:prstGeom prst="line">
                <a:avLst/>
              </a:prstGeom>
              <a:noFill/>
              <a:ln w="0">
                <a:solidFill>
                  <a:srgbClr val="00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759" name="Line 957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0" name="Line 958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1" name="Line 959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2" name="Line 960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3" name="Line 961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4" name="Line 962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5" name="Line 963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6" name="Line 964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7" name="Line 965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8" name="Line 966"/>
            <p:cNvSpPr>
              <a:spLocks noChangeShapeType="1"/>
            </p:cNvSpPr>
            <p:nvPr/>
          </p:nvSpPr>
          <p:spPr bwMode="auto">
            <a:xfrm>
              <a:off x="54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9" name="Line 967"/>
            <p:cNvSpPr>
              <a:spLocks noChangeShapeType="1"/>
            </p:cNvSpPr>
            <p:nvPr/>
          </p:nvSpPr>
          <p:spPr bwMode="auto">
            <a:xfrm>
              <a:off x="5617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0" name="Line 968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1" name="Line 969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2" name="Line 970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3" name="Line 971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4" name="Line 972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5" name="Line 973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6" name="Line 974"/>
            <p:cNvSpPr>
              <a:spLocks noChangeShapeType="1"/>
            </p:cNvSpPr>
            <p:nvPr/>
          </p:nvSpPr>
          <p:spPr bwMode="auto">
            <a:xfrm>
              <a:off x="5622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7" name="Line 975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8" name="Line 976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9" name="Line 977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0" name="Line 978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1" name="Line 979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2" name="Line 980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3" name="Line 981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4" name="Line 982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5" name="Line 983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6" name="Line 984"/>
            <p:cNvSpPr>
              <a:spLocks noChangeShapeType="1"/>
            </p:cNvSpPr>
            <p:nvPr/>
          </p:nvSpPr>
          <p:spPr bwMode="auto">
            <a:xfrm>
              <a:off x="5773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7" name="Line 985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8" name="Line 986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9" name="Line 987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0" name="Line 988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1" name="Line 989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2" name="Line 990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3" name="Line 991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4" name="Line 992"/>
            <p:cNvSpPr>
              <a:spLocks noChangeShapeType="1"/>
            </p:cNvSpPr>
            <p:nvPr/>
          </p:nvSpPr>
          <p:spPr bwMode="auto">
            <a:xfrm>
              <a:off x="6076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5" name="Line 993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6" name="Line 994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7" name="Line 995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8" name="Line 996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9" name="Line 997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0" name="Line 998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1" name="Line 999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2" name="Line 1000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3" name="Line 1001"/>
            <p:cNvSpPr>
              <a:spLocks noChangeShapeType="1"/>
            </p:cNvSpPr>
            <p:nvPr/>
          </p:nvSpPr>
          <p:spPr bwMode="auto">
            <a:xfrm>
              <a:off x="631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4" name="Line 1002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5" name="Line 1003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6" name="Line 1004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7" name="Line 1005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8" name="Line 1006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9" name="Line 1007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0" name="Line 1008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1" name="Line 1009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2" name="Line 1010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3" name="Line 1011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4" name="Line 1012"/>
            <p:cNvSpPr>
              <a:spLocks noChangeShapeType="1"/>
            </p:cNvSpPr>
            <p:nvPr/>
          </p:nvSpPr>
          <p:spPr bwMode="auto">
            <a:xfrm>
              <a:off x="6584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5" name="Line 1013"/>
            <p:cNvSpPr>
              <a:spLocks noChangeShapeType="1"/>
            </p:cNvSpPr>
            <p:nvPr/>
          </p:nvSpPr>
          <p:spPr bwMode="auto">
            <a:xfrm>
              <a:off x="658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6" name="Line 1014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7" name="Line 1015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8" name="Line 1016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9" name="Line 1017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0" name="Line 1018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1" name="Line 1019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2" name="Line 1020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3" name="Line 1021"/>
            <p:cNvSpPr>
              <a:spLocks noChangeShapeType="1"/>
            </p:cNvSpPr>
            <p:nvPr/>
          </p:nvSpPr>
          <p:spPr bwMode="auto">
            <a:xfrm>
              <a:off x="6849" y="1396"/>
              <a:ext cx="0" cy="4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4" name="Freeform 1022"/>
            <p:cNvSpPr>
              <a:spLocks/>
            </p:cNvSpPr>
            <p:nvPr/>
          </p:nvSpPr>
          <p:spPr bwMode="auto">
            <a:xfrm>
              <a:off x="4671" y="1142"/>
              <a:ext cx="594" cy="22"/>
            </a:xfrm>
            <a:custGeom>
              <a:avLst/>
              <a:gdLst>
                <a:gd name="T0" fmla="*/ 10 w 594"/>
                <a:gd name="T1" fmla="*/ 22 h 22"/>
                <a:gd name="T2" fmla="*/ 27 w 594"/>
                <a:gd name="T3" fmla="*/ 22 h 22"/>
                <a:gd name="T4" fmla="*/ 43 w 594"/>
                <a:gd name="T5" fmla="*/ 22 h 22"/>
                <a:gd name="T6" fmla="*/ 59 w 594"/>
                <a:gd name="T7" fmla="*/ 22 h 22"/>
                <a:gd name="T8" fmla="*/ 75 w 594"/>
                <a:gd name="T9" fmla="*/ 22 h 22"/>
                <a:gd name="T10" fmla="*/ 97 w 594"/>
                <a:gd name="T11" fmla="*/ 22 h 22"/>
                <a:gd name="T12" fmla="*/ 102 w 594"/>
                <a:gd name="T13" fmla="*/ 22 h 22"/>
                <a:gd name="T14" fmla="*/ 119 w 594"/>
                <a:gd name="T15" fmla="*/ 22 h 22"/>
                <a:gd name="T16" fmla="*/ 140 w 594"/>
                <a:gd name="T17" fmla="*/ 22 h 22"/>
                <a:gd name="T18" fmla="*/ 140 w 594"/>
                <a:gd name="T19" fmla="*/ 22 h 22"/>
                <a:gd name="T20" fmla="*/ 146 w 594"/>
                <a:gd name="T21" fmla="*/ 17 h 22"/>
                <a:gd name="T22" fmla="*/ 151 w 594"/>
                <a:gd name="T23" fmla="*/ 22 h 22"/>
                <a:gd name="T24" fmla="*/ 167 w 594"/>
                <a:gd name="T25" fmla="*/ 22 h 22"/>
                <a:gd name="T26" fmla="*/ 183 w 594"/>
                <a:gd name="T27" fmla="*/ 22 h 22"/>
                <a:gd name="T28" fmla="*/ 200 w 594"/>
                <a:gd name="T29" fmla="*/ 22 h 22"/>
                <a:gd name="T30" fmla="*/ 216 w 594"/>
                <a:gd name="T31" fmla="*/ 22 h 22"/>
                <a:gd name="T32" fmla="*/ 232 w 594"/>
                <a:gd name="T33" fmla="*/ 22 h 22"/>
                <a:gd name="T34" fmla="*/ 248 w 594"/>
                <a:gd name="T35" fmla="*/ 22 h 22"/>
                <a:gd name="T36" fmla="*/ 270 w 594"/>
                <a:gd name="T37" fmla="*/ 22 h 22"/>
                <a:gd name="T38" fmla="*/ 275 w 594"/>
                <a:gd name="T39" fmla="*/ 22 h 22"/>
                <a:gd name="T40" fmla="*/ 291 w 594"/>
                <a:gd name="T41" fmla="*/ 22 h 22"/>
                <a:gd name="T42" fmla="*/ 308 w 594"/>
                <a:gd name="T43" fmla="*/ 22 h 22"/>
                <a:gd name="T44" fmla="*/ 324 w 594"/>
                <a:gd name="T45" fmla="*/ 22 h 22"/>
                <a:gd name="T46" fmla="*/ 340 w 594"/>
                <a:gd name="T47" fmla="*/ 22 h 22"/>
                <a:gd name="T48" fmla="*/ 356 w 594"/>
                <a:gd name="T49" fmla="*/ 22 h 22"/>
                <a:gd name="T50" fmla="*/ 373 w 594"/>
                <a:gd name="T51" fmla="*/ 17 h 22"/>
                <a:gd name="T52" fmla="*/ 378 w 594"/>
                <a:gd name="T53" fmla="*/ 22 h 22"/>
                <a:gd name="T54" fmla="*/ 389 w 594"/>
                <a:gd name="T55" fmla="*/ 22 h 22"/>
                <a:gd name="T56" fmla="*/ 405 w 594"/>
                <a:gd name="T57" fmla="*/ 22 h 22"/>
                <a:gd name="T58" fmla="*/ 421 w 594"/>
                <a:gd name="T59" fmla="*/ 22 h 22"/>
                <a:gd name="T60" fmla="*/ 437 w 594"/>
                <a:gd name="T61" fmla="*/ 22 h 22"/>
                <a:gd name="T62" fmla="*/ 454 w 594"/>
                <a:gd name="T63" fmla="*/ 22 h 22"/>
                <a:gd name="T64" fmla="*/ 470 w 594"/>
                <a:gd name="T65" fmla="*/ 22 h 22"/>
                <a:gd name="T66" fmla="*/ 486 w 594"/>
                <a:gd name="T67" fmla="*/ 22 h 22"/>
                <a:gd name="T68" fmla="*/ 497 w 594"/>
                <a:gd name="T69" fmla="*/ 22 h 22"/>
                <a:gd name="T70" fmla="*/ 513 w 594"/>
                <a:gd name="T71" fmla="*/ 22 h 22"/>
                <a:gd name="T72" fmla="*/ 524 w 594"/>
                <a:gd name="T73" fmla="*/ 22 h 22"/>
                <a:gd name="T74" fmla="*/ 529 w 594"/>
                <a:gd name="T75" fmla="*/ 6 h 22"/>
                <a:gd name="T76" fmla="*/ 535 w 594"/>
                <a:gd name="T77" fmla="*/ 22 h 22"/>
                <a:gd name="T78" fmla="*/ 551 w 594"/>
                <a:gd name="T79" fmla="*/ 22 h 22"/>
                <a:gd name="T80" fmla="*/ 567 w 594"/>
                <a:gd name="T81" fmla="*/ 22 h 22"/>
                <a:gd name="T82" fmla="*/ 583 w 594"/>
                <a:gd name="T8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94" h="22">
                  <a:moveTo>
                    <a:pt x="0" y="22"/>
                  </a:moveTo>
                  <a:lnTo>
                    <a:pt x="5" y="22"/>
                  </a:lnTo>
                  <a:lnTo>
                    <a:pt x="10" y="22"/>
                  </a:lnTo>
                  <a:lnTo>
                    <a:pt x="16" y="22"/>
                  </a:lnTo>
                  <a:lnTo>
                    <a:pt x="21" y="22"/>
                  </a:lnTo>
                  <a:lnTo>
                    <a:pt x="27" y="22"/>
                  </a:lnTo>
                  <a:lnTo>
                    <a:pt x="32" y="22"/>
                  </a:lnTo>
                  <a:lnTo>
                    <a:pt x="37" y="22"/>
                  </a:lnTo>
                  <a:lnTo>
                    <a:pt x="43" y="22"/>
                  </a:lnTo>
                  <a:lnTo>
                    <a:pt x="48" y="22"/>
                  </a:lnTo>
                  <a:lnTo>
                    <a:pt x="54" y="22"/>
                  </a:lnTo>
                  <a:lnTo>
                    <a:pt x="59" y="22"/>
                  </a:lnTo>
                  <a:lnTo>
                    <a:pt x="64" y="22"/>
                  </a:lnTo>
                  <a:lnTo>
                    <a:pt x="70" y="22"/>
                  </a:lnTo>
                  <a:lnTo>
                    <a:pt x="75" y="22"/>
                  </a:lnTo>
                  <a:lnTo>
                    <a:pt x="81" y="22"/>
                  </a:lnTo>
                  <a:lnTo>
                    <a:pt x="86" y="22"/>
                  </a:lnTo>
                  <a:lnTo>
                    <a:pt x="97" y="22"/>
                  </a:lnTo>
                  <a:lnTo>
                    <a:pt x="91" y="22"/>
                  </a:lnTo>
                  <a:lnTo>
                    <a:pt x="97" y="22"/>
                  </a:lnTo>
                  <a:lnTo>
                    <a:pt x="102" y="22"/>
                  </a:lnTo>
                  <a:lnTo>
                    <a:pt x="108" y="22"/>
                  </a:lnTo>
                  <a:lnTo>
                    <a:pt x="113" y="22"/>
                  </a:lnTo>
                  <a:lnTo>
                    <a:pt x="119" y="22"/>
                  </a:lnTo>
                  <a:lnTo>
                    <a:pt x="124" y="22"/>
                  </a:lnTo>
                  <a:lnTo>
                    <a:pt x="129" y="22"/>
                  </a:lnTo>
                  <a:lnTo>
                    <a:pt x="140" y="22"/>
                  </a:lnTo>
                  <a:lnTo>
                    <a:pt x="135" y="22"/>
                  </a:lnTo>
                  <a:lnTo>
                    <a:pt x="140" y="0"/>
                  </a:lnTo>
                  <a:lnTo>
                    <a:pt x="140" y="22"/>
                  </a:lnTo>
                  <a:lnTo>
                    <a:pt x="146" y="17"/>
                  </a:lnTo>
                  <a:lnTo>
                    <a:pt x="146" y="22"/>
                  </a:lnTo>
                  <a:lnTo>
                    <a:pt x="146" y="17"/>
                  </a:lnTo>
                  <a:lnTo>
                    <a:pt x="146" y="22"/>
                  </a:lnTo>
                  <a:lnTo>
                    <a:pt x="156" y="22"/>
                  </a:lnTo>
                  <a:lnTo>
                    <a:pt x="151" y="22"/>
                  </a:lnTo>
                  <a:lnTo>
                    <a:pt x="156" y="22"/>
                  </a:lnTo>
                  <a:lnTo>
                    <a:pt x="162" y="22"/>
                  </a:lnTo>
                  <a:lnTo>
                    <a:pt x="167" y="22"/>
                  </a:lnTo>
                  <a:lnTo>
                    <a:pt x="173" y="22"/>
                  </a:lnTo>
                  <a:lnTo>
                    <a:pt x="178" y="22"/>
                  </a:lnTo>
                  <a:lnTo>
                    <a:pt x="183" y="22"/>
                  </a:lnTo>
                  <a:lnTo>
                    <a:pt x="189" y="22"/>
                  </a:lnTo>
                  <a:lnTo>
                    <a:pt x="194" y="22"/>
                  </a:lnTo>
                  <a:lnTo>
                    <a:pt x="200" y="22"/>
                  </a:lnTo>
                  <a:lnTo>
                    <a:pt x="205" y="22"/>
                  </a:lnTo>
                  <a:lnTo>
                    <a:pt x="210" y="22"/>
                  </a:lnTo>
                  <a:lnTo>
                    <a:pt x="216" y="22"/>
                  </a:lnTo>
                  <a:lnTo>
                    <a:pt x="221" y="22"/>
                  </a:lnTo>
                  <a:lnTo>
                    <a:pt x="227" y="22"/>
                  </a:lnTo>
                  <a:lnTo>
                    <a:pt x="232" y="22"/>
                  </a:lnTo>
                  <a:lnTo>
                    <a:pt x="237" y="22"/>
                  </a:lnTo>
                  <a:lnTo>
                    <a:pt x="243" y="22"/>
                  </a:lnTo>
                  <a:lnTo>
                    <a:pt x="248" y="22"/>
                  </a:lnTo>
                  <a:lnTo>
                    <a:pt x="254" y="22"/>
                  </a:lnTo>
                  <a:lnTo>
                    <a:pt x="259" y="22"/>
                  </a:lnTo>
                  <a:lnTo>
                    <a:pt x="270" y="22"/>
                  </a:lnTo>
                  <a:lnTo>
                    <a:pt x="264" y="22"/>
                  </a:lnTo>
                  <a:lnTo>
                    <a:pt x="270" y="22"/>
                  </a:lnTo>
                  <a:lnTo>
                    <a:pt x="275" y="22"/>
                  </a:lnTo>
                  <a:lnTo>
                    <a:pt x="281" y="22"/>
                  </a:lnTo>
                  <a:lnTo>
                    <a:pt x="286" y="22"/>
                  </a:lnTo>
                  <a:lnTo>
                    <a:pt x="291" y="22"/>
                  </a:lnTo>
                  <a:lnTo>
                    <a:pt x="297" y="22"/>
                  </a:lnTo>
                  <a:lnTo>
                    <a:pt x="302" y="22"/>
                  </a:lnTo>
                  <a:lnTo>
                    <a:pt x="308" y="22"/>
                  </a:lnTo>
                  <a:lnTo>
                    <a:pt x="313" y="22"/>
                  </a:lnTo>
                  <a:lnTo>
                    <a:pt x="318" y="22"/>
                  </a:lnTo>
                  <a:lnTo>
                    <a:pt x="324" y="22"/>
                  </a:lnTo>
                  <a:lnTo>
                    <a:pt x="329" y="22"/>
                  </a:lnTo>
                  <a:lnTo>
                    <a:pt x="335" y="22"/>
                  </a:lnTo>
                  <a:lnTo>
                    <a:pt x="340" y="22"/>
                  </a:lnTo>
                  <a:lnTo>
                    <a:pt x="346" y="22"/>
                  </a:lnTo>
                  <a:lnTo>
                    <a:pt x="351" y="22"/>
                  </a:lnTo>
                  <a:lnTo>
                    <a:pt x="356" y="22"/>
                  </a:lnTo>
                  <a:lnTo>
                    <a:pt x="362" y="22"/>
                  </a:lnTo>
                  <a:lnTo>
                    <a:pt x="367" y="22"/>
                  </a:lnTo>
                  <a:lnTo>
                    <a:pt x="373" y="17"/>
                  </a:lnTo>
                  <a:lnTo>
                    <a:pt x="373" y="0"/>
                  </a:lnTo>
                  <a:lnTo>
                    <a:pt x="373" y="17"/>
                  </a:lnTo>
                  <a:lnTo>
                    <a:pt x="378" y="22"/>
                  </a:lnTo>
                  <a:lnTo>
                    <a:pt x="389" y="22"/>
                  </a:lnTo>
                  <a:lnTo>
                    <a:pt x="383" y="22"/>
                  </a:lnTo>
                  <a:lnTo>
                    <a:pt x="389" y="22"/>
                  </a:lnTo>
                  <a:lnTo>
                    <a:pt x="394" y="22"/>
                  </a:lnTo>
                  <a:lnTo>
                    <a:pt x="400" y="22"/>
                  </a:lnTo>
                  <a:lnTo>
                    <a:pt x="405" y="22"/>
                  </a:lnTo>
                  <a:lnTo>
                    <a:pt x="410" y="22"/>
                  </a:lnTo>
                  <a:lnTo>
                    <a:pt x="416" y="22"/>
                  </a:lnTo>
                  <a:lnTo>
                    <a:pt x="421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7" y="22"/>
                  </a:lnTo>
                  <a:lnTo>
                    <a:pt x="443" y="22"/>
                  </a:lnTo>
                  <a:lnTo>
                    <a:pt x="448" y="22"/>
                  </a:lnTo>
                  <a:lnTo>
                    <a:pt x="454" y="22"/>
                  </a:lnTo>
                  <a:lnTo>
                    <a:pt x="459" y="22"/>
                  </a:lnTo>
                  <a:lnTo>
                    <a:pt x="464" y="22"/>
                  </a:lnTo>
                  <a:lnTo>
                    <a:pt x="470" y="22"/>
                  </a:lnTo>
                  <a:lnTo>
                    <a:pt x="475" y="22"/>
                  </a:lnTo>
                  <a:lnTo>
                    <a:pt x="481" y="22"/>
                  </a:lnTo>
                  <a:lnTo>
                    <a:pt x="486" y="22"/>
                  </a:lnTo>
                  <a:lnTo>
                    <a:pt x="491" y="22"/>
                  </a:lnTo>
                  <a:lnTo>
                    <a:pt x="502" y="22"/>
                  </a:lnTo>
                  <a:lnTo>
                    <a:pt x="497" y="22"/>
                  </a:lnTo>
                  <a:lnTo>
                    <a:pt x="502" y="22"/>
                  </a:lnTo>
                  <a:lnTo>
                    <a:pt x="508" y="22"/>
                  </a:lnTo>
                  <a:lnTo>
                    <a:pt x="513" y="22"/>
                  </a:lnTo>
                  <a:lnTo>
                    <a:pt x="518" y="22"/>
                  </a:lnTo>
                  <a:lnTo>
                    <a:pt x="524" y="17"/>
                  </a:lnTo>
                  <a:lnTo>
                    <a:pt x="524" y="22"/>
                  </a:lnTo>
                  <a:lnTo>
                    <a:pt x="524" y="6"/>
                  </a:lnTo>
                  <a:lnTo>
                    <a:pt x="524" y="11"/>
                  </a:lnTo>
                  <a:lnTo>
                    <a:pt x="529" y="6"/>
                  </a:lnTo>
                  <a:lnTo>
                    <a:pt x="529" y="0"/>
                  </a:lnTo>
                  <a:lnTo>
                    <a:pt x="529" y="22"/>
                  </a:lnTo>
                  <a:lnTo>
                    <a:pt x="535" y="22"/>
                  </a:lnTo>
                  <a:lnTo>
                    <a:pt x="540" y="22"/>
                  </a:lnTo>
                  <a:lnTo>
                    <a:pt x="546" y="22"/>
                  </a:lnTo>
                  <a:lnTo>
                    <a:pt x="551" y="22"/>
                  </a:lnTo>
                  <a:lnTo>
                    <a:pt x="556" y="22"/>
                  </a:lnTo>
                  <a:lnTo>
                    <a:pt x="562" y="22"/>
                  </a:lnTo>
                  <a:lnTo>
                    <a:pt x="567" y="22"/>
                  </a:lnTo>
                  <a:lnTo>
                    <a:pt x="573" y="22"/>
                  </a:lnTo>
                  <a:lnTo>
                    <a:pt x="578" y="22"/>
                  </a:lnTo>
                  <a:lnTo>
                    <a:pt x="583" y="22"/>
                  </a:lnTo>
                  <a:lnTo>
                    <a:pt x="589" y="22"/>
                  </a:lnTo>
                  <a:lnTo>
                    <a:pt x="594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5" name="Freeform 1023"/>
            <p:cNvSpPr>
              <a:spLocks/>
            </p:cNvSpPr>
            <p:nvPr/>
          </p:nvSpPr>
          <p:spPr bwMode="auto">
            <a:xfrm>
              <a:off x="5265" y="1142"/>
              <a:ext cx="606" cy="22"/>
            </a:xfrm>
            <a:custGeom>
              <a:avLst/>
              <a:gdLst>
                <a:gd name="T0" fmla="*/ 11 w 606"/>
                <a:gd name="T1" fmla="*/ 22 h 22"/>
                <a:gd name="T2" fmla="*/ 27 w 606"/>
                <a:gd name="T3" fmla="*/ 22 h 22"/>
                <a:gd name="T4" fmla="*/ 43 w 606"/>
                <a:gd name="T5" fmla="*/ 22 h 22"/>
                <a:gd name="T6" fmla="*/ 54 w 606"/>
                <a:gd name="T7" fmla="*/ 22 h 22"/>
                <a:gd name="T8" fmla="*/ 70 w 606"/>
                <a:gd name="T9" fmla="*/ 22 h 22"/>
                <a:gd name="T10" fmla="*/ 87 w 606"/>
                <a:gd name="T11" fmla="*/ 22 h 22"/>
                <a:gd name="T12" fmla="*/ 103 w 606"/>
                <a:gd name="T13" fmla="*/ 22 h 22"/>
                <a:gd name="T14" fmla="*/ 119 w 606"/>
                <a:gd name="T15" fmla="*/ 22 h 22"/>
                <a:gd name="T16" fmla="*/ 135 w 606"/>
                <a:gd name="T17" fmla="*/ 22 h 22"/>
                <a:gd name="T18" fmla="*/ 152 w 606"/>
                <a:gd name="T19" fmla="*/ 17 h 22"/>
                <a:gd name="T20" fmla="*/ 157 w 606"/>
                <a:gd name="T21" fmla="*/ 22 h 22"/>
                <a:gd name="T22" fmla="*/ 168 w 606"/>
                <a:gd name="T23" fmla="*/ 22 h 22"/>
                <a:gd name="T24" fmla="*/ 184 w 606"/>
                <a:gd name="T25" fmla="*/ 22 h 22"/>
                <a:gd name="T26" fmla="*/ 200 w 606"/>
                <a:gd name="T27" fmla="*/ 22 h 22"/>
                <a:gd name="T28" fmla="*/ 211 w 606"/>
                <a:gd name="T29" fmla="*/ 22 h 22"/>
                <a:gd name="T30" fmla="*/ 227 w 606"/>
                <a:gd name="T31" fmla="*/ 22 h 22"/>
                <a:gd name="T32" fmla="*/ 243 w 606"/>
                <a:gd name="T33" fmla="*/ 22 h 22"/>
                <a:gd name="T34" fmla="*/ 260 w 606"/>
                <a:gd name="T35" fmla="*/ 22 h 22"/>
                <a:gd name="T36" fmla="*/ 276 w 606"/>
                <a:gd name="T37" fmla="*/ 22 h 22"/>
                <a:gd name="T38" fmla="*/ 292 w 606"/>
                <a:gd name="T39" fmla="*/ 22 h 22"/>
                <a:gd name="T40" fmla="*/ 308 w 606"/>
                <a:gd name="T41" fmla="*/ 22 h 22"/>
                <a:gd name="T42" fmla="*/ 324 w 606"/>
                <a:gd name="T43" fmla="*/ 22 h 22"/>
                <a:gd name="T44" fmla="*/ 335 w 606"/>
                <a:gd name="T45" fmla="*/ 22 h 22"/>
                <a:gd name="T46" fmla="*/ 352 w 606"/>
                <a:gd name="T47" fmla="*/ 17 h 22"/>
                <a:gd name="T48" fmla="*/ 357 w 606"/>
                <a:gd name="T49" fmla="*/ 11 h 22"/>
                <a:gd name="T50" fmla="*/ 357 w 606"/>
                <a:gd name="T51" fmla="*/ 22 h 22"/>
                <a:gd name="T52" fmla="*/ 373 w 606"/>
                <a:gd name="T53" fmla="*/ 22 h 22"/>
                <a:gd name="T54" fmla="*/ 389 w 606"/>
                <a:gd name="T55" fmla="*/ 22 h 22"/>
                <a:gd name="T56" fmla="*/ 406 w 606"/>
                <a:gd name="T57" fmla="*/ 22 h 22"/>
                <a:gd name="T58" fmla="*/ 422 w 606"/>
                <a:gd name="T59" fmla="*/ 22 h 22"/>
                <a:gd name="T60" fmla="*/ 438 w 606"/>
                <a:gd name="T61" fmla="*/ 22 h 22"/>
                <a:gd name="T62" fmla="*/ 454 w 606"/>
                <a:gd name="T63" fmla="*/ 22 h 22"/>
                <a:gd name="T64" fmla="*/ 470 w 606"/>
                <a:gd name="T65" fmla="*/ 22 h 22"/>
                <a:gd name="T66" fmla="*/ 487 w 606"/>
                <a:gd name="T67" fmla="*/ 22 h 22"/>
                <a:gd name="T68" fmla="*/ 503 w 606"/>
                <a:gd name="T69" fmla="*/ 17 h 22"/>
                <a:gd name="T70" fmla="*/ 508 w 606"/>
                <a:gd name="T71" fmla="*/ 0 h 22"/>
                <a:gd name="T72" fmla="*/ 519 w 606"/>
                <a:gd name="T73" fmla="*/ 22 h 22"/>
                <a:gd name="T74" fmla="*/ 530 w 606"/>
                <a:gd name="T75" fmla="*/ 22 h 22"/>
                <a:gd name="T76" fmla="*/ 546 w 606"/>
                <a:gd name="T77" fmla="*/ 22 h 22"/>
                <a:gd name="T78" fmla="*/ 562 w 606"/>
                <a:gd name="T79" fmla="*/ 22 h 22"/>
                <a:gd name="T80" fmla="*/ 579 w 606"/>
                <a:gd name="T81" fmla="*/ 22 h 22"/>
                <a:gd name="T82" fmla="*/ 595 w 606"/>
                <a:gd name="T8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06" h="22">
                  <a:moveTo>
                    <a:pt x="0" y="22"/>
                  </a:moveTo>
                  <a:lnTo>
                    <a:pt x="6" y="22"/>
                  </a:lnTo>
                  <a:lnTo>
                    <a:pt x="11" y="22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7" y="22"/>
                  </a:lnTo>
                  <a:lnTo>
                    <a:pt x="33" y="22"/>
                  </a:lnTo>
                  <a:lnTo>
                    <a:pt x="38" y="22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60" y="22"/>
                  </a:lnTo>
                  <a:lnTo>
                    <a:pt x="54" y="22"/>
                  </a:lnTo>
                  <a:lnTo>
                    <a:pt x="60" y="22"/>
                  </a:lnTo>
                  <a:lnTo>
                    <a:pt x="65" y="22"/>
                  </a:lnTo>
                  <a:lnTo>
                    <a:pt x="70" y="22"/>
                  </a:lnTo>
                  <a:lnTo>
                    <a:pt x="76" y="22"/>
                  </a:lnTo>
                  <a:lnTo>
                    <a:pt x="81" y="22"/>
                  </a:lnTo>
                  <a:lnTo>
                    <a:pt x="87" y="22"/>
                  </a:lnTo>
                  <a:lnTo>
                    <a:pt x="92" y="22"/>
                  </a:lnTo>
                  <a:lnTo>
                    <a:pt x="97" y="22"/>
                  </a:lnTo>
                  <a:lnTo>
                    <a:pt x="103" y="22"/>
                  </a:lnTo>
                  <a:lnTo>
                    <a:pt x="108" y="22"/>
                  </a:lnTo>
                  <a:lnTo>
                    <a:pt x="114" y="22"/>
                  </a:lnTo>
                  <a:lnTo>
                    <a:pt x="119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22"/>
                  </a:lnTo>
                  <a:lnTo>
                    <a:pt x="141" y="22"/>
                  </a:lnTo>
                  <a:lnTo>
                    <a:pt x="146" y="22"/>
                  </a:lnTo>
                  <a:lnTo>
                    <a:pt x="152" y="17"/>
                  </a:lnTo>
                  <a:lnTo>
                    <a:pt x="152" y="0"/>
                  </a:lnTo>
                  <a:lnTo>
                    <a:pt x="152" y="22"/>
                  </a:lnTo>
                  <a:lnTo>
                    <a:pt x="157" y="22"/>
                  </a:lnTo>
                  <a:lnTo>
                    <a:pt x="168" y="22"/>
                  </a:lnTo>
                  <a:lnTo>
                    <a:pt x="162" y="22"/>
                  </a:lnTo>
                  <a:lnTo>
                    <a:pt x="168" y="22"/>
                  </a:lnTo>
                  <a:lnTo>
                    <a:pt x="173" y="22"/>
                  </a:lnTo>
                  <a:lnTo>
                    <a:pt x="179" y="22"/>
                  </a:lnTo>
                  <a:lnTo>
                    <a:pt x="184" y="22"/>
                  </a:lnTo>
                  <a:lnTo>
                    <a:pt x="189" y="22"/>
                  </a:lnTo>
                  <a:lnTo>
                    <a:pt x="195" y="22"/>
                  </a:lnTo>
                  <a:lnTo>
                    <a:pt x="200" y="22"/>
                  </a:lnTo>
                  <a:lnTo>
                    <a:pt x="206" y="22"/>
                  </a:lnTo>
                  <a:lnTo>
                    <a:pt x="216" y="22"/>
                  </a:lnTo>
                  <a:lnTo>
                    <a:pt x="211" y="22"/>
                  </a:lnTo>
                  <a:lnTo>
                    <a:pt x="216" y="22"/>
                  </a:lnTo>
                  <a:lnTo>
                    <a:pt x="222" y="22"/>
                  </a:lnTo>
                  <a:lnTo>
                    <a:pt x="227" y="22"/>
                  </a:lnTo>
                  <a:lnTo>
                    <a:pt x="233" y="22"/>
                  </a:lnTo>
                  <a:lnTo>
                    <a:pt x="238" y="22"/>
                  </a:lnTo>
                  <a:lnTo>
                    <a:pt x="243" y="22"/>
                  </a:lnTo>
                  <a:lnTo>
                    <a:pt x="249" y="22"/>
                  </a:lnTo>
                  <a:lnTo>
                    <a:pt x="254" y="22"/>
                  </a:lnTo>
                  <a:lnTo>
                    <a:pt x="260" y="22"/>
                  </a:lnTo>
                  <a:lnTo>
                    <a:pt x="265" y="22"/>
                  </a:lnTo>
                  <a:lnTo>
                    <a:pt x="270" y="22"/>
                  </a:lnTo>
                  <a:lnTo>
                    <a:pt x="276" y="22"/>
                  </a:lnTo>
                  <a:lnTo>
                    <a:pt x="281" y="22"/>
                  </a:lnTo>
                  <a:lnTo>
                    <a:pt x="287" y="22"/>
                  </a:lnTo>
                  <a:lnTo>
                    <a:pt x="292" y="22"/>
                  </a:lnTo>
                  <a:lnTo>
                    <a:pt x="297" y="22"/>
                  </a:lnTo>
                  <a:lnTo>
                    <a:pt x="303" y="22"/>
                  </a:lnTo>
                  <a:lnTo>
                    <a:pt x="308" y="22"/>
                  </a:lnTo>
                  <a:lnTo>
                    <a:pt x="314" y="22"/>
                  </a:lnTo>
                  <a:lnTo>
                    <a:pt x="319" y="22"/>
                  </a:lnTo>
                  <a:lnTo>
                    <a:pt x="324" y="22"/>
                  </a:lnTo>
                  <a:lnTo>
                    <a:pt x="330" y="22"/>
                  </a:lnTo>
                  <a:lnTo>
                    <a:pt x="341" y="22"/>
                  </a:lnTo>
                  <a:lnTo>
                    <a:pt x="335" y="22"/>
                  </a:lnTo>
                  <a:lnTo>
                    <a:pt x="341" y="22"/>
                  </a:lnTo>
                  <a:lnTo>
                    <a:pt x="346" y="22"/>
                  </a:lnTo>
                  <a:lnTo>
                    <a:pt x="352" y="17"/>
                  </a:lnTo>
                  <a:lnTo>
                    <a:pt x="352" y="22"/>
                  </a:lnTo>
                  <a:lnTo>
                    <a:pt x="352" y="17"/>
                  </a:lnTo>
                  <a:lnTo>
                    <a:pt x="357" y="11"/>
                  </a:lnTo>
                  <a:lnTo>
                    <a:pt x="357" y="22"/>
                  </a:lnTo>
                  <a:lnTo>
                    <a:pt x="357" y="6"/>
                  </a:lnTo>
                  <a:lnTo>
                    <a:pt x="357" y="22"/>
                  </a:lnTo>
                  <a:lnTo>
                    <a:pt x="362" y="22"/>
                  </a:lnTo>
                  <a:lnTo>
                    <a:pt x="368" y="22"/>
                  </a:lnTo>
                  <a:lnTo>
                    <a:pt x="373" y="22"/>
                  </a:lnTo>
                  <a:lnTo>
                    <a:pt x="379" y="22"/>
                  </a:lnTo>
                  <a:lnTo>
                    <a:pt x="384" y="22"/>
                  </a:lnTo>
                  <a:lnTo>
                    <a:pt x="389" y="22"/>
                  </a:lnTo>
                  <a:lnTo>
                    <a:pt x="395" y="22"/>
                  </a:lnTo>
                  <a:lnTo>
                    <a:pt x="400" y="22"/>
                  </a:lnTo>
                  <a:lnTo>
                    <a:pt x="406" y="22"/>
                  </a:lnTo>
                  <a:lnTo>
                    <a:pt x="411" y="22"/>
                  </a:lnTo>
                  <a:lnTo>
                    <a:pt x="416" y="22"/>
                  </a:lnTo>
                  <a:lnTo>
                    <a:pt x="422" y="22"/>
                  </a:lnTo>
                  <a:lnTo>
                    <a:pt x="427" y="22"/>
                  </a:lnTo>
                  <a:lnTo>
                    <a:pt x="433" y="22"/>
                  </a:lnTo>
                  <a:lnTo>
                    <a:pt x="438" y="22"/>
                  </a:lnTo>
                  <a:lnTo>
                    <a:pt x="443" y="22"/>
                  </a:lnTo>
                  <a:lnTo>
                    <a:pt x="449" y="22"/>
                  </a:lnTo>
                  <a:lnTo>
                    <a:pt x="454" y="22"/>
                  </a:lnTo>
                  <a:lnTo>
                    <a:pt x="460" y="22"/>
                  </a:lnTo>
                  <a:lnTo>
                    <a:pt x="465" y="22"/>
                  </a:lnTo>
                  <a:lnTo>
                    <a:pt x="470" y="22"/>
                  </a:lnTo>
                  <a:lnTo>
                    <a:pt x="476" y="22"/>
                  </a:lnTo>
                  <a:lnTo>
                    <a:pt x="481" y="22"/>
                  </a:lnTo>
                  <a:lnTo>
                    <a:pt x="487" y="22"/>
                  </a:lnTo>
                  <a:lnTo>
                    <a:pt x="492" y="22"/>
                  </a:lnTo>
                  <a:lnTo>
                    <a:pt x="497" y="22"/>
                  </a:lnTo>
                  <a:lnTo>
                    <a:pt x="503" y="17"/>
                  </a:lnTo>
                  <a:lnTo>
                    <a:pt x="508" y="11"/>
                  </a:lnTo>
                  <a:lnTo>
                    <a:pt x="508" y="22"/>
                  </a:lnTo>
                  <a:lnTo>
                    <a:pt x="508" y="0"/>
                  </a:lnTo>
                  <a:lnTo>
                    <a:pt x="508" y="22"/>
                  </a:lnTo>
                  <a:lnTo>
                    <a:pt x="514" y="22"/>
                  </a:lnTo>
                  <a:lnTo>
                    <a:pt x="519" y="22"/>
                  </a:lnTo>
                  <a:lnTo>
                    <a:pt x="524" y="22"/>
                  </a:lnTo>
                  <a:lnTo>
                    <a:pt x="535" y="22"/>
                  </a:lnTo>
                  <a:lnTo>
                    <a:pt x="530" y="22"/>
                  </a:lnTo>
                  <a:lnTo>
                    <a:pt x="535" y="22"/>
                  </a:lnTo>
                  <a:lnTo>
                    <a:pt x="541" y="22"/>
                  </a:lnTo>
                  <a:lnTo>
                    <a:pt x="546" y="22"/>
                  </a:lnTo>
                  <a:lnTo>
                    <a:pt x="552" y="22"/>
                  </a:lnTo>
                  <a:lnTo>
                    <a:pt x="557" y="22"/>
                  </a:lnTo>
                  <a:lnTo>
                    <a:pt x="562" y="22"/>
                  </a:lnTo>
                  <a:lnTo>
                    <a:pt x="568" y="22"/>
                  </a:lnTo>
                  <a:lnTo>
                    <a:pt x="573" y="22"/>
                  </a:lnTo>
                  <a:lnTo>
                    <a:pt x="579" y="22"/>
                  </a:lnTo>
                  <a:lnTo>
                    <a:pt x="584" y="22"/>
                  </a:lnTo>
                  <a:lnTo>
                    <a:pt x="589" y="22"/>
                  </a:lnTo>
                  <a:lnTo>
                    <a:pt x="595" y="22"/>
                  </a:lnTo>
                  <a:lnTo>
                    <a:pt x="600" y="22"/>
                  </a:lnTo>
                  <a:lnTo>
                    <a:pt x="606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6" name="Freeform 1024"/>
            <p:cNvSpPr>
              <a:spLocks/>
            </p:cNvSpPr>
            <p:nvPr/>
          </p:nvSpPr>
          <p:spPr bwMode="auto">
            <a:xfrm>
              <a:off x="5871" y="1142"/>
              <a:ext cx="578" cy="22"/>
            </a:xfrm>
            <a:custGeom>
              <a:avLst/>
              <a:gdLst>
                <a:gd name="T0" fmla="*/ 5 w 578"/>
                <a:gd name="T1" fmla="*/ 22 h 22"/>
                <a:gd name="T2" fmla="*/ 16 w 578"/>
                <a:gd name="T3" fmla="*/ 22 h 22"/>
                <a:gd name="T4" fmla="*/ 27 w 578"/>
                <a:gd name="T5" fmla="*/ 22 h 22"/>
                <a:gd name="T6" fmla="*/ 32 w 578"/>
                <a:gd name="T7" fmla="*/ 22 h 22"/>
                <a:gd name="T8" fmla="*/ 43 w 578"/>
                <a:gd name="T9" fmla="*/ 22 h 22"/>
                <a:gd name="T10" fmla="*/ 54 w 578"/>
                <a:gd name="T11" fmla="*/ 22 h 22"/>
                <a:gd name="T12" fmla="*/ 64 w 578"/>
                <a:gd name="T13" fmla="*/ 22 h 22"/>
                <a:gd name="T14" fmla="*/ 75 w 578"/>
                <a:gd name="T15" fmla="*/ 22 h 22"/>
                <a:gd name="T16" fmla="*/ 86 w 578"/>
                <a:gd name="T17" fmla="*/ 22 h 22"/>
                <a:gd name="T18" fmla="*/ 97 w 578"/>
                <a:gd name="T19" fmla="*/ 22 h 22"/>
                <a:gd name="T20" fmla="*/ 108 w 578"/>
                <a:gd name="T21" fmla="*/ 22 h 22"/>
                <a:gd name="T22" fmla="*/ 118 w 578"/>
                <a:gd name="T23" fmla="*/ 22 h 22"/>
                <a:gd name="T24" fmla="*/ 129 w 578"/>
                <a:gd name="T25" fmla="*/ 22 h 22"/>
                <a:gd name="T26" fmla="*/ 140 w 578"/>
                <a:gd name="T27" fmla="*/ 22 h 22"/>
                <a:gd name="T28" fmla="*/ 151 w 578"/>
                <a:gd name="T29" fmla="*/ 22 h 22"/>
                <a:gd name="T30" fmla="*/ 162 w 578"/>
                <a:gd name="T31" fmla="*/ 22 h 22"/>
                <a:gd name="T32" fmla="*/ 173 w 578"/>
                <a:gd name="T33" fmla="*/ 22 h 22"/>
                <a:gd name="T34" fmla="*/ 183 w 578"/>
                <a:gd name="T35" fmla="*/ 22 h 22"/>
                <a:gd name="T36" fmla="*/ 194 w 578"/>
                <a:gd name="T37" fmla="*/ 22 h 22"/>
                <a:gd name="T38" fmla="*/ 205 w 578"/>
                <a:gd name="T39" fmla="*/ 17 h 22"/>
                <a:gd name="T40" fmla="*/ 205 w 578"/>
                <a:gd name="T41" fmla="*/ 0 h 22"/>
                <a:gd name="T42" fmla="*/ 210 w 578"/>
                <a:gd name="T43" fmla="*/ 22 h 22"/>
                <a:gd name="T44" fmla="*/ 216 w 578"/>
                <a:gd name="T45" fmla="*/ 11 h 22"/>
                <a:gd name="T46" fmla="*/ 221 w 578"/>
                <a:gd name="T47" fmla="*/ 17 h 22"/>
                <a:gd name="T48" fmla="*/ 221 w 578"/>
                <a:gd name="T49" fmla="*/ 22 h 22"/>
                <a:gd name="T50" fmla="*/ 227 w 578"/>
                <a:gd name="T51" fmla="*/ 22 h 22"/>
                <a:gd name="T52" fmla="*/ 237 w 578"/>
                <a:gd name="T53" fmla="*/ 22 h 22"/>
                <a:gd name="T54" fmla="*/ 248 w 578"/>
                <a:gd name="T55" fmla="*/ 22 h 22"/>
                <a:gd name="T56" fmla="*/ 259 w 578"/>
                <a:gd name="T57" fmla="*/ 22 h 22"/>
                <a:gd name="T58" fmla="*/ 270 w 578"/>
                <a:gd name="T59" fmla="*/ 22 h 22"/>
                <a:gd name="T60" fmla="*/ 275 w 578"/>
                <a:gd name="T61" fmla="*/ 22 h 22"/>
                <a:gd name="T62" fmla="*/ 286 w 578"/>
                <a:gd name="T63" fmla="*/ 22 h 22"/>
                <a:gd name="T64" fmla="*/ 297 w 578"/>
                <a:gd name="T65" fmla="*/ 22 h 22"/>
                <a:gd name="T66" fmla="*/ 308 w 578"/>
                <a:gd name="T67" fmla="*/ 22 h 22"/>
                <a:gd name="T68" fmla="*/ 318 w 578"/>
                <a:gd name="T69" fmla="*/ 22 h 22"/>
                <a:gd name="T70" fmla="*/ 329 w 578"/>
                <a:gd name="T71" fmla="*/ 22 h 22"/>
                <a:gd name="T72" fmla="*/ 340 w 578"/>
                <a:gd name="T73" fmla="*/ 22 h 22"/>
                <a:gd name="T74" fmla="*/ 351 w 578"/>
                <a:gd name="T75" fmla="*/ 22 h 22"/>
                <a:gd name="T76" fmla="*/ 362 w 578"/>
                <a:gd name="T77" fmla="*/ 22 h 22"/>
                <a:gd name="T78" fmla="*/ 373 w 578"/>
                <a:gd name="T79" fmla="*/ 22 h 22"/>
                <a:gd name="T80" fmla="*/ 383 w 578"/>
                <a:gd name="T81" fmla="*/ 22 h 22"/>
                <a:gd name="T82" fmla="*/ 394 w 578"/>
                <a:gd name="T83" fmla="*/ 22 h 22"/>
                <a:gd name="T84" fmla="*/ 405 w 578"/>
                <a:gd name="T85" fmla="*/ 22 h 22"/>
                <a:gd name="T86" fmla="*/ 416 w 578"/>
                <a:gd name="T87" fmla="*/ 22 h 22"/>
                <a:gd name="T88" fmla="*/ 427 w 578"/>
                <a:gd name="T89" fmla="*/ 22 h 22"/>
                <a:gd name="T90" fmla="*/ 437 w 578"/>
                <a:gd name="T91" fmla="*/ 22 h 22"/>
                <a:gd name="T92" fmla="*/ 443 w 578"/>
                <a:gd name="T93" fmla="*/ 0 h 22"/>
                <a:gd name="T94" fmla="*/ 448 w 578"/>
                <a:gd name="T95" fmla="*/ 17 h 22"/>
                <a:gd name="T96" fmla="*/ 448 w 578"/>
                <a:gd name="T97" fmla="*/ 22 h 22"/>
                <a:gd name="T98" fmla="*/ 454 w 578"/>
                <a:gd name="T99" fmla="*/ 22 h 22"/>
                <a:gd name="T100" fmla="*/ 464 w 578"/>
                <a:gd name="T101" fmla="*/ 17 h 22"/>
                <a:gd name="T102" fmla="*/ 464 w 578"/>
                <a:gd name="T103" fmla="*/ 17 h 22"/>
                <a:gd name="T104" fmla="*/ 470 w 578"/>
                <a:gd name="T105" fmla="*/ 22 h 22"/>
                <a:gd name="T106" fmla="*/ 481 w 578"/>
                <a:gd name="T107" fmla="*/ 22 h 22"/>
                <a:gd name="T108" fmla="*/ 486 w 578"/>
                <a:gd name="T109" fmla="*/ 22 h 22"/>
                <a:gd name="T110" fmla="*/ 497 w 578"/>
                <a:gd name="T111" fmla="*/ 22 h 22"/>
                <a:gd name="T112" fmla="*/ 508 w 578"/>
                <a:gd name="T113" fmla="*/ 22 h 22"/>
                <a:gd name="T114" fmla="*/ 518 w 578"/>
                <a:gd name="T115" fmla="*/ 22 h 22"/>
                <a:gd name="T116" fmla="*/ 529 w 578"/>
                <a:gd name="T117" fmla="*/ 22 h 22"/>
                <a:gd name="T118" fmla="*/ 540 w 578"/>
                <a:gd name="T119" fmla="*/ 22 h 22"/>
                <a:gd name="T120" fmla="*/ 551 w 578"/>
                <a:gd name="T121" fmla="*/ 22 h 22"/>
                <a:gd name="T122" fmla="*/ 562 w 578"/>
                <a:gd name="T123" fmla="*/ 22 h 22"/>
                <a:gd name="T124" fmla="*/ 573 w 578"/>
                <a:gd name="T12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78" h="22">
                  <a:moveTo>
                    <a:pt x="0" y="22"/>
                  </a:moveTo>
                  <a:lnTo>
                    <a:pt x="5" y="22"/>
                  </a:lnTo>
                  <a:lnTo>
                    <a:pt x="10" y="22"/>
                  </a:lnTo>
                  <a:lnTo>
                    <a:pt x="16" y="22"/>
                  </a:lnTo>
                  <a:lnTo>
                    <a:pt x="21" y="22"/>
                  </a:lnTo>
                  <a:lnTo>
                    <a:pt x="27" y="22"/>
                  </a:lnTo>
                  <a:lnTo>
                    <a:pt x="37" y="22"/>
                  </a:lnTo>
                  <a:lnTo>
                    <a:pt x="32" y="22"/>
                  </a:lnTo>
                  <a:lnTo>
                    <a:pt x="37" y="22"/>
                  </a:lnTo>
                  <a:lnTo>
                    <a:pt x="43" y="22"/>
                  </a:lnTo>
                  <a:lnTo>
                    <a:pt x="48" y="22"/>
                  </a:lnTo>
                  <a:lnTo>
                    <a:pt x="54" y="22"/>
                  </a:lnTo>
                  <a:lnTo>
                    <a:pt x="59" y="22"/>
                  </a:lnTo>
                  <a:lnTo>
                    <a:pt x="64" y="22"/>
                  </a:lnTo>
                  <a:lnTo>
                    <a:pt x="70" y="22"/>
                  </a:lnTo>
                  <a:lnTo>
                    <a:pt x="75" y="22"/>
                  </a:lnTo>
                  <a:lnTo>
                    <a:pt x="81" y="22"/>
                  </a:lnTo>
                  <a:lnTo>
                    <a:pt x="86" y="22"/>
                  </a:lnTo>
                  <a:lnTo>
                    <a:pt x="91" y="22"/>
                  </a:lnTo>
                  <a:lnTo>
                    <a:pt x="97" y="22"/>
                  </a:lnTo>
                  <a:lnTo>
                    <a:pt x="102" y="22"/>
                  </a:lnTo>
                  <a:lnTo>
                    <a:pt x="108" y="22"/>
                  </a:lnTo>
                  <a:lnTo>
                    <a:pt x="113" y="22"/>
                  </a:lnTo>
                  <a:lnTo>
                    <a:pt x="118" y="22"/>
                  </a:lnTo>
                  <a:lnTo>
                    <a:pt x="124" y="22"/>
                  </a:lnTo>
                  <a:lnTo>
                    <a:pt x="129" y="22"/>
                  </a:lnTo>
                  <a:lnTo>
                    <a:pt x="135" y="22"/>
                  </a:lnTo>
                  <a:lnTo>
                    <a:pt x="140" y="22"/>
                  </a:lnTo>
                  <a:lnTo>
                    <a:pt x="145" y="22"/>
                  </a:lnTo>
                  <a:lnTo>
                    <a:pt x="151" y="22"/>
                  </a:lnTo>
                  <a:lnTo>
                    <a:pt x="156" y="22"/>
                  </a:lnTo>
                  <a:lnTo>
                    <a:pt x="162" y="22"/>
                  </a:lnTo>
                  <a:lnTo>
                    <a:pt x="167" y="22"/>
                  </a:lnTo>
                  <a:lnTo>
                    <a:pt x="173" y="22"/>
                  </a:lnTo>
                  <a:lnTo>
                    <a:pt x="178" y="22"/>
                  </a:lnTo>
                  <a:lnTo>
                    <a:pt x="183" y="22"/>
                  </a:lnTo>
                  <a:lnTo>
                    <a:pt x="189" y="22"/>
                  </a:lnTo>
                  <a:lnTo>
                    <a:pt x="194" y="22"/>
                  </a:lnTo>
                  <a:lnTo>
                    <a:pt x="200" y="22"/>
                  </a:lnTo>
                  <a:lnTo>
                    <a:pt x="205" y="17"/>
                  </a:lnTo>
                  <a:lnTo>
                    <a:pt x="205" y="22"/>
                  </a:lnTo>
                  <a:lnTo>
                    <a:pt x="205" y="0"/>
                  </a:lnTo>
                  <a:lnTo>
                    <a:pt x="205" y="22"/>
                  </a:lnTo>
                  <a:lnTo>
                    <a:pt x="210" y="22"/>
                  </a:lnTo>
                  <a:lnTo>
                    <a:pt x="216" y="17"/>
                  </a:lnTo>
                  <a:lnTo>
                    <a:pt x="216" y="11"/>
                  </a:lnTo>
                  <a:lnTo>
                    <a:pt x="216" y="22"/>
                  </a:lnTo>
                  <a:lnTo>
                    <a:pt x="221" y="17"/>
                  </a:lnTo>
                  <a:lnTo>
                    <a:pt x="221" y="11"/>
                  </a:lnTo>
                  <a:lnTo>
                    <a:pt x="221" y="22"/>
                  </a:lnTo>
                  <a:lnTo>
                    <a:pt x="227" y="17"/>
                  </a:lnTo>
                  <a:lnTo>
                    <a:pt x="227" y="22"/>
                  </a:lnTo>
                  <a:lnTo>
                    <a:pt x="232" y="22"/>
                  </a:lnTo>
                  <a:lnTo>
                    <a:pt x="237" y="22"/>
                  </a:lnTo>
                  <a:lnTo>
                    <a:pt x="243" y="22"/>
                  </a:lnTo>
                  <a:lnTo>
                    <a:pt x="248" y="22"/>
                  </a:lnTo>
                  <a:lnTo>
                    <a:pt x="254" y="22"/>
                  </a:lnTo>
                  <a:lnTo>
                    <a:pt x="259" y="22"/>
                  </a:lnTo>
                  <a:lnTo>
                    <a:pt x="264" y="22"/>
                  </a:lnTo>
                  <a:lnTo>
                    <a:pt x="270" y="22"/>
                  </a:lnTo>
                  <a:lnTo>
                    <a:pt x="281" y="22"/>
                  </a:lnTo>
                  <a:lnTo>
                    <a:pt x="275" y="22"/>
                  </a:lnTo>
                  <a:lnTo>
                    <a:pt x="281" y="22"/>
                  </a:lnTo>
                  <a:lnTo>
                    <a:pt x="286" y="22"/>
                  </a:lnTo>
                  <a:lnTo>
                    <a:pt x="291" y="22"/>
                  </a:lnTo>
                  <a:lnTo>
                    <a:pt x="297" y="22"/>
                  </a:lnTo>
                  <a:lnTo>
                    <a:pt x="302" y="22"/>
                  </a:lnTo>
                  <a:lnTo>
                    <a:pt x="308" y="22"/>
                  </a:lnTo>
                  <a:lnTo>
                    <a:pt x="313" y="22"/>
                  </a:lnTo>
                  <a:lnTo>
                    <a:pt x="318" y="22"/>
                  </a:lnTo>
                  <a:lnTo>
                    <a:pt x="324" y="22"/>
                  </a:lnTo>
                  <a:lnTo>
                    <a:pt x="329" y="22"/>
                  </a:lnTo>
                  <a:lnTo>
                    <a:pt x="335" y="22"/>
                  </a:lnTo>
                  <a:lnTo>
                    <a:pt x="340" y="22"/>
                  </a:lnTo>
                  <a:lnTo>
                    <a:pt x="345" y="22"/>
                  </a:lnTo>
                  <a:lnTo>
                    <a:pt x="351" y="22"/>
                  </a:lnTo>
                  <a:lnTo>
                    <a:pt x="356" y="22"/>
                  </a:lnTo>
                  <a:lnTo>
                    <a:pt x="362" y="22"/>
                  </a:lnTo>
                  <a:lnTo>
                    <a:pt x="367" y="22"/>
                  </a:lnTo>
                  <a:lnTo>
                    <a:pt x="373" y="22"/>
                  </a:lnTo>
                  <a:lnTo>
                    <a:pt x="378" y="22"/>
                  </a:lnTo>
                  <a:lnTo>
                    <a:pt x="383" y="22"/>
                  </a:lnTo>
                  <a:lnTo>
                    <a:pt x="389" y="22"/>
                  </a:lnTo>
                  <a:lnTo>
                    <a:pt x="394" y="22"/>
                  </a:lnTo>
                  <a:lnTo>
                    <a:pt x="400" y="22"/>
                  </a:lnTo>
                  <a:lnTo>
                    <a:pt x="405" y="22"/>
                  </a:lnTo>
                  <a:lnTo>
                    <a:pt x="410" y="22"/>
                  </a:lnTo>
                  <a:lnTo>
                    <a:pt x="416" y="22"/>
                  </a:lnTo>
                  <a:lnTo>
                    <a:pt x="421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7" y="22"/>
                  </a:lnTo>
                  <a:lnTo>
                    <a:pt x="443" y="17"/>
                  </a:lnTo>
                  <a:lnTo>
                    <a:pt x="443" y="0"/>
                  </a:lnTo>
                  <a:lnTo>
                    <a:pt x="443" y="22"/>
                  </a:lnTo>
                  <a:lnTo>
                    <a:pt x="448" y="17"/>
                  </a:lnTo>
                  <a:lnTo>
                    <a:pt x="448" y="11"/>
                  </a:lnTo>
                  <a:lnTo>
                    <a:pt x="448" y="22"/>
                  </a:lnTo>
                  <a:lnTo>
                    <a:pt x="459" y="22"/>
                  </a:lnTo>
                  <a:lnTo>
                    <a:pt x="454" y="22"/>
                  </a:lnTo>
                  <a:lnTo>
                    <a:pt x="459" y="22"/>
                  </a:lnTo>
                  <a:lnTo>
                    <a:pt x="464" y="17"/>
                  </a:lnTo>
                  <a:lnTo>
                    <a:pt x="464" y="22"/>
                  </a:lnTo>
                  <a:lnTo>
                    <a:pt x="464" y="17"/>
                  </a:lnTo>
                  <a:lnTo>
                    <a:pt x="464" y="22"/>
                  </a:lnTo>
                  <a:lnTo>
                    <a:pt x="470" y="22"/>
                  </a:lnTo>
                  <a:lnTo>
                    <a:pt x="475" y="22"/>
                  </a:lnTo>
                  <a:lnTo>
                    <a:pt x="481" y="22"/>
                  </a:lnTo>
                  <a:lnTo>
                    <a:pt x="491" y="22"/>
                  </a:lnTo>
                  <a:lnTo>
                    <a:pt x="486" y="22"/>
                  </a:lnTo>
                  <a:lnTo>
                    <a:pt x="491" y="22"/>
                  </a:lnTo>
                  <a:lnTo>
                    <a:pt x="497" y="22"/>
                  </a:lnTo>
                  <a:lnTo>
                    <a:pt x="502" y="22"/>
                  </a:lnTo>
                  <a:lnTo>
                    <a:pt x="508" y="22"/>
                  </a:lnTo>
                  <a:lnTo>
                    <a:pt x="513" y="22"/>
                  </a:lnTo>
                  <a:lnTo>
                    <a:pt x="518" y="22"/>
                  </a:lnTo>
                  <a:lnTo>
                    <a:pt x="524" y="22"/>
                  </a:lnTo>
                  <a:lnTo>
                    <a:pt x="529" y="22"/>
                  </a:lnTo>
                  <a:lnTo>
                    <a:pt x="535" y="22"/>
                  </a:lnTo>
                  <a:lnTo>
                    <a:pt x="540" y="22"/>
                  </a:lnTo>
                  <a:lnTo>
                    <a:pt x="545" y="22"/>
                  </a:lnTo>
                  <a:lnTo>
                    <a:pt x="551" y="22"/>
                  </a:lnTo>
                  <a:lnTo>
                    <a:pt x="556" y="22"/>
                  </a:lnTo>
                  <a:lnTo>
                    <a:pt x="562" y="22"/>
                  </a:lnTo>
                  <a:lnTo>
                    <a:pt x="567" y="22"/>
                  </a:lnTo>
                  <a:lnTo>
                    <a:pt x="573" y="22"/>
                  </a:lnTo>
                  <a:lnTo>
                    <a:pt x="578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7" name="Freeform 1025"/>
            <p:cNvSpPr>
              <a:spLocks/>
            </p:cNvSpPr>
            <p:nvPr/>
          </p:nvSpPr>
          <p:spPr bwMode="auto">
            <a:xfrm>
              <a:off x="6449" y="1142"/>
              <a:ext cx="567" cy="22"/>
            </a:xfrm>
            <a:custGeom>
              <a:avLst/>
              <a:gdLst>
                <a:gd name="T0" fmla="*/ 5 w 567"/>
                <a:gd name="T1" fmla="*/ 22 h 22"/>
                <a:gd name="T2" fmla="*/ 16 w 567"/>
                <a:gd name="T3" fmla="*/ 22 h 22"/>
                <a:gd name="T4" fmla="*/ 27 w 567"/>
                <a:gd name="T5" fmla="*/ 22 h 22"/>
                <a:gd name="T6" fmla="*/ 38 w 567"/>
                <a:gd name="T7" fmla="*/ 22 h 22"/>
                <a:gd name="T8" fmla="*/ 49 w 567"/>
                <a:gd name="T9" fmla="*/ 22 h 22"/>
                <a:gd name="T10" fmla="*/ 59 w 567"/>
                <a:gd name="T11" fmla="*/ 22 h 22"/>
                <a:gd name="T12" fmla="*/ 70 w 567"/>
                <a:gd name="T13" fmla="*/ 22 h 22"/>
                <a:gd name="T14" fmla="*/ 81 w 567"/>
                <a:gd name="T15" fmla="*/ 22 h 22"/>
                <a:gd name="T16" fmla="*/ 92 w 567"/>
                <a:gd name="T17" fmla="*/ 22 h 22"/>
                <a:gd name="T18" fmla="*/ 103 w 567"/>
                <a:gd name="T19" fmla="*/ 22 h 22"/>
                <a:gd name="T20" fmla="*/ 113 w 567"/>
                <a:gd name="T21" fmla="*/ 22 h 22"/>
                <a:gd name="T22" fmla="*/ 124 w 567"/>
                <a:gd name="T23" fmla="*/ 22 h 22"/>
                <a:gd name="T24" fmla="*/ 135 w 567"/>
                <a:gd name="T25" fmla="*/ 17 h 22"/>
                <a:gd name="T26" fmla="*/ 135 w 567"/>
                <a:gd name="T27" fmla="*/ 11 h 22"/>
                <a:gd name="T28" fmla="*/ 140 w 567"/>
                <a:gd name="T29" fmla="*/ 22 h 22"/>
                <a:gd name="T30" fmla="*/ 146 w 567"/>
                <a:gd name="T31" fmla="*/ 22 h 22"/>
                <a:gd name="T32" fmla="*/ 151 w 567"/>
                <a:gd name="T33" fmla="*/ 22 h 22"/>
                <a:gd name="T34" fmla="*/ 162 w 567"/>
                <a:gd name="T35" fmla="*/ 22 h 22"/>
                <a:gd name="T36" fmla="*/ 173 w 567"/>
                <a:gd name="T37" fmla="*/ 22 h 22"/>
                <a:gd name="T38" fmla="*/ 184 w 567"/>
                <a:gd name="T39" fmla="*/ 22 h 22"/>
                <a:gd name="T40" fmla="*/ 195 w 567"/>
                <a:gd name="T41" fmla="*/ 22 h 22"/>
                <a:gd name="T42" fmla="*/ 205 w 567"/>
                <a:gd name="T43" fmla="*/ 22 h 22"/>
                <a:gd name="T44" fmla="*/ 216 w 567"/>
                <a:gd name="T45" fmla="*/ 22 h 22"/>
                <a:gd name="T46" fmla="*/ 227 w 567"/>
                <a:gd name="T47" fmla="*/ 22 h 22"/>
                <a:gd name="T48" fmla="*/ 238 w 567"/>
                <a:gd name="T49" fmla="*/ 22 h 22"/>
                <a:gd name="T50" fmla="*/ 249 w 567"/>
                <a:gd name="T51" fmla="*/ 22 h 22"/>
                <a:gd name="T52" fmla="*/ 259 w 567"/>
                <a:gd name="T53" fmla="*/ 22 h 22"/>
                <a:gd name="T54" fmla="*/ 270 w 567"/>
                <a:gd name="T55" fmla="*/ 22 h 22"/>
                <a:gd name="T56" fmla="*/ 281 w 567"/>
                <a:gd name="T57" fmla="*/ 22 h 22"/>
                <a:gd name="T58" fmla="*/ 292 w 567"/>
                <a:gd name="T59" fmla="*/ 22 h 22"/>
                <a:gd name="T60" fmla="*/ 303 w 567"/>
                <a:gd name="T61" fmla="*/ 22 h 22"/>
                <a:gd name="T62" fmla="*/ 313 w 567"/>
                <a:gd name="T63" fmla="*/ 22 h 22"/>
                <a:gd name="T64" fmla="*/ 324 w 567"/>
                <a:gd name="T65" fmla="*/ 22 h 22"/>
                <a:gd name="T66" fmla="*/ 335 w 567"/>
                <a:gd name="T67" fmla="*/ 22 h 22"/>
                <a:gd name="T68" fmla="*/ 351 w 567"/>
                <a:gd name="T69" fmla="*/ 22 h 22"/>
                <a:gd name="T70" fmla="*/ 351 w 567"/>
                <a:gd name="T71" fmla="*/ 22 h 22"/>
                <a:gd name="T72" fmla="*/ 362 w 567"/>
                <a:gd name="T73" fmla="*/ 22 h 22"/>
                <a:gd name="T74" fmla="*/ 373 w 567"/>
                <a:gd name="T75" fmla="*/ 22 h 22"/>
                <a:gd name="T76" fmla="*/ 384 w 567"/>
                <a:gd name="T77" fmla="*/ 22 h 22"/>
                <a:gd name="T78" fmla="*/ 395 w 567"/>
                <a:gd name="T79" fmla="*/ 22 h 22"/>
                <a:gd name="T80" fmla="*/ 400 w 567"/>
                <a:gd name="T81" fmla="*/ 22 h 22"/>
                <a:gd name="T82" fmla="*/ 400 w 567"/>
                <a:gd name="T83" fmla="*/ 17 h 22"/>
                <a:gd name="T84" fmla="*/ 411 w 567"/>
                <a:gd name="T85" fmla="*/ 22 h 22"/>
                <a:gd name="T86" fmla="*/ 416 w 567"/>
                <a:gd name="T87" fmla="*/ 22 h 22"/>
                <a:gd name="T88" fmla="*/ 427 w 567"/>
                <a:gd name="T89" fmla="*/ 22 h 22"/>
                <a:gd name="T90" fmla="*/ 438 w 567"/>
                <a:gd name="T91" fmla="*/ 22 h 22"/>
                <a:gd name="T92" fmla="*/ 449 w 567"/>
                <a:gd name="T93" fmla="*/ 22 h 22"/>
                <a:gd name="T94" fmla="*/ 459 w 567"/>
                <a:gd name="T95" fmla="*/ 22 h 22"/>
                <a:gd name="T96" fmla="*/ 470 w 567"/>
                <a:gd name="T97" fmla="*/ 22 h 22"/>
                <a:gd name="T98" fmla="*/ 481 w 567"/>
                <a:gd name="T99" fmla="*/ 22 h 22"/>
                <a:gd name="T100" fmla="*/ 492 w 567"/>
                <a:gd name="T101" fmla="*/ 22 h 22"/>
                <a:gd name="T102" fmla="*/ 503 w 567"/>
                <a:gd name="T103" fmla="*/ 22 h 22"/>
                <a:gd name="T104" fmla="*/ 513 w 567"/>
                <a:gd name="T105" fmla="*/ 22 h 22"/>
                <a:gd name="T106" fmla="*/ 524 w 567"/>
                <a:gd name="T107" fmla="*/ 22 h 22"/>
                <a:gd name="T108" fmla="*/ 535 w 567"/>
                <a:gd name="T109" fmla="*/ 22 h 22"/>
                <a:gd name="T110" fmla="*/ 546 w 567"/>
                <a:gd name="T111" fmla="*/ 22 h 22"/>
                <a:gd name="T112" fmla="*/ 557 w 567"/>
                <a:gd name="T113" fmla="*/ 22 h 22"/>
                <a:gd name="T114" fmla="*/ 567 w 567"/>
                <a:gd name="T11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67" h="22">
                  <a:moveTo>
                    <a:pt x="0" y="22"/>
                  </a:moveTo>
                  <a:lnTo>
                    <a:pt x="5" y="22"/>
                  </a:lnTo>
                  <a:lnTo>
                    <a:pt x="11" y="22"/>
                  </a:lnTo>
                  <a:lnTo>
                    <a:pt x="16" y="22"/>
                  </a:lnTo>
                  <a:lnTo>
                    <a:pt x="22" y="22"/>
                  </a:lnTo>
                  <a:lnTo>
                    <a:pt x="27" y="22"/>
                  </a:lnTo>
                  <a:lnTo>
                    <a:pt x="32" y="22"/>
                  </a:lnTo>
                  <a:lnTo>
                    <a:pt x="38" y="22"/>
                  </a:lnTo>
                  <a:lnTo>
                    <a:pt x="43" y="22"/>
                  </a:lnTo>
                  <a:lnTo>
                    <a:pt x="49" y="22"/>
                  </a:lnTo>
                  <a:lnTo>
                    <a:pt x="54" y="22"/>
                  </a:lnTo>
                  <a:lnTo>
                    <a:pt x="59" y="22"/>
                  </a:lnTo>
                  <a:lnTo>
                    <a:pt x="65" y="22"/>
                  </a:lnTo>
                  <a:lnTo>
                    <a:pt x="70" y="22"/>
                  </a:lnTo>
                  <a:lnTo>
                    <a:pt x="76" y="22"/>
                  </a:lnTo>
                  <a:lnTo>
                    <a:pt x="81" y="22"/>
                  </a:lnTo>
                  <a:lnTo>
                    <a:pt x="86" y="22"/>
                  </a:lnTo>
                  <a:lnTo>
                    <a:pt x="92" y="22"/>
                  </a:lnTo>
                  <a:lnTo>
                    <a:pt x="97" y="22"/>
                  </a:lnTo>
                  <a:lnTo>
                    <a:pt x="103" y="22"/>
                  </a:lnTo>
                  <a:lnTo>
                    <a:pt x="108" y="22"/>
                  </a:lnTo>
                  <a:lnTo>
                    <a:pt x="113" y="22"/>
                  </a:lnTo>
                  <a:lnTo>
                    <a:pt x="119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17"/>
                  </a:lnTo>
                  <a:lnTo>
                    <a:pt x="135" y="0"/>
                  </a:lnTo>
                  <a:lnTo>
                    <a:pt x="135" y="11"/>
                  </a:lnTo>
                  <a:lnTo>
                    <a:pt x="140" y="6"/>
                  </a:lnTo>
                  <a:lnTo>
                    <a:pt x="140" y="22"/>
                  </a:lnTo>
                  <a:lnTo>
                    <a:pt x="151" y="22"/>
                  </a:lnTo>
                  <a:lnTo>
                    <a:pt x="146" y="22"/>
                  </a:lnTo>
                  <a:lnTo>
                    <a:pt x="151" y="17"/>
                  </a:lnTo>
                  <a:lnTo>
                    <a:pt x="151" y="22"/>
                  </a:lnTo>
                  <a:lnTo>
                    <a:pt x="157" y="22"/>
                  </a:lnTo>
                  <a:lnTo>
                    <a:pt x="162" y="22"/>
                  </a:lnTo>
                  <a:lnTo>
                    <a:pt x="167" y="22"/>
                  </a:lnTo>
                  <a:lnTo>
                    <a:pt x="173" y="22"/>
                  </a:lnTo>
                  <a:lnTo>
                    <a:pt x="178" y="22"/>
                  </a:lnTo>
                  <a:lnTo>
                    <a:pt x="184" y="22"/>
                  </a:lnTo>
                  <a:lnTo>
                    <a:pt x="189" y="22"/>
                  </a:lnTo>
                  <a:lnTo>
                    <a:pt x="195" y="22"/>
                  </a:lnTo>
                  <a:lnTo>
                    <a:pt x="200" y="22"/>
                  </a:lnTo>
                  <a:lnTo>
                    <a:pt x="205" y="22"/>
                  </a:lnTo>
                  <a:lnTo>
                    <a:pt x="211" y="22"/>
                  </a:lnTo>
                  <a:lnTo>
                    <a:pt x="216" y="22"/>
                  </a:lnTo>
                  <a:lnTo>
                    <a:pt x="222" y="22"/>
                  </a:lnTo>
                  <a:lnTo>
                    <a:pt x="227" y="22"/>
                  </a:lnTo>
                  <a:lnTo>
                    <a:pt x="232" y="22"/>
                  </a:lnTo>
                  <a:lnTo>
                    <a:pt x="238" y="22"/>
                  </a:lnTo>
                  <a:lnTo>
                    <a:pt x="243" y="22"/>
                  </a:lnTo>
                  <a:lnTo>
                    <a:pt x="249" y="22"/>
                  </a:lnTo>
                  <a:lnTo>
                    <a:pt x="254" y="22"/>
                  </a:lnTo>
                  <a:lnTo>
                    <a:pt x="259" y="22"/>
                  </a:lnTo>
                  <a:lnTo>
                    <a:pt x="265" y="22"/>
                  </a:lnTo>
                  <a:lnTo>
                    <a:pt x="270" y="22"/>
                  </a:lnTo>
                  <a:lnTo>
                    <a:pt x="276" y="22"/>
                  </a:lnTo>
                  <a:lnTo>
                    <a:pt x="281" y="22"/>
                  </a:lnTo>
                  <a:lnTo>
                    <a:pt x="286" y="22"/>
                  </a:lnTo>
                  <a:lnTo>
                    <a:pt x="292" y="22"/>
                  </a:lnTo>
                  <a:lnTo>
                    <a:pt x="297" y="22"/>
                  </a:lnTo>
                  <a:lnTo>
                    <a:pt x="303" y="22"/>
                  </a:lnTo>
                  <a:lnTo>
                    <a:pt x="308" y="22"/>
                  </a:lnTo>
                  <a:lnTo>
                    <a:pt x="313" y="22"/>
                  </a:lnTo>
                  <a:lnTo>
                    <a:pt x="319" y="22"/>
                  </a:lnTo>
                  <a:lnTo>
                    <a:pt x="324" y="22"/>
                  </a:lnTo>
                  <a:lnTo>
                    <a:pt x="330" y="22"/>
                  </a:lnTo>
                  <a:lnTo>
                    <a:pt x="335" y="22"/>
                  </a:lnTo>
                  <a:lnTo>
                    <a:pt x="340" y="22"/>
                  </a:lnTo>
                  <a:lnTo>
                    <a:pt x="351" y="22"/>
                  </a:lnTo>
                  <a:lnTo>
                    <a:pt x="346" y="22"/>
                  </a:lnTo>
                  <a:lnTo>
                    <a:pt x="351" y="22"/>
                  </a:lnTo>
                  <a:lnTo>
                    <a:pt x="357" y="22"/>
                  </a:lnTo>
                  <a:lnTo>
                    <a:pt x="362" y="22"/>
                  </a:lnTo>
                  <a:lnTo>
                    <a:pt x="367" y="22"/>
                  </a:lnTo>
                  <a:lnTo>
                    <a:pt x="373" y="22"/>
                  </a:lnTo>
                  <a:lnTo>
                    <a:pt x="378" y="22"/>
                  </a:lnTo>
                  <a:lnTo>
                    <a:pt x="384" y="22"/>
                  </a:lnTo>
                  <a:lnTo>
                    <a:pt x="389" y="22"/>
                  </a:lnTo>
                  <a:lnTo>
                    <a:pt x="395" y="22"/>
                  </a:lnTo>
                  <a:lnTo>
                    <a:pt x="400" y="17"/>
                  </a:lnTo>
                  <a:lnTo>
                    <a:pt x="400" y="22"/>
                  </a:lnTo>
                  <a:lnTo>
                    <a:pt x="400" y="6"/>
                  </a:lnTo>
                  <a:lnTo>
                    <a:pt x="400" y="17"/>
                  </a:lnTo>
                  <a:lnTo>
                    <a:pt x="405" y="22"/>
                  </a:lnTo>
                  <a:lnTo>
                    <a:pt x="411" y="22"/>
                  </a:lnTo>
                  <a:lnTo>
                    <a:pt x="422" y="22"/>
                  </a:lnTo>
                  <a:lnTo>
                    <a:pt x="416" y="22"/>
                  </a:lnTo>
                  <a:lnTo>
                    <a:pt x="422" y="22"/>
                  </a:lnTo>
                  <a:lnTo>
                    <a:pt x="427" y="22"/>
                  </a:lnTo>
                  <a:lnTo>
                    <a:pt x="432" y="22"/>
                  </a:lnTo>
                  <a:lnTo>
                    <a:pt x="438" y="22"/>
                  </a:lnTo>
                  <a:lnTo>
                    <a:pt x="443" y="22"/>
                  </a:lnTo>
                  <a:lnTo>
                    <a:pt x="449" y="22"/>
                  </a:lnTo>
                  <a:lnTo>
                    <a:pt x="454" y="22"/>
                  </a:lnTo>
                  <a:lnTo>
                    <a:pt x="459" y="22"/>
                  </a:lnTo>
                  <a:lnTo>
                    <a:pt x="465" y="22"/>
                  </a:lnTo>
                  <a:lnTo>
                    <a:pt x="470" y="22"/>
                  </a:lnTo>
                  <a:lnTo>
                    <a:pt x="476" y="22"/>
                  </a:lnTo>
                  <a:lnTo>
                    <a:pt x="481" y="22"/>
                  </a:lnTo>
                  <a:lnTo>
                    <a:pt x="486" y="22"/>
                  </a:lnTo>
                  <a:lnTo>
                    <a:pt x="492" y="22"/>
                  </a:lnTo>
                  <a:lnTo>
                    <a:pt x="497" y="22"/>
                  </a:lnTo>
                  <a:lnTo>
                    <a:pt x="503" y="22"/>
                  </a:lnTo>
                  <a:lnTo>
                    <a:pt x="508" y="22"/>
                  </a:lnTo>
                  <a:lnTo>
                    <a:pt x="513" y="22"/>
                  </a:lnTo>
                  <a:lnTo>
                    <a:pt x="519" y="22"/>
                  </a:lnTo>
                  <a:lnTo>
                    <a:pt x="524" y="22"/>
                  </a:lnTo>
                  <a:lnTo>
                    <a:pt x="530" y="22"/>
                  </a:lnTo>
                  <a:lnTo>
                    <a:pt x="535" y="22"/>
                  </a:lnTo>
                  <a:lnTo>
                    <a:pt x="540" y="22"/>
                  </a:lnTo>
                  <a:lnTo>
                    <a:pt x="546" y="22"/>
                  </a:lnTo>
                  <a:lnTo>
                    <a:pt x="551" y="22"/>
                  </a:lnTo>
                  <a:lnTo>
                    <a:pt x="557" y="22"/>
                  </a:lnTo>
                  <a:lnTo>
                    <a:pt x="562" y="22"/>
                  </a:lnTo>
                  <a:lnTo>
                    <a:pt x="567" y="2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29" name="Group 1029"/>
          <p:cNvGrpSpPr>
            <a:grpSpLocks noChangeAspect="1"/>
          </p:cNvGrpSpPr>
          <p:nvPr/>
        </p:nvGrpSpPr>
        <p:grpSpPr bwMode="auto">
          <a:xfrm>
            <a:off x="5026026" y="2346325"/>
            <a:ext cx="4813301" cy="3608388"/>
            <a:chOff x="3166" y="1478"/>
            <a:chExt cx="3032" cy="2273"/>
          </a:xfrm>
        </p:grpSpPr>
        <p:sp>
          <p:nvSpPr>
            <p:cNvPr id="1030" name="AutoShape 1028"/>
            <p:cNvSpPr>
              <a:spLocks noChangeAspect="1" noChangeArrowheads="1" noTextEdit="1"/>
            </p:cNvSpPr>
            <p:nvPr/>
          </p:nvSpPr>
          <p:spPr bwMode="auto">
            <a:xfrm>
              <a:off x="3166" y="1478"/>
              <a:ext cx="3027" cy="2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1" name="Rectangle 1030"/>
            <p:cNvSpPr>
              <a:spLocks noChangeArrowheads="1"/>
            </p:cNvSpPr>
            <p:nvPr/>
          </p:nvSpPr>
          <p:spPr bwMode="auto">
            <a:xfrm>
              <a:off x="3166" y="1478"/>
              <a:ext cx="3032" cy="227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2" name="Rectangle 1031"/>
            <p:cNvSpPr>
              <a:spLocks noChangeArrowheads="1"/>
            </p:cNvSpPr>
            <p:nvPr/>
          </p:nvSpPr>
          <p:spPr bwMode="auto">
            <a:xfrm>
              <a:off x="3561" y="1645"/>
              <a:ext cx="2345" cy="18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3" name="Rectangle 1032"/>
            <p:cNvSpPr>
              <a:spLocks noChangeArrowheads="1"/>
            </p:cNvSpPr>
            <p:nvPr/>
          </p:nvSpPr>
          <p:spPr bwMode="auto">
            <a:xfrm>
              <a:off x="3561" y="1645"/>
              <a:ext cx="2345" cy="1853"/>
            </a:xfrm>
            <a:prstGeom prst="rect">
              <a:avLst/>
            </a:prstGeom>
            <a:noFill/>
            <a:ln w="0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4" name="Line 1033"/>
            <p:cNvSpPr>
              <a:spLocks noChangeShapeType="1"/>
            </p:cNvSpPr>
            <p:nvPr/>
          </p:nvSpPr>
          <p:spPr bwMode="auto">
            <a:xfrm>
              <a:off x="3561" y="3498"/>
              <a:ext cx="234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5" name="Line 1034"/>
            <p:cNvSpPr>
              <a:spLocks noChangeShapeType="1"/>
            </p:cNvSpPr>
            <p:nvPr/>
          </p:nvSpPr>
          <p:spPr bwMode="auto">
            <a:xfrm flipV="1">
              <a:off x="3561" y="1645"/>
              <a:ext cx="0" cy="1853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6" name="Line 1035"/>
            <p:cNvSpPr>
              <a:spLocks noChangeShapeType="1"/>
            </p:cNvSpPr>
            <p:nvPr/>
          </p:nvSpPr>
          <p:spPr bwMode="auto">
            <a:xfrm flipV="1">
              <a:off x="3561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7" name="Rectangle 1036"/>
            <p:cNvSpPr>
              <a:spLocks noChangeArrowheads="1"/>
            </p:cNvSpPr>
            <p:nvPr/>
          </p:nvSpPr>
          <p:spPr bwMode="auto">
            <a:xfrm>
              <a:off x="3507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8" name="Line 1037"/>
            <p:cNvSpPr>
              <a:spLocks noChangeShapeType="1"/>
            </p:cNvSpPr>
            <p:nvPr/>
          </p:nvSpPr>
          <p:spPr bwMode="auto">
            <a:xfrm flipV="1">
              <a:off x="3793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9" name="Rectangle 1038"/>
            <p:cNvSpPr>
              <a:spLocks noChangeArrowheads="1"/>
            </p:cNvSpPr>
            <p:nvPr/>
          </p:nvSpPr>
          <p:spPr bwMode="auto">
            <a:xfrm>
              <a:off x="3739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150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0" name="Line 1039"/>
            <p:cNvSpPr>
              <a:spLocks noChangeShapeType="1"/>
            </p:cNvSpPr>
            <p:nvPr/>
          </p:nvSpPr>
          <p:spPr bwMode="auto">
            <a:xfrm flipV="1">
              <a:off x="4025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1" name="Rectangle 1040"/>
            <p:cNvSpPr>
              <a:spLocks noChangeArrowheads="1"/>
            </p:cNvSpPr>
            <p:nvPr/>
          </p:nvSpPr>
          <p:spPr bwMode="auto">
            <a:xfrm>
              <a:off x="3971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2" name="Line 1041"/>
            <p:cNvSpPr>
              <a:spLocks noChangeShapeType="1"/>
            </p:cNvSpPr>
            <p:nvPr/>
          </p:nvSpPr>
          <p:spPr bwMode="auto">
            <a:xfrm flipV="1">
              <a:off x="4263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3" name="Rectangle 1042"/>
            <p:cNvSpPr>
              <a:spLocks noChangeArrowheads="1"/>
            </p:cNvSpPr>
            <p:nvPr/>
          </p:nvSpPr>
          <p:spPr bwMode="auto">
            <a:xfrm>
              <a:off x="4209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250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4" name="Line 1043"/>
            <p:cNvSpPr>
              <a:spLocks noChangeShapeType="1"/>
            </p:cNvSpPr>
            <p:nvPr/>
          </p:nvSpPr>
          <p:spPr bwMode="auto">
            <a:xfrm flipV="1">
              <a:off x="449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5" name="Rectangle 1044"/>
            <p:cNvSpPr>
              <a:spLocks noChangeArrowheads="1"/>
            </p:cNvSpPr>
            <p:nvPr/>
          </p:nvSpPr>
          <p:spPr bwMode="auto">
            <a:xfrm>
              <a:off x="444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6" name="Line 1045"/>
            <p:cNvSpPr>
              <a:spLocks noChangeShapeType="1"/>
            </p:cNvSpPr>
            <p:nvPr/>
          </p:nvSpPr>
          <p:spPr bwMode="auto">
            <a:xfrm flipV="1">
              <a:off x="4734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7" name="Rectangle 1046"/>
            <p:cNvSpPr>
              <a:spLocks noChangeArrowheads="1"/>
            </p:cNvSpPr>
            <p:nvPr/>
          </p:nvSpPr>
          <p:spPr bwMode="auto">
            <a:xfrm>
              <a:off x="4679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350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8" name="Line 1047"/>
            <p:cNvSpPr>
              <a:spLocks noChangeShapeType="1"/>
            </p:cNvSpPr>
            <p:nvPr/>
          </p:nvSpPr>
          <p:spPr bwMode="auto">
            <a:xfrm flipV="1">
              <a:off x="496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9" name="Rectangle 1048"/>
            <p:cNvSpPr>
              <a:spLocks noChangeArrowheads="1"/>
            </p:cNvSpPr>
            <p:nvPr/>
          </p:nvSpPr>
          <p:spPr bwMode="auto">
            <a:xfrm>
              <a:off x="491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0" name="Line 1049"/>
            <p:cNvSpPr>
              <a:spLocks noChangeShapeType="1"/>
            </p:cNvSpPr>
            <p:nvPr/>
          </p:nvSpPr>
          <p:spPr bwMode="auto">
            <a:xfrm flipV="1">
              <a:off x="5198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1" name="Rectangle 1050"/>
            <p:cNvSpPr>
              <a:spLocks noChangeArrowheads="1"/>
            </p:cNvSpPr>
            <p:nvPr/>
          </p:nvSpPr>
          <p:spPr bwMode="auto">
            <a:xfrm>
              <a:off x="5144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450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2" name="Line 1051"/>
            <p:cNvSpPr>
              <a:spLocks noChangeShapeType="1"/>
            </p:cNvSpPr>
            <p:nvPr/>
          </p:nvSpPr>
          <p:spPr bwMode="auto">
            <a:xfrm flipV="1">
              <a:off x="543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3" name="Rectangle 1052"/>
            <p:cNvSpPr>
              <a:spLocks noChangeArrowheads="1"/>
            </p:cNvSpPr>
            <p:nvPr/>
          </p:nvSpPr>
          <p:spPr bwMode="auto">
            <a:xfrm>
              <a:off x="538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4" name="Line 1053"/>
            <p:cNvSpPr>
              <a:spLocks noChangeShapeType="1"/>
            </p:cNvSpPr>
            <p:nvPr/>
          </p:nvSpPr>
          <p:spPr bwMode="auto">
            <a:xfrm flipV="1">
              <a:off x="5669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5" name="Rectangle 1054"/>
            <p:cNvSpPr>
              <a:spLocks noChangeArrowheads="1"/>
            </p:cNvSpPr>
            <p:nvPr/>
          </p:nvSpPr>
          <p:spPr bwMode="auto">
            <a:xfrm>
              <a:off x="5615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550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6" name="Line 1055"/>
            <p:cNvSpPr>
              <a:spLocks noChangeShapeType="1"/>
            </p:cNvSpPr>
            <p:nvPr/>
          </p:nvSpPr>
          <p:spPr bwMode="auto">
            <a:xfrm flipV="1">
              <a:off x="5906" y="3471"/>
              <a:ext cx="0" cy="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7" name="Rectangle 1056"/>
            <p:cNvSpPr>
              <a:spLocks noChangeArrowheads="1"/>
            </p:cNvSpPr>
            <p:nvPr/>
          </p:nvSpPr>
          <p:spPr bwMode="auto">
            <a:xfrm>
              <a:off x="5852" y="3514"/>
              <a:ext cx="15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600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8" name="Rectangle 1057"/>
            <p:cNvSpPr>
              <a:spLocks noChangeArrowheads="1"/>
            </p:cNvSpPr>
            <p:nvPr/>
          </p:nvSpPr>
          <p:spPr bwMode="auto">
            <a:xfrm>
              <a:off x="4561" y="3606"/>
              <a:ext cx="36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anose="020B0604020202020204" pitchFamily="34" charset="0"/>
                </a:rPr>
                <a:t>Time (sec)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0" name="Line 1059"/>
            <p:cNvSpPr>
              <a:spLocks noChangeShapeType="1"/>
            </p:cNvSpPr>
            <p:nvPr/>
          </p:nvSpPr>
          <p:spPr bwMode="auto">
            <a:xfrm>
              <a:off x="5555" y="2947"/>
              <a:ext cx="0" cy="4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1" name="Freeform 1060"/>
            <p:cNvSpPr>
              <a:spLocks/>
            </p:cNvSpPr>
            <p:nvPr/>
          </p:nvSpPr>
          <p:spPr bwMode="auto">
            <a:xfrm>
              <a:off x="3561" y="2715"/>
              <a:ext cx="686" cy="0"/>
            </a:xfrm>
            <a:custGeom>
              <a:avLst/>
              <a:gdLst>
                <a:gd name="T0" fmla="*/ 10 w 686"/>
                <a:gd name="T1" fmla="*/ 27 w 686"/>
                <a:gd name="T2" fmla="*/ 43 w 686"/>
                <a:gd name="T3" fmla="*/ 59 w 686"/>
                <a:gd name="T4" fmla="*/ 75 w 686"/>
                <a:gd name="T5" fmla="*/ 91 w 686"/>
                <a:gd name="T6" fmla="*/ 108 w 686"/>
                <a:gd name="T7" fmla="*/ 124 w 686"/>
                <a:gd name="T8" fmla="*/ 140 w 686"/>
                <a:gd name="T9" fmla="*/ 156 w 686"/>
                <a:gd name="T10" fmla="*/ 173 w 686"/>
                <a:gd name="T11" fmla="*/ 189 w 686"/>
                <a:gd name="T12" fmla="*/ 205 w 686"/>
                <a:gd name="T13" fmla="*/ 221 w 686"/>
                <a:gd name="T14" fmla="*/ 237 w 686"/>
                <a:gd name="T15" fmla="*/ 254 w 686"/>
                <a:gd name="T16" fmla="*/ 270 w 686"/>
                <a:gd name="T17" fmla="*/ 286 w 686"/>
                <a:gd name="T18" fmla="*/ 302 w 686"/>
                <a:gd name="T19" fmla="*/ 318 w 686"/>
                <a:gd name="T20" fmla="*/ 335 w 686"/>
                <a:gd name="T21" fmla="*/ 351 w 686"/>
                <a:gd name="T22" fmla="*/ 367 w 686"/>
                <a:gd name="T23" fmla="*/ 383 w 686"/>
                <a:gd name="T24" fmla="*/ 400 w 686"/>
                <a:gd name="T25" fmla="*/ 416 w 686"/>
                <a:gd name="T26" fmla="*/ 432 w 686"/>
                <a:gd name="T27" fmla="*/ 448 w 686"/>
                <a:gd name="T28" fmla="*/ 464 w 686"/>
                <a:gd name="T29" fmla="*/ 481 w 686"/>
                <a:gd name="T30" fmla="*/ 497 w 686"/>
                <a:gd name="T31" fmla="*/ 513 w 686"/>
                <a:gd name="T32" fmla="*/ 529 w 686"/>
                <a:gd name="T33" fmla="*/ 546 w 686"/>
                <a:gd name="T34" fmla="*/ 562 w 686"/>
                <a:gd name="T35" fmla="*/ 578 w 686"/>
                <a:gd name="T36" fmla="*/ 594 w 686"/>
                <a:gd name="T37" fmla="*/ 610 w 686"/>
                <a:gd name="T38" fmla="*/ 627 w 686"/>
                <a:gd name="T39" fmla="*/ 643 w 686"/>
                <a:gd name="T40" fmla="*/ 659 w 686"/>
                <a:gd name="T41" fmla="*/ 675 w 68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86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6" y="0"/>
                  </a:lnTo>
                  <a:lnTo>
                    <a:pt x="151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7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194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59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5" y="0"/>
                  </a:lnTo>
                  <a:lnTo>
                    <a:pt x="281" y="0"/>
                  </a:lnTo>
                  <a:lnTo>
                    <a:pt x="286" y="0"/>
                  </a:lnTo>
                  <a:lnTo>
                    <a:pt x="291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29" y="0"/>
                  </a:lnTo>
                  <a:lnTo>
                    <a:pt x="335" y="0"/>
                  </a:lnTo>
                  <a:lnTo>
                    <a:pt x="340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2" y="0"/>
                  </a:lnTo>
                  <a:lnTo>
                    <a:pt x="367" y="0"/>
                  </a:lnTo>
                  <a:lnTo>
                    <a:pt x="373" y="0"/>
                  </a:lnTo>
                  <a:lnTo>
                    <a:pt x="378" y="0"/>
                  </a:lnTo>
                  <a:lnTo>
                    <a:pt x="383" y="0"/>
                  </a:lnTo>
                  <a:lnTo>
                    <a:pt x="389" y="0"/>
                  </a:lnTo>
                  <a:lnTo>
                    <a:pt x="394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7" y="0"/>
                  </a:lnTo>
                  <a:lnTo>
                    <a:pt x="443" y="0"/>
                  </a:lnTo>
                  <a:lnTo>
                    <a:pt x="448" y="0"/>
                  </a:lnTo>
                  <a:lnTo>
                    <a:pt x="454" y="0"/>
                  </a:lnTo>
                  <a:lnTo>
                    <a:pt x="459" y="0"/>
                  </a:lnTo>
                  <a:lnTo>
                    <a:pt x="464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1" y="0"/>
                  </a:lnTo>
                  <a:lnTo>
                    <a:pt x="486" y="0"/>
                  </a:lnTo>
                  <a:lnTo>
                    <a:pt x="491" y="0"/>
                  </a:lnTo>
                  <a:lnTo>
                    <a:pt x="497" y="0"/>
                  </a:lnTo>
                  <a:lnTo>
                    <a:pt x="502" y="0"/>
                  </a:lnTo>
                  <a:lnTo>
                    <a:pt x="508" y="0"/>
                  </a:lnTo>
                  <a:lnTo>
                    <a:pt x="513" y="0"/>
                  </a:lnTo>
                  <a:lnTo>
                    <a:pt x="518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5" y="0"/>
                  </a:lnTo>
                  <a:lnTo>
                    <a:pt x="540" y="0"/>
                  </a:lnTo>
                  <a:lnTo>
                    <a:pt x="546" y="0"/>
                  </a:lnTo>
                  <a:lnTo>
                    <a:pt x="551" y="0"/>
                  </a:lnTo>
                  <a:lnTo>
                    <a:pt x="556" y="0"/>
                  </a:lnTo>
                  <a:lnTo>
                    <a:pt x="562" y="0"/>
                  </a:lnTo>
                  <a:lnTo>
                    <a:pt x="567" y="0"/>
                  </a:lnTo>
                  <a:lnTo>
                    <a:pt x="573" y="0"/>
                  </a:lnTo>
                  <a:lnTo>
                    <a:pt x="578" y="0"/>
                  </a:lnTo>
                  <a:lnTo>
                    <a:pt x="583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0" y="0"/>
                  </a:lnTo>
                  <a:lnTo>
                    <a:pt x="616" y="0"/>
                  </a:lnTo>
                  <a:lnTo>
                    <a:pt x="621" y="0"/>
                  </a:lnTo>
                  <a:lnTo>
                    <a:pt x="627" y="0"/>
                  </a:lnTo>
                  <a:lnTo>
                    <a:pt x="632" y="0"/>
                  </a:lnTo>
                  <a:lnTo>
                    <a:pt x="637" y="0"/>
                  </a:lnTo>
                  <a:lnTo>
                    <a:pt x="643" y="0"/>
                  </a:lnTo>
                  <a:lnTo>
                    <a:pt x="648" y="0"/>
                  </a:lnTo>
                  <a:lnTo>
                    <a:pt x="654" y="0"/>
                  </a:lnTo>
                  <a:lnTo>
                    <a:pt x="659" y="0"/>
                  </a:lnTo>
                  <a:lnTo>
                    <a:pt x="664" y="0"/>
                  </a:lnTo>
                  <a:lnTo>
                    <a:pt x="670" y="0"/>
                  </a:lnTo>
                  <a:lnTo>
                    <a:pt x="675" y="0"/>
                  </a:lnTo>
                  <a:lnTo>
                    <a:pt x="681" y="0"/>
                  </a:lnTo>
                  <a:lnTo>
                    <a:pt x="686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2" name="Freeform 1061"/>
            <p:cNvSpPr>
              <a:spLocks/>
            </p:cNvSpPr>
            <p:nvPr/>
          </p:nvSpPr>
          <p:spPr bwMode="auto">
            <a:xfrm>
              <a:off x="4247" y="2715"/>
              <a:ext cx="687" cy="0"/>
            </a:xfrm>
            <a:custGeom>
              <a:avLst/>
              <a:gdLst>
                <a:gd name="T0" fmla="*/ 11 w 687"/>
                <a:gd name="T1" fmla="*/ 27 w 687"/>
                <a:gd name="T2" fmla="*/ 43 w 687"/>
                <a:gd name="T3" fmla="*/ 60 w 687"/>
                <a:gd name="T4" fmla="*/ 76 w 687"/>
                <a:gd name="T5" fmla="*/ 92 w 687"/>
                <a:gd name="T6" fmla="*/ 108 w 687"/>
                <a:gd name="T7" fmla="*/ 124 w 687"/>
                <a:gd name="T8" fmla="*/ 141 w 687"/>
                <a:gd name="T9" fmla="*/ 157 w 687"/>
                <a:gd name="T10" fmla="*/ 173 w 687"/>
                <a:gd name="T11" fmla="*/ 189 w 687"/>
                <a:gd name="T12" fmla="*/ 205 w 687"/>
                <a:gd name="T13" fmla="*/ 222 w 687"/>
                <a:gd name="T14" fmla="*/ 238 w 687"/>
                <a:gd name="T15" fmla="*/ 254 w 687"/>
                <a:gd name="T16" fmla="*/ 270 w 687"/>
                <a:gd name="T17" fmla="*/ 287 w 687"/>
                <a:gd name="T18" fmla="*/ 303 w 687"/>
                <a:gd name="T19" fmla="*/ 319 w 687"/>
                <a:gd name="T20" fmla="*/ 335 w 687"/>
                <a:gd name="T21" fmla="*/ 351 w 687"/>
                <a:gd name="T22" fmla="*/ 368 w 687"/>
                <a:gd name="T23" fmla="*/ 384 w 687"/>
                <a:gd name="T24" fmla="*/ 400 w 687"/>
                <a:gd name="T25" fmla="*/ 416 w 687"/>
                <a:gd name="T26" fmla="*/ 432 w 687"/>
                <a:gd name="T27" fmla="*/ 449 w 687"/>
                <a:gd name="T28" fmla="*/ 465 w 687"/>
                <a:gd name="T29" fmla="*/ 481 w 687"/>
                <a:gd name="T30" fmla="*/ 497 w 687"/>
                <a:gd name="T31" fmla="*/ 514 w 687"/>
                <a:gd name="T32" fmla="*/ 530 w 687"/>
                <a:gd name="T33" fmla="*/ 546 w 687"/>
                <a:gd name="T34" fmla="*/ 562 w 687"/>
                <a:gd name="T35" fmla="*/ 578 w 687"/>
                <a:gd name="T36" fmla="*/ 595 w 687"/>
                <a:gd name="T37" fmla="*/ 611 w 687"/>
                <a:gd name="T38" fmla="*/ 627 w 687"/>
                <a:gd name="T39" fmla="*/ 643 w 687"/>
                <a:gd name="T40" fmla="*/ 659 w 687"/>
                <a:gd name="T41" fmla="*/ 676 w 68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87">
                  <a:moveTo>
                    <a:pt x="0" y="0"/>
                  </a:moveTo>
                  <a:lnTo>
                    <a:pt x="5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43" y="0"/>
                  </a:lnTo>
                  <a:lnTo>
                    <a:pt x="49" y="0"/>
                  </a:lnTo>
                  <a:lnTo>
                    <a:pt x="54" y="0"/>
                  </a:lnTo>
                  <a:lnTo>
                    <a:pt x="60" y="0"/>
                  </a:lnTo>
                  <a:lnTo>
                    <a:pt x="65" y="0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81" y="0"/>
                  </a:lnTo>
                  <a:lnTo>
                    <a:pt x="87" y="0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08" y="0"/>
                  </a:lnTo>
                  <a:lnTo>
                    <a:pt x="114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30" y="0"/>
                  </a:lnTo>
                  <a:lnTo>
                    <a:pt x="135" y="0"/>
                  </a:lnTo>
                  <a:lnTo>
                    <a:pt x="141" y="0"/>
                  </a:lnTo>
                  <a:lnTo>
                    <a:pt x="146" y="0"/>
                  </a:lnTo>
                  <a:lnTo>
                    <a:pt x="151" y="0"/>
                  </a:lnTo>
                  <a:lnTo>
                    <a:pt x="157" y="0"/>
                  </a:lnTo>
                  <a:lnTo>
                    <a:pt x="162" y="0"/>
                  </a:lnTo>
                  <a:lnTo>
                    <a:pt x="168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4" y="0"/>
                  </a:lnTo>
                  <a:lnTo>
                    <a:pt x="189" y="0"/>
                  </a:lnTo>
                  <a:lnTo>
                    <a:pt x="195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1" y="0"/>
                  </a:lnTo>
                  <a:lnTo>
                    <a:pt x="216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8" y="0"/>
                  </a:lnTo>
                  <a:lnTo>
                    <a:pt x="243" y="0"/>
                  </a:lnTo>
                  <a:lnTo>
                    <a:pt x="249" y="0"/>
                  </a:lnTo>
                  <a:lnTo>
                    <a:pt x="254" y="0"/>
                  </a:lnTo>
                  <a:lnTo>
                    <a:pt x="260" y="0"/>
                  </a:lnTo>
                  <a:lnTo>
                    <a:pt x="265" y="0"/>
                  </a:lnTo>
                  <a:lnTo>
                    <a:pt x="270" y="0"/>
                  </a:lnTo>
                  <a:lnTo>
                    <a:pt x="276" y="0"/>
                  </a:lnTo>
                  <a:lnTo>
                    <a:pt x="281" y="0"/>
                  </a:lnTo>
                  <a:lnTo>
                    <a:pt x="287" y="0"/>
                  </a:lnTo>
                  <a:lnTo>
                    <a:pt x="292" y="0"/>
                  </a:lnTo>
                  <a:lnTo>
                    <a:pt x="297" y="0"/>
                  </a:lnTo>
                  <a:lnTo>
                    <a:pt x="303" y="0"/>
                  </a:lnTo>
                  <a:lnTo>
                    <a:pt x="308" y="0"/>
                  </a:lnTo>
                  <a:lnTo>
                    <a:pt x="314" y="0"/>
                  </a:lnTo>
                  <a:lnTo>
                    <a:pt x="319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5" y="0"/>
                  </a:lnTo>
                  <a:lnTo>
                    <a:pt x="341" y="0"/>
                  </a:lnTo>
                  <a:lnTo>
                    <a:pt x="346" y="0"/>
                  </a:lnTo>
                  <a:lnTo>
                    <a:pt x="351" y="0"/>
                  </a:lnTo>
                  <a:lnTo>
                    <a:pt x="357" y="0"/>
                  </a:lnTo>
                  <a:lnTo>
                    <a:pt x="362" y="0"/>
                  </a:lnTo>
                  <a:lnTo>
                    <a:pt x="368" y="0"/>
                  </a:lnTo>
                  <a:lnTo>
                    <a:pt x="373" y="0"/>
                  </a:lnTo>
                  <a:lnTo>
                    <a:pt x="378" y="0"/>
                  </a:lnTo>
                  <a:lnTo>
                    <a:pt x="384" y="0"/>
                  </a:lnTo>
                  <a:lnTo>
                    <a:pt x="389" y="0"/>
                  </a:lnTo>
                  <a:lnTo>
                    <a:pt x="395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1" y="0"/>
                  </a:lnTo>
                  <a:lnTo>
                    <a:pt x="416" y="0"/>
                  </a:lnTo>
                  <a:lnTo>
                    <a:pt x="422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43" y="0"/>
                  </a:lnTo>
                  <a:lnTo>
                    <a:pt x="449" y="0"/>
                  </a:lnTo>
                  <a:lnTo>
                    <a:pt x="454" y="0"/>
                  </a:lnTo>
                  <a:lnTo>
                    <a:pt x="460" y="0"/>
                  </a:lnTo>
                  <a:lnTo>
                    <a:pt x="465" y="0"/>
                  </a:lnTo>
                  <a:lnTo>
                    <a:pt x="470" y="0"/>
                  </a:lnTo>
                  <a:lnTo>
                    <a:pt x="476" y="0"/>
                  </a:lnTo>
                  <a:lnTo>
                    <a:pt x="481" y="0"/>
                  </a:lnTo>
                  <a:lnTo>
                    <a:pt x="487" y="0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8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4" y="0"/>
                  </a:lnTo>
                  <a:lnTo>
                    <a:pt x="530" y="0"/>
                  </a:lnTo>
                  <a:lnTo>
                    <a:pt x="535" y="0"/>
                  </a:lnTo>
                  <a:lnTo>
                    <a:pt x="541" y="0"/>
                  </a:lnTo>
                  <a:lnTo>
                    <a:pt x="546" y="0"/>
                  </a:lnTo>
                  <a:lnTo>
                    <a:pt x="551" y="0"/>
                  </a:lnTo>
                  <a:lnTo>
                    <a:pt x="557" y="0"/>
                  </a:lnTo>
                  <a:lnTo>
                    <a:pt x="562" y="0"/>
                  </a:lnTo>
                  <a:lnTo>
                    <a:pt x="568" y="0"/>
                  </a:lnTo>
                  <a:lnTo>
                    <a:pt x="573" y="0"/>
                  </a:lnTo>
                  <a:lnTo>
                    <a:pt x="578" y="0"/>
                  </a:lnTo>
                  <a:lnTo>
                    <a:pt x="584" y="0"/>
                  </a:lnTo>
                  <a:lnTo>
                    <a:pt x="589" y="0"/>
                  </a:lnTo>
                  <a:lnTo>
                    <a:pt x="595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1" y="0"/>
                  </a:lnTo>
                  <a:lnTo>
                    <a:pt x="616" y="0"/>
                  </a:lnTo>
                  <a:lnTo>
                    <a:pt x="622" y="0"/>
                  </a:lnTo>
                  <a:lnTo>
                    <a:pt x="627" y="0"/>
                  </a:lnTo>
                  <a:lnTo>
                    <a:pt x="632" y="0"/>
                  </a:lnTo>
                  <a:lnTo>
                    <a:pt x="638" y="0"/>
                  </a:lnTo>
                  <a:lnTo>
                    <a:pt x="643" y="0"/>
                  </a:lnTo>
                  <a:lnTo>
                    <a:pt x="649" y="0"/>
                  </a:lnTo>
                  <a:lnTo>
                    <a:pt x="654" y="0"/>
                  </a:lnTo>
                  <a:lnTo>
                    <a:pt x="659" y="0"/>
                  </a:lnTo>
                  <a:lnTo>
                    <a:pt x="665" y="0"/>
                  </a:lnTo>
                  <a:lnTo>
                    <a:pt x="670" y="0"/>
                  </a:lnTo>
                  <a:lnTo>
                    <a:pt x="676" y="0"/>
                  </a:lnTo>
                  <a:lnTo>
                    <a:pt x="681" y="0"/>
                  </a:lnTo>
                  <a:lnTo>
                    <a:pt x="687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3" name="Freeform 1062"/>
            <p:cNvSpPr>
              <a:spLocks/>
            </p:cNvSpPr>
            <p:nvPr/>
          </p:nvSpPr>
          <p:spPr bwMode="auto">
            <a:xfrm>
              <a:off x="4934" y="2715"/>
              <a:ext cx="681" cy="0"/>
            </a:xfrm>
            <a:custGeom>
              <a:avLst/>
              <a:gdLst>
                <a:gd name="T0" fmla="*/ 10 w 681"/>
                <a:gd name="T1" fmla="*/ 27 w 681"/>
                <a:gd name="T2" fmla="*/ 43 w 681"/>
                <a:gd name="T3" fmla="*/ 59 w 681"/>
                <a:gd name="T4" fmla="*/ 75 w 681"/>
                <a:gd name="T5" fmla="*/ 91 w 681"/>
                <a:gd name="T6" fmla="*/ 108 w 681"/>
                <a:gd name="T7" fmla="*/ 124 w 681"/>
                <a:gd name="T8" fmla="*/ 140 w 681"/>
                <a:gd name="T9" fmla="*/ 156 w 681"/>
                <a:gd name="T10" fmla="*/ 172 w 681"/>
                <a:gd name="T11" fmla="*/ 189 w 681"/>
                <a:gd name="T12" fmla="*/ 205 w 681"/>
                <a:gd name="T13" fmla="*/ 221 w 681"/>
                <a:gd name="T14" fmla="*/ 237 w 681"/>
                <a:gd name="T15" fmla="*/ 254 w 681"/>
                <a:gd name="T16" fmla="*/ 270 w 681"/>
                <a:gd name="T17" fmla="*/ 286 w 681"/>
                <a:gd name="T18" fmla="*/ 302 w 681"/>
                <a:gd name="T19" fmla="*/ 318 w 681"/>
                <a:gd name="T20" fmla="*/ 335 w 681"/>
                <a:gd name="T21" fmla="*/ 351 w 681"/>
                <a:gd name="T22" fmla="*/ 367 w 681"/>
                <a:gd name="T23" fmla="*/ 383 w 681"/>
                <a:gd name="T24" fmla="*/ 400 w 681"/>
                <a:gd name="T25" fmla="*/ 416 w 681"/>
                <a:gd name="T26" fmla="*/ 432 w 681"/>
                <a:gd name="T27" fmla="*/ 448 w 681"/>
                <a:gd name="T28" fmla="*/ 464 w 681"/>
                <a:gd name="T29" fmla="*/ 481 w 681"/>
                <a:gd name="T30" fmla="*/ 497 w 681"/>
                <a:gd name="T31" fmla="*/ 513 w 681"/>
                <a:gd name="T32" fmla="*/ 529 w 681"/>
                <a:gd name="T33" fmla="*/ 545 w 681"/>
                <a:gd name="T34" fmla="*/ 562 w 681"/>
                <a:gd name="T35" fmla="*/ 578 w 681"/>
                <a:gd name="T36" fmla="*/ 594 w 681"/>
                <a:gd name="T37" fmla="*/ 610 w 681"/>
                <a:gd name="T38" fmla="*/ 621 w 681"/>
                <a:gd name="T39" fmla="*/ 637 w 681"/>
                <a:gd name="T40" fmla="*/ 654 w 681"/>
                <a:gd name="T41" fmla="*/ 670 w 68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</a:cxnLst>
              <a:rect l="0" t="0" r="r" b="b"/>
              <a:pathLst>
                <a:path w="681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8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5" y="0"/>
                  </a:lnTo>
                  <a:lnTo>
                    <a:pt x="151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7" y="0"/>
                  </a:lnTo>
                  <a:lnTo>
                    <a:pt x="172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194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59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5" y="0"/>
                  </a:lnTo>
                  <a:lnTo>
                    <a:pt x="281" y="0"/>
                  </a:lnTo>
                  <a:lnTo>
                    <a:pt x="286" y="0"/>
                  </a:lnTo>
                  <a:lnTo>
                    <a:pt x="291" y="0"/>
                  </a:lnTo>
                  <a:lnTo>
                    <a:pt x="297" y="0"/>
                  </a:lnTo>
                  <a:lnTo>
                    <a:pt x="302" y="0"/>
                  </a:lnTo>
                  <a:lnTo>
                    <a:pt x="308" y="0"/>
                  </a:lnTo>
                  <a:lnTo>
                    <a:pt x="313" y="0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29" y="0"/>
                  </a:lnTo>
                  <a:lnTo>
                    <a:pt x="335" y="0"/>
                  </a:lnTo>
                  <a:lnTo>
                    <a:pt x="340" y="0"/>
                  </a:lnTo>
                  <a:lnTo>
                    <a:pt x="345" y="0"/>
                  </a:lnTo>
                  <a:lnTo>
                    <a:pt x="351" y="0"/>
                  </a:lnTo>
                  <a:lnTo>
                    <a:pt x="356" y="0"/>
                  </a:lnTo>
                  <a:lnTo>
                    <a:pt x="362" y="0"/>
                  </a:lnTo>
                  <a:lnTo>
                    <a:pt x="367" y="0"/>
                  </a:lnTo>
                  <a:lnTo>
                    <a:pt x="372" y="0"/>
                  </a:lnTo>
                  <a:lnTo>
                    <a:pt x="378" y="0"/>
                  </a:lnTo>
                  <a:lnTo>
                    <a:pt x="383" y="0"/>
                  </a:lnTo>
                  <a:lnTo>
                    <a:pt x="389" y="0"/>
                  </a:lnTo>
                  <a:lnTo>
                    <a:pt x="394" y="0"/>
                  </a:lnTo>
                  <a:lnTo>
                    <a:pt x="400" y="0"/>
                  </a:lnTo>
                  <a:lnTo>
                    <a:pt x="405" y="0"/>
                  </a:lnTo>
                  <a:lnTo>
                    <a:pt x="410" y="0"/>
                  </a:lnTo>
                  <a:lnTo>
                    <a:pt x="416" y="0"/>
                  </a:lnTo>
                  <a:lnTo>
                    <a:pt x="421" y="0"/>
                  </a:lnTo>
                  <a:lnTo>
                    <a:pt x="427" y="0"/>
                  </a:lnTo>
                  <a:lnTo>
                    <a:pt x="432" y="0"/>
                  </a:lnTo>
                  <a:lnTo>
                    <a:pt x="437" y="0"/>
                  </a:lnTo>
                  <a:lnTo>
                    <a:pt x="443" y="0"/>
                  </a:lnTo>
                  <a:lnTo>
                    <a:pt x="448" y="0"/>
                  </a:lnTo>
                  <a:lnTo>
                    <a:pt x="454" y="0"/>
                  </a:lnTo>
                  <a:lnTo>
                    <a:pt x="459" y="0"/>
                  </a:lnTo>
                  <a:lnTo>
                    <a:pt x="464" y="0"/>
                  </a:lnTo>
                  <a:lnTo>
                    <a:pt x="470" y="0"/>
                  </a:lnTo>
                  <a:lnTo>
                    <a:pt x="475" y="0"/>
                  </a:lnTo>
                  <a:lnTo>
                    <a:pt x="481" y="0"/>
                  </a:lnTo>
                  <a:lnTo>
                    <a:pt x="486" y="0"/>
                  </a:lnTo>
                  <a:lnTo>
                    <a:pt x="491" y="0"/>
                  </a:lnTo>
                  <a:lnTo>
                    <a:pt x="497" y="0"/>
                  </a:lnTo>
                  <a:lnTo>
                    <a:pt x="502" y="0"/>
                  </a:lnTo>
                  <a:lnTo>
                    <a:pt x="508" y="0"/>
                  </a:lnTo>
                  <a:lnTo>
                    <a:pt x="513" y="0"/>
                  </a:lnTo>
                  <a:lnTo>
                    <a:pt x="518" y="0"/>
                  </a:lnTo>
                  <a:lnTo>
                    <a:pt x="524" y="0"/>
                  </a:lnTo>
                  <a:lnTo>
                    <a:pt x="529" y="0"/>
                  </a:lnTo>
                  <a:lnTo>
                    <a:pt x="535" y="0"/>
                  </a:lnTo>
                  <a:lnTo>
                    <a:pt x="540" y="0"/>
                  </a:lnTo>
                  <a:lnTo>
                    <a:pt x="545" y="0"/>
                  </a:lnTo>
                  <a:lnTo>
                    <a:pt x="551" y="0"/>
                  </a:lnTo>
                  <a:lnTo>
                    <a:pt x="556" y="0"/>
                  </a:lnTo>
                  <a:lnTo>
                    <a:pt x="562" y="0"/>
                  </a:lnTo>
                  <a:lnTo>
                    <a:pt x="567" y="0"/>
                  </a:lnTo>
                  <a:lnTo>
                    <a:pt x="572" y="0"/>
                  </a:lnTo>
                  <a:lnTo>
                    <a:pt x="578" y="0"/>
                  </a:lnTo>
                  <a:lnTo>
                    <a:pt x="583" y="0"/>
                  </a:lnTo>
                  <a:lnTo>
                    <a:pt x="589" y="0"/>
                  </a:lnTo>
                  <a:lnTo>
                    <a:pt x="594" y="0"/>
                  </a:lnTo>
                  <a:lnTo>
                    <a:pt x="600" y="0"/>
                  </a:lnTo>
                  <a:lnTo>
                    <a:pt x="605" y="0"/>
                  </a:lnTo>
                  <a:lnTo>
                    <a:pt x="610" y="0"/>
                  </a:lnTo>
                  <a:lnTo>
                    <a:pt x="616" y="0"/>
                  </a:lnTo>
                  <a:lnTo>
                    <a:pt x="627" y="0"/>
                  </a:lnTo>
                  <a:lnTo>
                    <a:pt x="621" y="0"/>
                  </a:lnTo>
                  <a:lnTo>
                    <a:pt x="627" y="0"/>
                  </a:lnTo>
                  <a:lnTo>
                    <a:pt x="632" y="0"/>
                  </a:lnTo>
                  <a:lnTo>
                    <a:pt x="637" y="0"/>
                  </a:lnTo>
                  <a:lnTo>
                    <a:pt x="643" y="0"/>
                  </a:lnTo>
                  <a:lnTo>
                    <a:pt x="648" y="0"/>
                  </a:lnTo>
                  <a:lnTo>
                    <a:pt x="654" y="0"/>
                  </a:lnTo>
                  <a:lnTo>
                    <a:pt x="659" y="0"/>
                  </a:lnTo>
                  <a:lnTo>
                    <a:pt x="664" y="0"/>
                  </a:lnTo>
                  <a:lnTo>
                    <a:pt x="670" y="0"/>
                  </a:lnTo>
                  <a:lnTo>
                    <a:pt x="675" y="0"/>
                  </a:lnTo>
                  <a:lnTo>
                    <a:pt x="68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4" name="Freeform 1063"/>
            <p:cNvSpPr>
              <a:spLocks/>
            </p:cNvSpPr>
            <p:nvPr/>
          </p:nvSpPr>
          <p:spPr bwMode="auto">
            <a:xfrm>
              <a:off x="5615" y="2715"/>
              <a:ext cx="291" cy="0"/>
            </a:xfrm>
            <a:custGeom>
              <a:avLst/>
              <a:gdLst>
                <a:gd name="T0" fmla="*/ 0 w 291"/>
                <a:gd name="T1" fmla="*/ 5 w 291"/>
                <a:gd name="T2" fmla="*/ 10 w 291"/>
                <a:gd name="T3" fmla="*/ 16 w 291"/>
                <a:gd name="T4" fmla="*/ 21 w 291"/>
                <a:gd name="T5" fmla="*/ 27 w 291"/>
                <a:gd name="T6" fmla="*/ 32 w 291"/>
                <a:gd name="T7" fmla="*/ 37 w 291"/>
                <a:gd name="T8" fmla="*/ 43 w 291"/>
                <a:gd name="T9" fmla="*/ 48 w 291"/>
                <a:gd name="T10" fmla="*/ 54 w 291"/>
                <a:gd name="T11" fmla="*/ 59 w 291"/>
                <a:gd name="T12" fmla="*/ 64 w 291"/>
                <a:gd name="T13" fmla="*/ 70 w 291"/>
                <a:gd name="T14" fmla="*/ 75 w 291"/>
                <a:gd name="T15" fmla="*/ 81 w 291"/>
                <a:gd name="T16" fmla="*/ 86 w 291"/>
                <a:gd name="T17" fmla="*/ 91 w 291"/>
                <a:gd name="T18" fmla="*/ 97 w 291"/>
                <a:gd name="T19" fmla="*/ 102 w 291"/>
                <a:gd name="T20" fmla="*/ 108 w 291"/>
                <a:gd name="T21" fmla="*/ 113 w 291"/>
                <a:gd name="T22" fmla="*/ 119 w 291"/>
                <a:gd name="T23" fmla="*/ 124 w 291"/>
                <a:gd name="T24" fmla="*/ 129 w 291"/>
                <a:gd name="T25" fmla="*/ 135 w 291"/>
                <a:gd name="T26" fmla="*/ 140 w 291"/>
                <a:gd name="T27" fmla="*/ 146 w 291"/>
                <a:gd name="T28" fmla="*/ 151 w 291"/>
                <a:gd name="T29" fmla="*/ 156 w 291"/>
                <a:gd name="T30" fmla="*/ 162 w 291"/>
                <a:gd name="T31" fmla="*/ 167 w 291"/>
                <a:gd name="T32" fmla="*/ 173 w 291"/>
                <a:gd name="T33" fmla="*/ 178 w 291"/>
                <a:gd name="T34" fmla="*/ 183 w 291"/>
                <a:gd name="T35" fmla="*/ 189 w 291"/>
                <a:gd name="T36" fmla="*/ 194 w 291"/>
                <a:gd name="T37" fmla="*/ 200 w 291"/>
                <a:gd name="T38" fmla="*/ 205 w 291"/>
                <a:gd name="T39" fmla="*/ 210 w 291"/>
                <a:gd name="T40" fmla="*/ 216 w 291"/>
                <a:gd name="T41" fmla="*/ 221 w 291"/>
                <a:gd name="T42" fmla="*/ 227 w 291"/>
                <a:gd name="T43" fmla="*/ 232 w 291"/>
                <a:gd name="T44" fmla="*/ 237 w 291"/>
                <a:gd name="T45" fmla="*/ 243 w 291"/>
                <a:gd name="T46" fmla="*/ 248 w 291"/>
                <a:gd name="T47" fmla="*/ 254 w 291"/>
                <a:gd name="T48" fmla="*/ 259 w 291"/>
                <a:gd name="T49" fmla="*/ 264 w 291"/>
                <a:gd name="T50" fmla="*/ 270 w 291"/>
                <a:gd name="T51" fmla="*/ 275 w 291"/>
                <a:gd name="T52" fmla="*/ 281 w 291"/>
                <a:gd name="T53" fmla="*/ 286 w 291"/>
                <a:gd name="T54" fmla="*/ 291 w 29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  <a:cxn ang="0">
                  <a:pos x="T21" y="0"/>
                </a:cxn>
                <a:cxn ang="0">
                  <a:pos x="T22" y="0"/>
                </a:cxn>
                <a:cxn ang="0">
                  <a:pos x="T23" y="0"/>
                </a:cxn>
                <a:cxn ang="0">
                  <a:pos x="T24" y="0"/>
                </a:cxn>
                <a:cxn ang="0">
                  <a:pos x="T25" y="0"/>
                </a:cxn>
                <a:cxn ang="0">
                  <a:pos x="T26" y="0"/>
                </a:cxn>
                <a:cxn ang="0">
                  <a:pos x="T27" y="0"/>
                </a:cxn>
                <a:cxn ang="0">
                  <a:pos x="T28" y="0"/>
                </a:cxn>
                <a:cxn ang="0">
                  <a:pos x="T29" y="0"/>
                </a:cxn>
                <a:cxn ang="0">
                  <a:pos x="T30" y="0"/>
                </a:cxn>
                <a:cxn ang="0">
                  <a:pos x="T31" y="0"/>
                </a:cxn>
                <a:cxn ang="0">
                  <a:pos x="T32" y="0"/>
                </a:cxn>
                <a:cxn ang="0">
                  <a:pos x="T33" y="0"/>
                </a:cxn>
                <a:cxn ang="0">
                  <a:pos x="T34" y="0"/>
                </a:cxn>
                <a:cxn ang="0">
                  <a:pos x="T35" y="0"/>
                </a:cxn>
                <a:cxn ang="0">
                  <a:pos x="T36" y="0"/>
                </a:cxn>
                <a:cxn ang="0">
                  <a:pos x="T37" y="0"/>
                </a:cxn>
                <a:cxn ang="0">
                  <a:pos x="T38" y="0"/>
                </a:cxn>
                <a:cxn ang="0">
                  <a:pos x="T39" y="0"/>
                </a:cxn>
                <a:cxn ang="0">
                  <a:pos x="T40" y="0"/>
                </a:cxn>
                <a:cxn ang="0">
                  <a:pos x="T41" y="0"/>
                </a:cxn>
                <a:cxn ang="0">
                  <a:pos x="T42" y="0"/>
                </a:cxn>
                <a:cxn ang="0">
                  <a:pos x="T43" y="0"/>
                </a:cxn>
                <a:cxn ang="0">
                  <a:pos x="T44" y="0"/>
                </a:cxn>
                <a:cxn ang="0">
                  <a:pos x="T45" y="0"/>
                </a:cxn>
                <a:cxn ang="0">
                  <a:pos x="T46" y="0"/>
                </a:cxn>
                <a:cxn ang="0">
                  <a:pos x="T47" y="0"/>
                </a:cxn>
                <a:cxn ang="0">
                  <a:pos x="T48" y="0"/>
                </a:cxn>
                <a:cxn ang="0">
                  <a:pos x="T49" y="0"/>
                </a:cxn>
                <a:cxn ang="0">
                  <a:pos x="T50" y="0"/>
                </a:cxn>
                <a:cxn ang="0">
                  <a:pos x="T51" y="0"/>
                </a:cxn>
                <a:cxn ang="0">
                  <a:pos x="T52" y="0"/>
                </a:cxn>
                <a:cxn ang="0">
                  <a:pos x="T53" y="0"/>
                </a:cxn>
                <a:cxn ang="0">
                  <a:pos x="T54" y="0"/>
                </a:cxn>
              </a:cxnLst>
              <a:rect l="0" t="0" r="r" b="b"/>
              <a:pathLst>
                <a:path w="291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9" y="0"/>
                  </a:lnTo>
                  <a:lnTo>
                    <a:pt x="64" y="0"/>
                  </a:lnTo>
                  <a:lnTo>
                    <a:pt x="70" y="0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8" y="0"/>
                  </a:lnTo>
                  <a:lnTo>
                    <a:pt x="113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9" y="0"/>
                  </a:lnTo>
                  <a:lnTo>
                    <a:pt x="135" y="0"/>
                  </a:lnTo>
                  <a:lnTo>
                    <a:pt x="140" y="0"/>
                  </a:lnTo>
                  <a:lnTo>
                    <a:pt x="146" y="0"/>
                  </a:lnTo>
                  <a:lnTo>
                    <a:pt x="151" y="0"/>
                  </a:lnTo>
                  <a:lnTo>
                    <a:pt x="156" y="0"/>
                  </a:lnTo>
                  <a:lnTo>
                    <a:pt x="162" y="0"/>
                  </a:lnTo>
                  <a:lnTo>
                    <a:pt x="167" y="0"/>
                  </a:lnTo>
                  <a:lnTo>
                    <a:pt x="173" y="0"/>
                  </a:lnTo>
                  <a:lnTo>
                    <a:pt x="178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194" y="0"/>
                  </a:lnTo>
                  <a:lnTo>
                    <a:pt x="200" y="0"/>
                  </a:lnTo>
                  <a:lnTo>
                    <a:pt x="205" y="0"/>
                  </a:lnTo>
                  <a:lnTo>
                    <a:pt x="210" y="0"/>
                  </a:lnTo>
                  <a:lnTo>
                    <a:pt x="216" y="0"/>
                  </a:lnTo>
                  <a:lnTo>
                    <a:pt x="221" y="0"/>
                  </a:lnTo>
                  <a:lnTo>
                    <a:pt x="227" y="0"/>
                  </a:lnTo>
                  <a:lnTo>
                    <a:pt x="232" y="0"/>
                  </a:lnTo>
                  <a:lnTo>
                    <a:pt x="237" y="0"/>
                  </a:lnTo>
                  <a:lnTo>
                    <a:pt x="243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59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5" y="0"/>
                  </a:lnTo>
                  <a:lnTo>
                    <a:pt x="281" y="0"/>
                  </a:lnTo>
                  <a:lnTo>
                    <a:pt x="286" y="0"/>
                  </a:lnTo>
                  <a:lnTo>
                    <a:pt x="291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57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52797</TotalTime>
  <Words>476</Words>
  <Application>Microsoft Office PowerPoint</Application>
  <PresentationFormat>Widescreen</PresentationFormat>
  <Paragraphs>243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Luxembourg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SMITS</dc:creator>
  <cp:lastModifiedBy>Lisa SMITS</cp:lastModifiedBy>
  <cp:revision>9</cp:revision>
  <cp:lastPrinted>2018-03-02T15:03:55Z</cp:lastPrinted>
  <dcterms:created xsi:type="dcterms:W3CDTF">2018-03-02T14:54:26Z</dcterms:created>
  <dcterms:modified xsi:type="dcterms:W3CDTF">2018-04-17T08:00:09Z</dcterms:modified>
</cp:coreProperties>
</file>