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5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0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6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4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7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4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6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8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596B8-CA2F-4C56-8896-DC3D91037B7A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47564-894A-48F0-9FE9-5C2A170DA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6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2.wdp"/><Relationship Id="rId5" Type="http://schemas.microsoft.com/office/2007/relationships/hdphoto" Target="../media/hdphoto1.wdp"/><Relationship Id="rId15" Type="http://schemas.openxmlformats.org/officeDocument/2006/relationships/image" Target="../media/image12.jpe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59538" y="766749"/>
            <a:ext cx="3598608" cy="2645247"/>
            <a:chOff x="678424" y="261869"/>
            <a:chExt cx="3598608" cy="264524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81" t="23882" r="2639" b="17860"/>
            <a:stretch/>
          </p:blipFill>
          <p:spPr>
            <a:xfrm>
              <a:off x="678424" y="1164414"/>
              <a:ext cx="2642995" cy="456850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3363089" y="1258461"/>
              <a:ext cx="404783" cy="199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TH</a:t>
              </a:r>
              <a:endParaRPr lang="en-US" sz="1200" dirty="0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499843" y="581728"/>
              <a:ext cx="916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825-GC</a:t>
              </a:r>
              <a:endParaRPr lang="en-US" sz="1200" dirty="0"/>
            </a:p>
          </p:txBody>
        </p:sp>
        <p:sp>
          <p:nvSpPr>
            <p:cNvPr id="7" name="TextBox 6"/>
            <p:cNvSpPr txBox="1"/>
            <p:nvPr/>
          </p:nvSpPr>
          <p:spPr>
            <a:xfrm rot="16200000">
              <a:off x="1202748" y="581728"/>
              <a:ext cx="916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825</a:t>
              </a:r>
              <a:endParaRPr 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1875839" y="581728"/>
              <a:ext cx="916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2122-GC</a:t>
              </a:r>
              <a:endParaRPr lang="en-US" sz="1200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14" t="27416" r="1564" b="23295"/>
            <a:stretch/>
          </p:blipFill>
          <p:spPr>
            <a:xfrm>
              <a:off x="678424" y="1678347"/>
              <a:ext cx="2642995" cy="398832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3363089" y="1709551"/>
              <a:ext cx="9139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TUBB3</a:t>
              </a:r>
              <a:endParaRPr lang="en-US" sz="1200" dirty="0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5" t="10015" b="14527"/>
            <a:stretch/>
          </p:blipFill>
          <p:spPr>
            <a:xfrm>
              <a:off x="678425" y="2134267"/>
              <a:ext cx="2642995" cy="293144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363089" y="2137867"/>
              <a:ext cx="607175" cy="199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GFAP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63089" y="2538932"/>
              <a:ext cx="607175" cy="199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err="1" smtClean="0"/>
                <a:t>Actin</a:t>
              </a:r>
              <a:endParaRPr lang="en-US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2539098" y="581728"/>
              <a:ext cx="916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2122</a:t>
              </a:r>
              <a:endParaRPr lang="en-US" sz="1200" dirty="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67" t="17123" r="2345" b="17268"/>
            <a:stretch/>
          </p:blipFill>
          <p:spPr>
            <a:xfrm>
              <a:off x="678424" y="2488173"/>
              <a:ext cx="2642995" cy="418943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</p:pic>
      </p:grpSp>
      <p:grpSp>
        <p:nvGrpSpPr>
          <p:cNvPr id="59" name="Group 58"/>
          <p:cNvGrpSpPr/>
          <p:nvPr/>
        </p:nvGrpSpPr>
        <p:grpSpPr>
          <a:xfrm>
            <a:off x="5649273" y="580093"/>
            <a:ext cx="6287088" cy="3918630"/>
            <a:chOff x="182225" y="674414"/>
            <a:chExt cx="6287088" cy="3918630"/>
          </a:xfrm>
        </p:grpSpPr>
        <p:sp>
          <p:nvSpPr>
            <p:cNvPr id="60" name="TextBox 59"/>
            <p:cNvSpPr txBox="1"/>
            <p:nvPr/>
          </p:nvSpPr>
          <p:spPr>
            <a:xfrm>
              <a:off x="284230" y="1672039"/>
              <a:ext cx="3146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*</a:t>
              </a:r>
              <a:endParaRPr lang="en-US" sz="1200" dirty="0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26354" y="674414"/>
              <a:ext cx="5942959" cy="3397459"/>
              <a:chOff x="2693092" y="1121672"/>
              <a:chExt cx="5942959" cy="3397459"/>
            </a:xfrm>
          </p:grpSpPr>
          <p:sp>
            <p:nvSpPr>
              <p:cNvPr id="65" name="TextBox 64"/>
              <p:cNvSpPr txBox="1"/>
              <p:nvPr/>
            </p:nvSpPr>
            <p:spPr>
              <a:xfrm rot="16200000">
                <a:off x="2362364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DMSO</a:t>
                </a:r>
                <a:endParaRPr lang="en-US" sz="1400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16200000">
                <a:off x="2858893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CCCP</a:t>
                </a:r>
                <a:endParaRPr lang="en-US" sz="1400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 rot="16200000">
                <a:off x="3355422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DMSO</a:t>
                </a:r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 rot="16200000">
                <a:off x="3851951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CCCP</a:t>
                </a:r>
                <a:endParaRPr lang="en-US" sz="14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810692" y="1206832"/>
                <a:ext cx="80430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825-GC</a:t>
                </a:r>
                <a:endParaRPr lang="en-US" sz="14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880701" y="1206832"/>
                <a:ext cx="1111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825</a:t>
                </a:r>
                <a:endParaRPr lang="en-US" sz="1400" dirty="0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>
                <a:off x="2817597" y="1501472"/>
                <a:ext cx="65041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73597" y="1501472"/>
                <a:ext cx="65041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3" name="Picture 72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0" t="34709" r="55410" b="7030"/>
              <a:stretch/>
            </p:blipFill>
            <p:spPr>
              <a:xfrm>
                <a:off x="2693092" y="2139190"/>
                <a:ext cx="1895402" cy="369121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08" t="28526" r="55923" b="17622"/>
              <a:stretch/>
            </p:blipFill>
            <p:spPr>
              <a:xfrm>
                <a:off x="2693092" y="2559720"/>
                <a:ext cx="1895401" cy="368722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pic>
            <p:nvPicPr>
              <p:cNvPr id="75" name="Picture 74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30" r="55245"/>
              <a:stretch/>
            </p:blipFill>
            <p:spPr>
              <a:xfrm>
                <a:off x="2693092" y="2973818"/>
                <a:ext cx="1895402" cy="695228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sp>
            <p:nvSpPr>
              <p:cNvPr id="76" name="TextBox 75"/>
              <p:cNvSpPr txBox="1"/>
              <p:nvPr/>
            </p:nvSpPr>
            <p:spPr>
              <a:xfrm>
                <a:off x="6602135" y="2575288"/>
                <a:ext cx="16848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VDAC1 (short </a:t>
                </a:r>
                <a:r>
                  <a:rPr lang="fr-LU" sz="1400" dirty="0" err="1" smtClean="0"/>
                  <a:t>exp</a:t>
                </a:r>
                <a:r>
                  <a:rPr lang="fr-LU" sz="1400" dirty="0" smtClean="0"/>
                  <a:t>)</a:t>
                </a:r>
                <a:endParaRPr lang="en-US" sz="1400" dirty="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6602135" y="2210366"/>
                <a:ext cx="8849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Miro1</a:t>
                </a:r>
                <a:endParaRPr lang="en-US" sz="1400" dirty="0"/>
              </a:p>
            </p:txBody>
          </p:sp>
          <p:pic>
            <p:nvPicPr>
              <p:cNvPr id="78" name="Picture 77"/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865" t="32532" r="5692" b="7030"/>
              <a:stretch/>
            </p:blipFill>
            <p:spPr>
              <a:xfrm>
                <a:off x="4667530" y="2139190"/>
                <a:ext cx="1884294" cy="364229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sp>
            <p:nvSpPr>
              <p:cNvPr id="79" name="TextBox 78"/>
              <p:cNvSpPr txBox="1"/>
              <p:nvPr/>
            </p:nvSpPr>
            <p:spPr>
              <a:xfrm rot="16200000">
                <a:off x="4376615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DMSO</a:t>
                </a:r>
                <a:endParaRPr lang="en-US" sz="1400" dirty="0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 rot="16200000">
                <a:off x="4853480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CCCP</a:t>
                </a:r>
                <a:endParaRPr lang="en-US" sz="1400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 rot="16200000">
                <a:off x="5350009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DMSO</a:t>
                </a:r>
                <a:endParaRPr lang="en-US" sz="14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 rot="16200000">
                <a:off x="5807210" y="1483977"/>
                <a:ext cx="10323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CCCP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4729933" y="1206832"/>
                <a:ext cx="104093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2122-GC</a:t>
                </a:r>
                <a:endParaRPr lang="en-US" sz="1400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5799939" y="1206832"/>
                <a:ext cx="1111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2122</a:t>
                </a:r>
                <a:endParaRPr lang="en-US" sz="1400" dirty="0"/>
              </a:p>
            </p:txBody>
          </p:sp>
          <p:cxnSp>
            <p:nvCxnSpPr>
              <p:cNvPr id="85" name="Straight Connector 84"/>
              <p:cNvCxnSpPr/>
              <p:nvPr/>
            </p:nvCxnSpPr>
            <p:spPr>
              <a:xfrm>
                <a:off x="4812612" y="1501472"/>
                <a:ext cx="65041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5758673" y="1501472"/>
                <a:ext cx="65041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87" name="Picture 86"/>
              <p:cNvPicPr>
                <a:picLocks noChangeAspect="1"/>
              </p:cNvPicPr>
              <p:nvPr/>
            </p:nvPicPr>
            <p:blipFill rotWithShape="1"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4777" t="30413" r="2473" b="17623"/>
              <a:stretch/>
            </p:blipFill>
            <p:spPr>
              <a:xfrm>
                <a:off x="4667530" y="2559720"/>
                <a:ext cx="1884294" cy="353863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pic>
            <p:nvPicPr>
              <p:cNvPr id="88" name="Picture 87"/>
              <p:cNvPicPr>
                <a:picLocks noChangeAspect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5181" r="1642"/>
              <a:stretch/>
            </p:blipFill>
            <p:spPr>
              <a:xfrm>
                <a:off x="4667530" y="2973818"/>
                <a:ext cx="1884294" cy="685526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sp>
            <p:nvSpPr>
              <p:cNvPr id="89" name="TextBox 88"/>
              <p:cNvSpPr txBox="1"/>
              <p:nvPr/>
            </p:nvSpPr>
            <p:spPr>
              <a:xfrm>
                <a:off x="6602135" y="3298567"/>
                <a:ext cx="16848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VDAC1 (long </a:t>
                </a:r>
                <a:r>
                  <a:rPr lang="fr-LU" sz="1400" dirty="0" err="1" smtClean="0"/>
                  <a:t>exp</a:t>
                </a:r>
                <a:r>
                  <a:rPr lang="fr-LU" sz="1400" dirty="0" smtClean="0"/>
                  <a:t>)</a:t>
                </a:r>
                <a:endParaRPr lang="en-US" sz="1400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602135" y="2933883"/>
                <a:ext cx="20339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smtClean="0"/>
                  <a:t>Ub-VDAC1</a:t>
                </a:r>
                <a:endParaRPr lang="en-US" sz="1400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6602135" y="4146420"/>
                <a:ext cx="8849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err="1" smtClean="0"/>
                  <a:t>Actin</a:t>
                </a:r>
                <a:endParaRPr lang="en-US" sz="1400" dirty="0"/>
              </a:p>
            </p:txBody>
          </p:sp>
          <p:pic>
            <p:nvPicPr>
              <p:cNvPr id="92" name="Picture 91"/>
              <p:cNvPicPr>
                <a:picLocks noChangeAspect="1"/>
              </p:cNvPicPr>
              <p:nvPr/>
            </p:nvPicPr>
            <p:blipFill rotWithShape="1"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46" t="29179" r="2470" b="6341"/>
              <a:stretch/>
            </p:blipFill>
            <p:spPr>
              <a:xfrm>
                <a:off x="2693092" y="3723847"/>
                <a:ext cx="1895401" cy="400886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sp>
            <p:nvSpPr>
              <p:cNvPr id="93" name="TextBox 92"/>
              <p:cNvSpPr txBox="1"/>
              <p:nvPr/>
            </p:nvSpPr>
            <p:spPr>
              <a:xfrm>
                <a:off x="6602135" y="3708175"/>
                <a:ext cx="88490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LU" sz="1400" dirty="0" err="1" smtClean="0"/>
                  <a:t>Parkin</a:t>
                </a:r>
                <a:endParaRPr lang="en-US" sz="1400" dirty="0"/>
              </a:p>
            </p:txBody>
          </p:sp>
          <p:pic>
            <p:nvPicPr>
              <p:cNvPr id="94" name="Picture 93"/>
              <p:cNvPicPr>
                <a:picLocks noChangeAspect="1"/>
              </p:cNvPicPr>
              <p:nvPr/>
            </p:nvPicPr>
            <p:blipFill rotWithShape="1"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399" t="35125" r="6225" b="10586"/>
              <a:stretch/>
            </p:blipFill>
            <p:spPr>
              <a:xfrm>
                <a:off x="4667530" y="3723847"/>
                <a:ext cx="1884294" cy="399603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pic>
            <p:nvPicPr>
              <p:cNvPr id="95" name="Picture 94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25" t="29017" r="54645" b="6532"/>
              <a:stretch/>
            </p:blipFill>
            <p:spPr>
              <a:xfrm>
                <a:off x="2697827" y="4182258"/>
                <a:ext cx="1890665" cy="336873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  <p:pic>
            <p:nvPicPr>
              <p:cNvPr id="96" name="Picture 95"/>
              <p:cNvPicPr>
                <a:picLocks noChangeAspect="1"/>
              </p:cNvPicPr>
              <p:nvPr/>
            </p:nvPicPr>
            <p:blipFill rotWithShape="1"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5006" t="26442" r="1532" b="10769"/>
              <a:stretch/>
            </p:blipFill>
            <p:spPr>
              <a:xfrm>
                <a:off x="4667531" y="4183516"/>
                <a:ext cx="1896692" cy="334296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</p:pic>
        </p:grpSp>
        <p:cxnSp>
          <p:nvCxnSpPr>
            <p:cNvPr id="62" name="Straight Arrow Connector 61"/>
            <p:cNvCxnSpPr/>
            <p:nvPr/>
          </p:nvCxnSpPr>
          <p:spPr>
            <a:xfrm>
              <a:off x="182225" y="1923109"/>
              <a:ext cx="34412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440839" y="4316045"/>
              <a:ext cx="5176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LU" sz="1200" dirty="0" smtClean="0"/>
                <a:t>* </a:t>
              </a:r>
              <a:r>
                <a:rPr lang="fr-LU" sz="1200" dirty="0" err="1" smtClean="0"/>
                <a:t>Unspecific</a:t>
              </a:r>
              <a:r>
                <a:rPr lang="fr-LU" sz="1200" dirty="0" smtClean="0"/>
                <a:t> band</a:t>
              </a:r>
              <a:endParaRPr lang="en-US" sz="1200" dirty="0"/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182225" y="2635947"/>
              <a:ext cx="34412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370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Giuseppe ARENA</dc:creator>
  <cp:lastModifiedBy>Giuseppe ARENA</cp:lastModifiedBy>
  <cp:revision>7</cp:revision>
  <dcterms:created xsi:type="dcterms:W3CDTF">2021-03-12T15:00:41Z</dcterms:created>
  <dcterms:modified xsi:type="dcterms:W3CDTF">2021-03-15T16:23:11Z</dcterms:modified>
</cp:coreProperties>
</file>