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71" r:id="rId6"/>
    <p:sldId id="272" r:id="rId7"/>
    <p:sldId id="273" r:id="rId8"/>
    <p:sldId id="274" r:id="rId9"/>
    <p:sldId id="277" r:id="rId10"/>
    <p:sldId id="262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\LCSB_Cellular_Biology\09-Sharing%20of%20Data\for%20Javi\from_JM_CL_SSS_pink1\JJ_PINK1paper_JM\all%20lines%20blots\summary_R1_R2_R3_all%20li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\LCSB_Cellular_Biology\09-Sharing%20of%20Data\for%20Javi\from_JM_CL_SSS_pink1\JJ_PINK1paper_JM\all%20lines%20blots\summary_R1_R2_R3_all%20lin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\LCSB_Cellular_Biology\09-Sharing%20of%20Data\for%20Javi\from_JM_CL_SSS_pink1\JJ_PINK1paper_JM\all%20lines%20blots\summary_R1_R2_R3_all%20lin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\LCSB_Cellular_Biology\09-Sharing%20of%20Data\for%20Javi\from_JM_CL_SSS_pink1\JJ_PINK1paper_JM\all%20lines%20blots\summary_R1_R2_R3_all%20lin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\LCSB_Cellular_Biology\09-Sharing%20of%20Data\for%20Javi\from_JM_CL_SSS_pink1\JJ_PINK1paper_JM\all%20lines%20blots\summary_R1_R2_R3_all%20li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\LCSB_Cellular_Biology\09-Sharing%20of%20Data\for%20Javi\from_JM_CL_SSS_pink1\JJ_PINK1paper_JM\all%20lines%20blots\summary_R1_R2_R3_all%20lin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general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P62/b-actin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Sheet1!$B$2:$B$9</c:f>
              <c:strCache>
                <c:ptCount val="8"/>
                <c:pt idx="0">
                  <c:v>K7 R1 </c:v>
                </c:pt>
                <c:pt idx="1">
                  <c:v>T12 R1 </c:v>
                </c:pt>
                <c:pt idx="2">
                  <c:v>KOLF R1 </c:v>
                </c:pt>
                <c:pt idx="3">
                  <c:v>68 R1 </c:v>
                </c:pt>
                <c:pt idx="4">
                  <c:v>2122 R1 </c:v>
                </c:pt>
                <c:pt idx="5">
                  <c:v>4C1 R1 </c:v>
                </c:pt>
                <c:pt idx="6">
                  <c:v>826 R1 </c:v>
                </c:pt>
                <c:pt idx="7">
                  <c:v>825 R1 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0.69053731585840483</c:v>
                </c:pt>
                <c:pt idx="1">
                  <c:v>0.4634983121808669</c:v>
                </c:pt>
                <c:pt idx="2">
                  <c:v>0.95181557637489833</c:v>
                </c:pt>
                <c:pt idx="3">
                  <c:v>0.74656195173020945</c:v>
                </c:pt>
                <c:pt idx="4">
                  <c:v>1.1406405550450578</c:v>
                </c:pt>
                <c:pt idx="5">
                  <c:v>0.76023870263565352</c:v>
                </c:pt>
                <c:pt idx="6">
                  <c:v>0.37955247737009817</c:v>
                </c:pt>
                <c:pt idx="7">
                  <c:v>0.76504252009813822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7-454D-BD5F-35C804DA1D2C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LC3-1/b-actin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Sheet1!$B$2:$B$9</c:f>
              <c:strCache>
                <c:ptCount val="8"/>
                <c:pt idx="0">
                  <c:v>K7 R1 </c:v>
                </c:pt>
                <c:pt idx="1">
                  <c:v>T12 R1 </c:v>
                </c:pt>
                <c:pt idx="2">
                  <c:v>KOLF R1 </c:v>
                </c:pt>
                <c:pt idx="3">
                  <c:v>68 R1 </c:v>
                </c:pt>
                <c:pt idx="4">
                  <c:v>2122 R1 </c:v>
                </c:pt>
                <c:pt idx="5">
                  <c:v>4C1 R1 </c:v>
                </c:pt>
                <c:pt idx="6">
                  <c:v>826 R1 </c:v>
                </c:pt>
                <c:pt idx="7">
                  <c:v>825 R1 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0">
                  <c:v>0.93692725726998949</c:v>
                </c:pt>
                <c:pt idx="1">
                  <c:v>1.5369630116484927</c:v>
                </c:pt>
                <c:pt idx="2">
                  <c:v>1.2082778511773407</c:v>
                </c:pt>
                <c:pt idx="3">
                  <c:v>1.0518442396489431</c:v>
                </c:pt>
                <c:pt idx="4">
                  <c:v>1.1680675918314902</c:v>
                </c:pt>
                <c:pt idx="5">
                  <c:v>2.0599857610867729</c:v>
                </c:pt>
                <c:pt idx="6">
                  <c:v>1.1114210117814258</c:v>
                </c:pt>
                <c:pt idx="7">
                  <c:v>1.2652816758304555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67-454D-BD5F-35C804DA1D2C}"/>
            </c:ext>
          </c:extLst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LC3-2/b-actin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Sheet1!$B$2:$B$9</c:f>
              <c:strCache>
                <c:ptCount val="8"/>
                <c:pt idx="0">
                  <c:v>K7 R1 </c:v>
                </c:pt>
                <c:pt idx="1">
                  <c:v>T12 R1 </c:v>
                </c:pt>
                <c:pt idx="2">
                  <c:v>KOLF R1 </c:v>
                </c:pt>
                <c:pt idx="3">
                  <c:v>68 R1 </c:v>
                </c:pt>
                <c:pt idx="4">
                  <c:v>2122 R1 </c:v>
                </c:pt>
                <c:pt idx="5">
                  <c:v>4C1 R1 </c:v>
                </c:pt>
                <c:pt idx="6">
                  <c:v>826 R1 </c:v>
                </c:pt>
                <c:pt idx="7">
                  <c:v>825 R1 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0">
                  <c:v>1.9518427055574161E-2</c:v>
                </c:pt>
                <c:pt idx="1">
                  <c:v>5.9633420222578205E-2</c:v>
                </c:pt>
                <c:pt idx="2">
                  <c:v>5.5115520115191607E-2</c:v>
                </c:pt>
                <c:pt idx="3">
                  <c:v>3.4800486257894149E-2</c:v>
                </c:pt>
                <c:pt idx="4">
                  <c:v>1.6640440912105332E-2</c:v>
                </c:pt>
                <c:pt idx="5">
                  <c:v>6.2467652921613749E-2</c:v>
                </c:pt>
                <c:pt idx="6">
                  <c:v>2.6744996436106883E-2</c:v>
                </c:pt>
                <c:pt idx="7">
                  <c:v>3.0967001481309347E-2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67-454D-BD5F-35C804DA1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6209327"/>
        <c:axId val="1126210159"/>
      </c:barChart>
      <c:catAx>
        <c:axId val="112620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6210159"/>
        <c:crosses val="autoZero"/>
        <c:auto val="1"/>
        <c:lblAlgn val="ctr"/>
        <c:lblOffset val="100"/>
        <c:noMultiLvlLbl val="0"/>
      </c:catAx>
      <c:valAx>
        <c:axId val="112621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620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LC3-2/LC3-1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Sheet1!$B$2:$B$9</c:f>
              <c:strCache>
                <c:ptCount val="8"/>
                <c:pt idx="0">
                  <c:v>K7 R1 </c:v>
                </c:pt>
                <c:pt idx="1">
                  <c:v>T12 R1 </c:v>
                </c:pt>
                <c:pt idx="2">
                  <c:v>KOLF R1 </c:v>
                </c:pt>
                <c:pt idx="3">
                  <c:v>68 R1 </c:v>
                </c:pt>
                <c:pt idx="4">
                  <c:v>2122 R1 </c:v>
                </c:pt>
                <c:pt idx="5">
                  <c:v>4C1 R1 </c:v>
                </c:pt>
                <c:pt idx="6">
                  <c:v>826 R1 </c:v>
                </c:pt>
                <c:pt idx="7">
                  <c:v>825 R1 </c:v>
                </c:pt>
              </c:strCache>
            </c:strRef>
          </c:cat>
          <c:val>
            <c:numRef>
              <c:f>Sheet1!$L$2:$L$9</c:f>
              <c:numCache>
                <c:formatCode>General</c:formatCode>
                <c:ptCount val="8"/>
                <c:pt idx="0">
                  <c:v>2.0832382561317284E-2</c:v>
                </c:pt>
                <c:pt idx="1">
                  <c:v>3.879951551899579E-2</c:v>
                </c:pt>
                <c:pt idx="2">
                  <c:v>4.5614938700967896E-2</c:v>
                </c:pt>
                <c:pt idx="3">
                  <c:v>3.3085208765804466E-2</c:v>
                </c:pt>
                <c:pt idx="4">
                  <c:v>1.4246128416262013E-2</c:v>
                </c:pt>
                <c:pt idx="5">
                  <c:v>3.0324312964502293E-2</c:v>
                </c:pt>
                <c:pt idx="6">
                  <c:v>2.4063785147663382E-2</c:v>
                </c:pt>
                <c:pt idx="7">
                  <c:v>2.447439338832158E-2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1-428A-92DE-BF26BABB7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3451839"/>
        <c:axId val="1123452255"/>
      </c:barChart>
      <c:catAx>
        <c:axId val="112345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3452255"/>
        <c:crosses val="autoZero"/>
        <c:auto val="1"/>
        <c:lblAlgn val="ctr"/>
        <c:lblOffset val="100"/>
        <c:noMultiLvlLbl val="0"/>
      </c:catAx>
      <c:valAx>
        <c:axId val="1123452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3451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Sheet1!$H$10</c:f>
              <c:strCache>
                <c:ptCount val="1"/>
                <c:pt idx="0">
                  <c:v>P62/b-actin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Sheet1!$B$11:$B$18</c:f>
              <c:strCache>
                <c:ptCount val="8"/>
                <c:pt idx="0">
                  <c:v>K7 R2 </c:v>
                </c:pt>
                <c:pt idx="1">
                  <c:v>T12 R2 </c:v>
                </c:pt>
                <c:pt idx="2">
                  <c:v>KOLF R2 </c:v>
                </c:pt>
                <c:pt idx="3">
                  <c:v>68 R2 </c:v>
                </c:pt>
                <c:pt idx="4">
                  <c:v>2122 R2 </c:v>
                </c:pt>
                <c:pt idx="5">
                  <c:v>4C1 R2 </c:v>
                </c:pt>
                <c:pt idx="6">
                  <c:v>826 R2 </c:v>
                </c:pt>
                <c:pt idx="7">
                  <c:v>825 R2 </c:v>
                </c:pt>
              </c:strCache>
            </c:strRef>
          </c:cat>
          <c:val>
            <c:numRef>
              <c:f>Sheet1!$H$11:$H$18</c:f>
              <c:numCache>
                <c:formatCode>General</c:formatCode>
                <c:ptCount val="8"/>
                <c:pt idx="0">
                  <c:v>0.59962469674290897</c:v>
                </c:pt>
                <c:pt idx="1">
                  <c:v>0.74126998191890203</c:v>
                </c:pt>
                <c:pt idx="2">
                  <c:v>1.0167084102582462</c:v>
                </c:pt>
                <c:pt idx="3">
                  <c:v>0.96390885100843837</c:v>
                </c:pt>
                <c:pt idx="4">
                  <c:v>1.179071069534275</c:v>
                </c:pt>
                <c:pt idx="5">
                  <c:v>0.90253939328930111</c:v>
                </c:pt>
                <c:pt idx="6">
                  <c:v>0.64510961096650443</c:v>
                </c:pt>
                <c:pt idx="7">
                  <c:v>0.67841528752686764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7-4047-A711-71F351858C9B}"/>
            </c:ext>
          </c:extLst>
        </c:ser>
        <c:ser>
          <c:idx val="1"/>
          <c:order val="1"/>
          <c:tx>
            <c:strRef>
              <c:f>Sheet1!$I$10</c:f>
              <c:strCache>
                <c:ptCount val="1"/>
                <c:pt idx="0">
                  <c:v>LC3-1/b-actin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Sheet1!$B$11:$B$18</c:f>
              <c:strCache>
                <c:ptCount val="8"/>
                <c:pt idx="0">
                  <c:v>K7 R2 </c:v>
                </c:pt>
                <c:pt idx="1">
                  <c:v>T12 R2 </c:v>
                </c:pt>
                <c:pt idx="2">
                  <c:v>KOLF R2 </c:v>
                </c:pt>
                <c:pt idx="3">
                  <c:v>68 R2 </c:v>
                </c:pt>
                <c:pt idx="4">
                  <c:v>2122 R2 </c:v>
                </c:pt>
                <c:pt idx="5">
                  <c:v>4C1 R2 </c:v>
                </c:pt>
                <c:pt idx="6">
                  <c:v>826 R2 </c:v>
                </c:pt>
                <c:pt idx="7">
                  <c:v>825 R2 </c:v>
                </c:pt>
              </c:strCache>
            </c:strRef>
          </c:cat>
          <c:val>
            <c:numRef>
              <c:f>Sheet1!$I$11:$I$18</c:f>
              <c:numCache>
                <c:formatCode>General</c:formatCode>
                <c:ptCount val="8"/>
                <c:pt idx="0">
                  <c:v>1.2857622739373342</c:v>
                </c:pt>
                <c:pt idx="1">
                  <c:v>1.380550016446924</c:v>
                </c:pt>
                <c:pt idx="2">
                  <c:v>1.4109117819320953</c:v>
                </c:pt>
                <c:pt idx="3">
                  <c:v>1.3343157555989174</c:v>
                </c:pt>
                <c:pt idx="4">
                  <c:v>1.0859955486738213</c:v>
                </c:pt>
                <c:pt idx="5">
                  <c:v>1.5699862609982906</c:v>
                </c:pt>
                <c:pt idx="6">
                  <c:v>1.243530463781803</c:v>
                </c:pt>
                <c:pt idx="7">
                  <c:v>1.2140638854827446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7-4047-A711-71F351858C9B}"/>
            </c:ext>
          </c:extLst>
        </c:ser>
        <c:ser>
          <c:idx val="2"/>
          <c:order val="2"/>
          <c:tx>
            <c:strRef>
              <c:f>Sheet1!$J$10</c:f>
              <c:strCache>
                <c:ptCount val="1"/>
                <c:pt idx="0">
                  <c:v>LC3-2/b-actin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Sheet1!$B$11:$B$18</c:f>
              <c:strCache>
                <c:ptCount val="8"/>
                <c:pt idx="0">
                  <c:v>K7 R2 </c:v>
                </c:pt>
                <c:pt idx="1">
                  <c:v>T12 R2 </c:v>
                </c:pt>
                <c:pt idx="2">
                  <c:v>KOLF R2 </c:v>
                </c:pt>
                <c:pt idx="3">
                  <c:v>68 R2 </c:v>
                </c:pt>
                <c:pt idx="4">
                  <c:v>2122 R2 </c:v>
                </c:pt>
                <c:pt idx="5">
                  <c:v>4C1 R2 </c:v>
                </c:pt>
                <c:pt idx="6">
                  <c:v>826 R2 </c:v>
                </c:pt>
                <c:pt idx="7">
                  <c:v>825 R2 </c:v>
                </c:pt>
              </c:strCache>
            </c:strRef>
          </c:cat>
          <c:val>
            <c:numRef>
              <c:f>Sheet1!$J$11:$J$18</c:f>
              <c:numCache>
                <c:formatCode>General</c:formatCode>
                <c:ptCount val="8"/>
                <c:pt idx="0">
                  <c:v>3.5880656890031878E-2</c:v>
                </c:pt>
                <c:pt idx="1">
                  <c:v>3.5861194860414045E-2</c:v>
                </c:pt>
                <c:pt idx="2">
                  <c:v>4.1140209023800799E-2</c:v>
                </c:pt>
                <c:pt idx="3">
                  <c:v>4.2520252206238902E-2</c:v>
                </c:pt>
                <c:pt idx="4">
                  <c:v>1.1336598752725103E-2</c:v>
                </c:pt>
                <c:pt idx="5">
                  <c:v>3.6213509758061237E-2</c:v>
                </c:pt>
                <c:pt idx="6">
                  <c:v>1.5678524300725909E-2</c:v>
                </c:pt>
                <c:pt idx="7">
                  <c:v>1.8101387948688007E-2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D7-4047-A711-71F351858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3459327"/>
        <c:axId val="1123451007"/>
      </c:barChart>
      <c:catAx>
        <c:axId val="112345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3451007"/>
        <c:crosses val="autoZero"/>
        <c:auto val="1"/>
        <c:lblAlgn val="ctr"/>
        <c:lblOffset val="100"/>
        <c:noMultiLvlLbl val="0"/>
      </c:catAx>
      <c:valAx>
        <c:axId val="112345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345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Sheet1!$L$10</c:f>
              <c:strCache>
                <c:ptCount val="1"/>
                <c:pt idx="0">
                  <c:v>LC3-2/LC3-1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Sheet1!$B$11:$B$18</c:f>
              <c:strCache>
                <c:ptCount val="8"/>
                <c:pt idx="0">
                  <c:v>K7 R2 </c:v>
                </c:pt>
                <c:pt idx="1">
                  <c:v>T12 R2 </c:v>
                </c:pt>
                <c:pt idx="2">
                  <c:v>KOLF R2 </c:v>
                </c:pt>
                <c:pt idx="3">
                  <c:v>68 R2 </c:v>
                </c:pt>
                <c:pt idx="4">
                  <c:v>2122 R2 </c:v>
                </c:pt>
                <c:pt idx="5">
                  <c:v>4C1 R2 </c:v>
                </c:pt>
                <c:pt idx="6">
                  <c:v>826 R2 </c:v>
                </c:pt>
                <c:pt idx="7">
                  <c:v>825 R2 </c:v>
                </c:pt>
              </c:strCache>
            </c:strRef>
          </c:cat>
          <c:val>
            <c:numRef>
              <c:f>Sheet1!$L$11:$L$18</c:f>
              <c:numCache>
                <c:formatCode>General</c:formatCode>
                <c:ptCount val="8"/>
                <c:pt idx="0">
                  <c:v>2.7906136007674338E-2</c:v>
                </c:pt>
                <c:pt idx="1">
                  <c:v>2.5976020016072156E-2</c:v>
                </c:pt>
                <c:pt idx="2">
                  <c:v>2.9158597688838921E-2</c:v>
                </c:pt>
                <c:pt idx="3">
                  <c:v>3.1866709231169479E-2</c:v>
                </c:pt>
                <c:pt idx="4">
                  <c:v>1.0438899833953233E-2</c:v>
                </c:pt>
                <c:pt idx="5">
                  <c:v>2.3066131632919217E-2</c:v>
                </c:pt>
                <c:pt idx="6">
                  <c:v>1.2608074154488067E-2</c:v>
                </c:pt>
                <c:pt idx="7">
                  <c:v>1.4909749120401853E-2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9-41C7-9109-5E4D825E2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7060287"/>
        <c:axId val="1167061535"/>
      </c:barChart>
      <c:catAx>
        <c:axId val="1167060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67061535"/>
        <c:crosses val="autoZero"/>
        <c:auto val="1"/>
        <c:lblAlgn val="ctr"/>
        <c:lblOffset val="100"/>
        <c:noMultiLvlLbl val="0"/>
      </c:catAx>
      <c:valAx>
        <c:axId val="116706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67060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Sheet1!$H$19</c:f>
              <c:strCache>
                <c:ptCount val="1"/>
                <c:pt idx="0">
                  <c:v>P62/b-actin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Sheet1!$B$20:$B$27</c:f>
              <c:strCache>
                <c:ptCount val="8"/>
                <c:pt idx="0">
                  <c:v>K7 R2 </c:v>
                </c:pt>
                <c:pt idx="2">
                  <c:v>KOLF R2 </c:v>
                </c:pt>
                <c:pt idx="3">
                  <c:v>68 R2 </c:v>
                </c:pt>
                <c:pt idx="4">
                  <c:v>2122 R2 </c:v>
                </c:pt>
                <c:pt idx="5">
                  <c:v>4C1 R2 </c:v>
                </c:pt>
                <c:pt idx="6">
                  <c:v>826 R2 </c:v>
                </c:pt>
                <c:pt idx="7">
                  <c:v>825 R2 </c:v>
                </c:pt>
              </c:strCache>
            </c:strRef>
          </c:cat>
          <c:val>
            <c:numRef>
              <c:f>Sheet1!$H$20:$H$27</c:f>
              <c:numCache>
                <c:formatCode>General</c:formatCode>
                <c:ptCount val="8"/>
                <c:pt idx="0">
                  <c:v>0.42373607015143877</c:v>
                </c:pt>
                <c:pt idx="2">
                  <c:v>0.82686051827274043</c:v>
                </c:pt>
                <c:pt idx="3">
                  <c:v>0.67804197974961689</c:v>
                </c:pt>
                <c:pt idx="4">
                  <c:v>1.0685952795298017</c:v>
                </c:pt>
                <c:pt idx="5">
                  <c:v>0.68845460434918926</c:v>
                </c:pt>
                <c:pt idx="6">
                  <c:v>0.49798787174127301</c:v>
                </c:pt>
                <c:pt idx="7">
                  <c:v>0.51708656482330639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1-44F1-ACA8-6B70E02CEBEF}"/>
            </c:ext>
          </c:extLst>
        </c:ser>
        <c:ser>
          <c:idx val="1"/>
          <c:order val="1"/>
          <c:tx>
            <c:strRef>
              <c:f>Sheet1!$I$19</c:f>
              <c:strCache>
                <c:ptCount val="1"/>
                <c:pt idx="0">
                  <c:v>LC3-1/b-actin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Sheet1!$B$20:$B$27</c:f>
              <c:strCache>
                <c:ptCount val="8"/>
                <c:pt idx="0">
                  <c:v>K7 R2 </c:v>
                </c:pt>
                <c:pt idx="2">
                  <c:v>KOLF R2 </c:v>
                </c:pt>
                <c:pt idx="3">
                  <c:v>68 R2 </c:v>
                </c:pt>
                <c:pt idx="4">
                  <c:v>2122 R2 </c:v>
                </c:pt>
                <c:pt idx="5">
                  <c:v>4C1 R2 </c:v>
                </c:pt>
                <c:pt idx="6">
                  <c:v>826 R2 </c:v>
                </c:pt>
                <c:pt idx="7">
                  <c:v>825 R2 </c:v>
                </c:pt>
              </c:strCache>
            </c:strRef>
          </c:cat>
          <c:val>
            <c:numRef>
              <c:f>Sheet1!$I$20:$I$27</c:f>
              <c:numCache>
                <c:formatCode>General</c:formatCode>
                <c:ptCount val="8"/>
                <c:pt idx="0">
                  <c:v>1.2325863619486739</c:v>
                </c:pt>
                <c:pt idx="2">
                  <c:v>1.2758067861670572</c:v>
                </c:pt>
                <c:pt idx="3">
                  <c:v>1.3267027236997515</c:v>
                </c:pt>
                <c:pt idx="4">
                  <c:v>0.90216420085058457</c:v>
                </c:pt>
                <c:pt idx="5">
                  <c:v>0.83112905971464768</c:v>
                </c:pt>
                <c:pt idx="6">
                  <c:v>0.75290318344290685</c:v>
                </c:pt>
                <c:pt idx="7">
                  <c:v>0.87804210140044225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1-44F1-ACA8-6B70E02CEBEF}"/>
            </c:ext>
          </c:extLst>
        </c:ser>
        <c:ser>
          <c:idx val="2"/>
          <c:order val="2"/>
          <c:tx>
            <c:strRef>
              <c:f>Sheet1!$J$19</c:f>
              <c:strCache>
                <c:ptCount val="1"/>
                <c:pt idx="0">
                  <c:v>LC3-2/b-actin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Sheet1!$B$20:$B$27</c:f>
              <c:strCache>
                <c:ptCount val="8"/>
                <c:pt idx="0">
                  <c:v>K7 R2 </c:v>
                </c:pt>
                <c:pt idx="2">
                  <c:v>KOLF R2 </c:v>
                </c:pt>
                <c:pt idx="3">
                  <c:v>68 R2 </c:v>
                </c:pt>
                <c:pt idx="4">
                  <c:v>2122 R2 </c:v>
                </c:pt>
                <c:pt idx="5">
                  <c:v>4C1 R2 </c:v>
                </c:pt>
                <c:pt idx="6">
                  <c:v>826 R2 </c:v>
                </c:pt>
                <c:pt idx="7">
                  <c:v>825 R2 </c:v>
                </c:pt>
              </c:strCache>
            </c:strRef>
          </c:cat>
          <c:val>
            <c:numRef>
              <c:f>Sheet1!$J$20:$J$27</c:f>
              <c:numCache>
                <c:formatCode>General</c:formatCode>
                <c:ptCount val="8"/>
                <c:pt idx="0">
                  <c:v>4.8683525411515029E-2</c:v>
                </c:pt>
                <c:pt idx="2">
                  <c:v>0.10099585061658534</c:v>
                </c:pt>
                <c:pt idx="3">
                  <c:v>4.3328011621927259E-2</c:v>
                </c:pt>
                <c:pt idx="4">
                  <c:v>2.8816008065883317E-2</c:v>
                </c:pt>
                <c:pt idx="5">
                  <c:v>3.4168851879692166E-2</c:v>
                </c:pt>
                <c:pt idx="6">
                  <c:v>1.2907298563926072E-2</c:v>
                </c:pt>
                <c:pt idx="7">
                  <c:v>2.9166466168578594E-2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81-44F1-ACA8-6B70E02CE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3965407"/>
        <c:axId val="1123965823"/>
      </c:barChart>
      <c:catAx>
        <c:axId val="112396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3965823"/>
        <c:crosses val="autoZero"/>
        <c:auto val="1"/>
        <c:lblAlgn val="ctr"/>
        <c:lblOffset val="100"/>
        <c:noMultiLvlLbl val="0"/>
      </c:catAx>
      <c:valAx>
        <c:axId val="1123965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396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Sheet1!$L$19</c:f>
              <c:strCache>
                <c:ptCount val="1"/>
                <c:pt idx="0">
                  <c:v>LC3-2/LC3-1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Sheet1!$B$20:$B$27</c:f>
              <c:strCache>
                <c:ptCount val="8"/>
                <c:pt idx="0">
                  <c:v>K7 R2 </c:v>
                </c:pt>
                <c:pt idx="2">
                  <c:v>KOLF R2 </c:v>
                </c:pt>
                <c:pt idx="3">
                  <c:v>68 R2 </c:v>
                </c:pt>
                <c:pt idx="4">
                  <c:v>2122 R2 </c:v>
                </c:pt>
                <c:pt idx="5">
                  <c:v>4C1 R2 </c:v>
                </c:pt>
                <c:pt idx="6">
                  <c:v>826 R2 </c:v>
                </c:pt>
                <c:pt idx="7">
                  <c:v>825 R2 </c:v>
                </c:pt>
              </c:strCache>
            </c:strRef>
          </c:cat>
          <c:val>
            <c:numRef>
              <c:f>Sheet1!$L$20:$L$27</c:f>
              <c:numCache>
                <c:formatCode>General</c:formatCode>
                <c:ptCount val="8"/>
                <c:pt idx="0">
                  <c:v>3.9497050198209364E-2</c:v>
                </c:pt>
                <c:pt idx="2">
                  <c:v>7.9162340027999115E-2</c:v>
                </c:pt>
                <c:pt idx="3">
                  <c:v>3.2658417630363513E-2</c:v>
                </c:pt>
                <c:pt idx="4">
                  <c:v>3.1940979301456222E-2</c:v>
                </c:pt>
                <c:pt idx="5">
                  <c:v>4.1111367097937099E-2</c:v>
                </c:pt>
                <c:pt idx="6">
                  <c:v>1.7143370950967483E-2</c:v>
                </c:pt>
                <c:pt idx="7">
                  <c:v>3.3217616925269575E-2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1-4927-B726-7355502CE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243311"/>
        <c:axId val="1176239983"/>
      </c:barChart>
      <c:catAx>
        <c:axId val="117624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6239983"/>
        <c:crosses val="autoZero"/>
        <c:auto val="1"/>
        <c:lblAlgn val="ctr"/>
        <c:lblOffset val="100"/>
        <c:noMultiLvlLbl val="0"/>
      </c:catAx>
      <c:valAx>
        <c:axId val="117623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6243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3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3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7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D7AF-1DFF-4502-9317-034DA31750A8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B492-04FD-4998-9D43-E9205ADE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9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30" y="211016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Blots for all replicates - All lines (no GC):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7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30" y="211016"/>
            <a:ext cx="635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Blots for treatments (*partial data – rest of samples from Claudia):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9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607" y="87923"/>
            <a:ext cx="246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 smtClean="0"/>
              <a:t>REPETITION BY SÒNIA</a:t>
            </a:r>
            <a:endParaRPr lang="fr-L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170" y="622422"/>
            <a:ext cx="6467475" cy="5648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6497" y="256611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1689" y="306801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-actin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5350" y="4967181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6497" y="5310820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5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9095" y="403206"/>
            <a:ext cx="4801434" cy="1744953"/>
            <a:chOff x="325833" y="679058"/>
            <a:chExt cx="4801434" cy="17449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270" t="25634" r="2574" b="62889"/>
            <a:stretch/>
          </p:blipFill>
          <p:spPr>
            <a:xfrm>
              <a:off x="1128172" y="1089265"/>
              <a:ext cx="3999095" cy="3027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4995" t="6327" r="3658" b="81097"/>
            <a:stretch/>
          </p:blipFill>
          <p:spPr>
            <a:xfrm>
              <a:off x="1128171" y="721942"/>
              <a:ext cx="3993662" cy="3282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939" t="83590" b="615"/>
            <a:stretch/>
          </p:blipFill>
          <p:spPr>
            <a:xfrm>
              <a:off x="1128747" y="1448728"/>
              <a:ext cx="3993086" cy="3907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94050" y="679058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P62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5833" y="1022697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-actin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1741" y="1357533"/>
              <a:ext cx="64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LC3-I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6575" y="1551002"/>
              <a:ext cx="70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LC3-II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5399" y="1793509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6818" y="179350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T12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1581" y="1793509"/>
              <a:ext cx="649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KOLF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1878" y="18050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88136" y="180504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2122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9055" y="1793509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4C1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97915" y="179350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826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0709" y="179381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825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230505" y="2162841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17269" y="2164972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40386" y="2147012"/>
              <a:ext cx="1425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WT Healthy control 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4813" y="2145151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∆PINK1</a:t>
              </a:r>
              <a:endParaRPr 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59812" y="1809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 smtClean="0"/>
              <a:t>R1</a:t>
            </a:r>
            <a:endParaRPr lang="fr-LU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594" y="156869"/>
            <a:ext cx="3223690" cy="191861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16971" y="2546838"/>
            <a:ext cx="4578123" cy="2055412"/>
            <a:chOff x="7346795" y="190500"/>
            <a:chExt cx="4578123" cy="205541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t="21581" b="63338"/>
            <a:stretch/>
          </p:blipFill>
          <p:spPr>
            <a:xfrm>
              <a:off x="8141342" y="635000"/>
              <a:ext cx="3718402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/>
            <a:srcRect t="6822" b="79254"/>
            <a:stretch/>
          </p:blipFill>
          <p:spPr>
            <a:xfrm>
              <a:off x="8145754" y="190500"/>
              <a:ext cx="3704465" cy="368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18000"/>
                      </a14:imgEffect>
                    </a14:imgLayer>
                  </a14:imgProps>
                </a:ext>
              </a:extLst>
            </a:blip>
            <a:srcRect t="79048" b="821"/>
            <a:stretch/>
          </p:blipFill>
          <p:spPr>
            <a:xfrm>
              <a:off x="8141342" y="1092200"/>
              <a:ext cx="3704465" cy="5369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7604015" y="256865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P62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46795" y="634999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-actin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81706" y="1052609"/>
              <a:ext cx="64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LC3-I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66540" y="1246078"/>
              <a:ext cx="70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LC3-II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83884" y="161541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25303" y="161541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T12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70066" y="1615410"/>
              <a:ext cx="649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KOLF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10363" y="1626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16621" y="162694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2122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77540" y="1615410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4C1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26400" y="161541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826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389194" y="161571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825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058990" y="1984742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045754" y="1986873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368871" y="1968913"/>
              <a:ext cx="1425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WT Healthy control 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23298" y="1967052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∆PINK1</a:t>
              </a:r>
              <a:endParaRPr lang="en-US" sz="12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545791" y="2170418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 smtClean="0"/>
              <a:t>R2</a:t>
            </a:r>
            <a:endParaRPr lang="fr-LU" sz="20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594" y="2146298"/>
            <a:ext cx="3223690" cy="230182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06536" y="4868953"/>
            <a:ext cx="4578123" cy="1989047"/>
            <a:chOff x="7346795" y="256865"/>
            <a:chExt cx="4578123" cy="1989047"/>
          </a:xfrm>
        </p:grpSpPr>
        <p:sp>
          <p:nvSpPr>
            <p:cNvPr id="50" name="TextBox 49"/>
            <p:cNvSpPr txBox="1"/>
            <p:nvPr/>
          </p:nvSpPr>
          <p:spPr>
            <a:xfrm>
              <a:off x="7604015" y="256865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P62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6795" y="634999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-actin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81706" y="1052609"/>
              <a:ext cx="64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LC3-I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66540" y="1246078"/>
              <a:ext cx="70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LC3-II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83884" y="161541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625303" y="161541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T12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070066" y="1615410"/>
              <a:ext cx="649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KOLF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610363" y="1626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16621" y="162694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2122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477540" y="1615410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4C1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926400" y="161541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826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389194" y="161571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825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8058990" y="1984742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0045754" y="1986873"/>
              <a:ext cx="18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368871" y="1968913"/>
              <a:ext cx="1425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WT Healthy control </a:t>
              </a:r>
              <a:endParaRPr lang="en-US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623298" y="1967052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∆PINK1</a:t>
              </a:r>
              <a:endParaRPr lang="en-US" sz="1200" dirty="0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/>
          <a:srcRect l="5117" t="30728" r="9645" b="9186"/>
          <a:stretch/>
        </p:blipFill>
        <p:spPr>
          <a:xfrm>
            <a:off x="7074594" y="4594538"/>
            <a:ext cx="3223690" cy="19846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/>
          <a:srcRect l="5117" t="30728" r="9645" b="57608"/>
          <a:stretch/>
        </p:blipFill>
        <p:spPr>
          <a:xfrm>
            <a:off x="1111518" y="4772315"/>
            <a:ext cx="3574782" cy="386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8"/>
          <a:srcRect l="5117" t="40079" r="9645" b="47942"/>
          <a:stretch/>
        </p:blipFill>
        <p:spPr>
          <a:xfrm>
            <a:off x="1100520" y="5231458"/>
            <a:ext cx="3585779" cy="395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8"/>
          <a:srcRect l="5117" t="77032" r="9645" b="12587"/>
          <a:stretch/>
        </p:blipFill>
        <p:spPr>
          <a:xfrm>
            <a:off x="1106671" y="5723619"/>
            <a:ext cx="3579628" cy="389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580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28797"/>
              </p:ext>
            </p:extLst>
          </p:nvPr>
        </p:nvGraphicFramePr>
        <p:xfrm>
          <a:off x="1494817" y="371720"/>
          <a:ext cx="3024430" cy="293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ism 6" r:id="rId3" imgW="3540134" imgH="3439471" progId="Prism6.Document">
                  <p:embed/>
                </p:oleObj>
              </mc:Choice>
              <mc:Fallback>
                <p:oleObj name="Prism 6" r:id="rId3" imgW="3540134" imgH="3439471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4817" y="371720"/>
                        <a:ext cx="3024430" cy="293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664157"/>
              </p:ext>
            </p:extLst>
          </p:nvPr>
        </p:nvGraphicFramePr>
        <p:xfrm>
          <a:off x="4405070" y="371720"/>
          <a:ext cx="3024430" cy="293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ism 6" r:id="rId5" imgW="3540134" imgH="3439471" progId="Prism6.Document">
                  <p:embed/>
                </p:oleObj>
              </mc:Choice>
              <mc:Fallback>
                <p:oleObj name="Prism 6" r:id="rId5" imgW="3540134" imgH="3439471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5070" y="371720"/>
                        <a:ext cx="3024430" cy="293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02784"/>
              </p:ext>
            </p:extLst>
          </p:nvPr>
        </p:nvGraphicFramePr>
        <p:xfrm>
          <a:off x="7297739" y="371720"/>
          <a:ext cx="3024430" cy="293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ism 6" r:id="rId7" imgW="3540134" imgH="3439471" progId="Prism6.Document">
                  <p:embed/>
                </p:oleObj>
              </mc:Choice>
              <mc:Fallback>
                <p:oleObj name="Prism 6" r:id="rId7" imgW="3540134" imgH="3439471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97739" y="371720"/>
                        <a:ext cx="3024430" cy="293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99548"/>
              </p:ext>
            </p:extLst>
          </p:nvPr>
        </p:nvGraphicFramePr>
        <p:xfrm>
          <a:off x="4220371" y="3114921"/>
          <a:ext cx="354012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ism 6" r:id="rId9" imgW="3540134" imgH="3439471" progId="Prism6.Document">
                  <p:embed/>
                </p:oleObj>
              </mc:Choice>
              <mc:Fallback>
                <p:oleObj name="Prism 6" r:id="rId9" imgW="3540134" imgH="3439471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20371" y="3114921"/>
                        <a:ext cx="3540125" cy="344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06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36721"/>
              </p:ext>
            </p:extLst>
          </p:nvPr>
        </p:nvGraphicFramePr>
        <p:xfrm>
          <a:off x="738677" y="354134"/>
          <a:ext cx="354012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ism 6" r:id="rId3" imgW="3540134" imgH="3439471" progId="Prism6.Document">
                  <p:embed/>
                </p:oleObj>
              </mc:Choice>
              <mc:Fallback>
                <p:oleObj name="Prism 6" r:id="rId3" imgW="3540134" imgH="3439471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677" y="354134"/>
                        <a:ext cx="3540125" cy="344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83865"/>
              </p:ext>
            </p:extLst>
          </p:nvPr>
        </p:nvGraphicFramePr>
        <p:xfrm>
          <a:off x="3983039" y="354134"/>
          <a:ext cx="354012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ism 6" r:id="rId5" imgW="3540134" imgH="3439471" progId="Prism6.Document">
                  <p:embed/>
                </p:oleObj>
              </mc:Choice>
              <mc:Fallback>
                <p:oleObj name="Prism 6" r:id="rId5" imgW="3540134" imgH="3439471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3039" y="354134"/>
                        <a:ext cx="3540125" cy="344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73361"/>
              </p:ext>
            </p:extLst>
          </p:nvPr>
        </p:nvGraphicFramePr>
        <p:xfrm>
          <a:off x="7157061" y="354134"/>
          <a:ext cx="354012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rism 6" r:id="rId7" imgW="3540134" imgH="3439471" progId="Prism6.Document">
                  <p:embed/>
                </p:oleObj>
              </mc:Choice>
              <mc:Fallback>
                <p:oleObj name="Prism 6" r:id="rId7" imgW="3540134" imgH="3439471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57061" y="354134"/>
                        <a:ext cx="3540125" cy="344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66661"/>
              </p:ext>
            </p:extLst>
          </p:nvPr>
        </p:nvGraphicFramePr>
        <p:xfrm>
          <a:off x="3947869" y="3334727"/>
          <a:ext cx="354012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rism 6" r:id="rId9" imgW="3540134" imgH="3439471" progId="Prism6.Document">
                  <p:embed/>
                </p:oleObj>
              </mc:Choice>
              <mc:Fallback>
                <p:oleObj name="Prism 6" r:id="rId9" imgW="3540134" imgH="3439471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7869" y="3334727"/>
                        <a:ext cx="3540125" cy="344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30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220969"/>
              </p:ext>
            </p:extLst>
          </p:nvPr>
        </p:nvGraphicFramePr>
        <p:xfrm>
          <a:off x="606181" y="1130543"/>
          <a:ext cx="4495758" cy="411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rism 6" r:id="rId3" imgW="3594875" imgH="3293249" progId="Prism6.Document">
                  <p:embed/>
                </p:oleObj>
              </mc:Choice>
              <mc:Fallback>
                <p:oleObj name="Prism 6" r:id="rId3" imgW="3594875" imgH="3293249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181" y="1130543"/>
                        <a:ext cx="4495758" cy="411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104955"/>
              </p:ext>
            </p:extLst>
          </p:nvPr>
        </p:nvGraphicFramePr>
        <p:xfrm>
          <a:off x="5020530" y="1130543"/>
          <a:ext cx="4428242" cy="411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rism 6" r:id="rId5" imgW="3540134" imgH="3293249" progId="Prism6.Document">
                  <p:embed/>
                </p:oleObj>
              </mc:Choice>
              <mc:Fallback>
                <p:oleObj name="Prism 6" r:id="rId5" imgW="3540134" imgH="3293249" progId="Prism6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0530" y="1130543"/>
                        <a:ext cx="4428242" cy="411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78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21" y="3833471"/>
            <a:ext cx="4135615" cy="2461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941" y="143091"/>
            <a:ext cx="221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extra_JM_R1_allLines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69" y="1051143"/>
            <a:ext cx="4158941" cy="2637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8968" y="119575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P62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000" y="167645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-actin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6659" y="3190549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493" y="3384018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4134" y="388232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P62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166" y="436303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-actin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1825" y="5877124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659" y="6070593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LC3-II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70" t="25634" r="2574" b="62889"/>
          <a:stretch/>
        </p:blipFill>
        <p:spPr>
          <a:xfrm>
            <a:off x="7273995" y="843080"/>
            <a:ext cx="3999095" cy="302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995" t="6327" r="3658" b="81097"/>
          <a:stretch/>
        </p:blipFill>
        <p:spPr>
          <a:xfrm>
            <a:off x="7273994" y="475757"/>
            <a:ext cx="3993662" cy="328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939" t="83590" b="615"/>
          <a:stretch/>
        </p:blipFill>
        <p:spPr>
          <a:xfrm>
            <a:off x="7274570" y="1202543"/>
            <a:ext cx="3993086" cy="390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739873" y="4328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P62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1656" y="77651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-actin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17564" y="1111348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02398" y="1304817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LC3-II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335311"/>
              </p:ext>
            </p:extLst>
          </p:nvPr>
        </p:nvGraphicFramePr>
        <p:xfrm>
          <a:off x="7274570" y="2826776"/>
          <a:ext cx="3684575" cy="200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566621"/>
              </p:ext>
            </p:extLst>
          </p:nvPr>
        </p:nvGraphicFramePr>
        <p:xfrm>
          <a:off x="7376328" y="4833966"/>
          <a:ext cx="3481061" cy="189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01222" y="154732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42641" y="154732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7404" y="1547324"/>
            <a:ext cx="6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KOLF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27701" y="15588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33959" y="15588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2122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94878" y="154732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43738" y="15473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826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06532" y="15476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825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376328" y="1916656"/>
            <a:ext cx="1857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363092" y="1918787"/>
            <a:ext cx="1857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86209" y="1900827"/>
            <a:ext cx="1425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WT Healthy control 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9940636" y="1898966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∆PINK1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120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628" y="145021"/>
            <a:ext cx="221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extra_JM_R2_allLines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80" y="3741018"/>
            <a:ext cx="3990652" cy="2711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80" y="781574"/>
            <a:ext cx="3975695" cy="2838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581" b="63338"/>
          <a:stretch/>
        </p:blipFill>
        <p:spPr>
          <a:xfrm>
            <a:off x="8141342" y="635000"/>
            <a:ext cx="3718402" cy="381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822" b="79254"/>
          <a:stretch/>
        </p:blipFill>
        <p:spPr>
          <a:xfrm>
            <a:off x="8145754" y="190500"/>
            <a:ext cx="3704465" cy="368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8000"/>
                    </a14:imgEffect>
                  </a14:imgLayer>
                </a14:imgProps>
              </a:ext>
            </a:extLst>
          </a:blip>
          <a:srcRect t="79048" b="821"/>
          <a:stretch/>
        </p:blipFill>
        <p:spPr>
          <a:xfrm>
            <a:off x="8141342" y="1092200"/>
            <a:ext cx="3704465" cy="536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604015" y="256865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P62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6795" y="63499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-actin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81706" y="1052609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6540" y="1246078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83884" y="161541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25303" y="161541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0066" y="1615410"/>
            <a:ext cx="6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KOLF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10363" y="16269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16621" y="162694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77540" y="16154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26400" y="16154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826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389194" y="16157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825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058990" y="1984742"/>
            <a:ext cx="1857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045754" y="1986873"/>
            <a:ext cx="1857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68871" y="1968913"/>
            <a:ext cx="1425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WT Healthy control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623298" y="1967052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∆PINK1</a:t>
            </a:r>
            <a:endParaRPr lang="en-US" sz="1200" dirty="0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272069"/>
              </p:ext>
            </p:extLst>
          </p:nvPr>
        </p:nvGraphicFramePr>
        <p:xfrm>
          <a:off x="7180985" y="2574500"/>
          <a:ext cx="3838691" cy="200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029355"/>
              </p:ext>
            </p:extLst>
          </p:nvPr>
        </p:nvGraphicFramePr>
        <p:xfrm>
          <a:off x="7153993" y="4591049"/>
          <a:ext cx="3895354" cy="205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178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80" y="291584"/>
            <a:ext cx="221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extra_JM_R3_allLines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2" y="3743325"/>
            <a:ext cx="3851231" cy="283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47" y="851734"/>
            <a:ext cx="3931419" cy="2700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812" b="67786"/>
          <a:stretch/>
        </p:blipFill>
        <p:spPr>
          <a:xfrm>
            <a:off x="7873022" y="556458"/>
            <a:ext cx="3931419" cy="301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552" b="83573"/>
          <a:stretch/>
        </p:blipFill>
        <p:spPr>
          <a:xfrm>
            <a:off x="7873022" y="224928"/>
            <a:ext cx="3931419" cy="26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6105" b="7028"/>
          <a:stretch/>
        </p:blipFill>
        <p:spPr>
          <a:xfrm>
            <a:off x="7873022" y="922712"/>
            <a:ext cx="3931419" cy="45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365890" y="123515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P62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08670" y="50164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-actin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43581" y="919259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28415" y="1112728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LC3-II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99084" y="137991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0503" y="137991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85266" y="1379912"/>
            <a:ext cx="6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KOLF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25563" y="13914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31821" y="13914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2740" y="137991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4C1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41600" y="13799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826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04394" y="13802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825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874190" y="1749244"/>
            <a:ext cx="1857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860954" y="1751375"/>
            <a:ext cx="1857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84071" y="1733415"/>
            <a:ext cx="1425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WT Healthy control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438498" y="1731554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∆PINK1</a:t>
            </a:r>
            <a:endParaRPr lang="en-US" sz="1200" dirty="0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828422"/>
              </p:ext>
            </p:extLst>
          </p:nvPr>
        </p:nvGraphicFramePr>
        <p:xfrm>
          <a:off x="7228415" y="2350519"/>
          <a:ext cx="3731965" cy="187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540327"/>
              </p:ext>
            </p:extLst>
          </p:nvPr>
        </p:nvGraphicFramePr>
        <p:xfrm>
          <a:off x="7325595" y="4352925"/>
          <a:ext cx="3537604" cy="196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002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257" y="681335"/>
            <a:ext cx="11364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\\atlas\LCSB_Cellular_Biology\09-Sharing of Data\for </a:t>
            </a:r>
            <a:r>
              <a:rPr lang="en-US" dirty="0" err="1" smtClean="0"/>
              <a:t>Javi</a:t>
            </a:r>
            <a:r>
              <a:rPr lang="en-US" dirty="0" smtClean="0"/>
              <a:t>\from_JM_CL_SSS_pink1\JJ_PINK1paper_JM\all lines blots\Results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30" y="211016"/>
            <a:ext cx="496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Blots for all replicates - All lines (no GC): RESULTS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270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" y="1318042"/>
            <a:ext cx="5854045" cy="4007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83" y="1318042"/>
            <a:ext cx="5854045" cy="40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017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\\atlas\LCSB_Cellular_Biology\09-Sharing of Data\for </a:t>
            </a:r>
            <a:r>
              <a:rPr lang="en-US" dirty="0" err="1" smtClean="0"/>
              <a:t>Javi</a:t>
            </a:r>
            <a:r>
              <a:rPr lang="en-US" dirty="0" smtClean="0"/>
              <a:t>\from_JM_CL_SSS_pink1\JJ_PINK1paper_JM\all lines blots\Results\</a:t>
            </a:r>
            <a:r>
              <a:rPr lang="en-US" dirty="0" err="1" smtClean="0"/>
              <a:t>results_perCondition_averageReplicate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97" y="1373659"/>
            <a:ext cx="5354498" cy="297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1" y="1263192"/>
            <a:ext cx="5354498" cy="2975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5" y="4459968"/>
            <a:ext cx="3840973" cy="2134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4459967"/>
            <a:ext cx="3840973" cy="21346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26" y="4459967"/>
            <a:ext cx="3840973" cy="2134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" y="813000"/>
            <a:ext cx="570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plotting a single value per line (average of replicates)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0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05" y="1521259"/>
            <a:ext cx="4731084" cy="2629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21" y="4523599"/>
            <a:ext cx="3784779" cy="2103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" y="4523599"/>
            <a:ext cx="3784779" cy="2103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1" y="1521259"/>
            <a:ext cx="4731084" cy="26293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301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\\atlas\LCSB_Cellular_Biology\09-Sharing of Data\for </a:t>
            </a:r>
            <a:r>
              <a:rPr lang="en-US" dirty="0" err="1" smtClean="0"/>
              <a:t>Javi</a:t>
            </a:r>
            <a:r>
              <a:rPr lang="en-US" dirty="0" smtClean="0"/>
              <a:t>\from_JM_CL_SSS_pink1\JJ_PINK1paper_JM\all lines blots\Results\</a:t>
            </a:r>
            <a:r>
              <a:rPr lang="en-US" dirty="0" err="1" smtClean="0"/>
              <a:t>results_perCondition_NOaverageReplicate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813000"/>
            <a:ext cx="555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plotting 3 values per line (NO average of replicates)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61" y="4599012"/>
            <a:ext cx="3920477" cy="2178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1424" y="4338933"/>
            <a:ext cx="121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significant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5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0" y="4147794"/>
            <a:ext cx="4319825" cy="2400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86" y="4147794"/>
            <a:ext cx="4319825" cy="2400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98" y="1549025"/>
            <a:ext cx="4319825" cy="2400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7" y="1549025"/>
            <a:ext cx="4319825" cy="24008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0"/>
            <a:ext cx="11689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\\atlas\LCSB_Cellular_Biology\09-Sharing of Data\for </a:t>
            </a:r>
            <a:r>
              <a:rPr lang="en-US" dirty="0" err="1" smtClean="0"/>
              <a:t>Javi</a:t>
            </a:r>
            <a:r>
              <a:rPr lang="en-US" dirty="0" smtClean="0"/>
              <a:t>\from_JM_CL_SSS_pink1\JJ_PINK1paper_JM\all lines blots\Results\</a:t>
            </a:r>
            <a:r>
              <a:rPr lang="en-US" dirty="0" err="1" smtClean="0"/>
              <a:t>results_perLine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11" y="4147794"/>
            <a:ext cx="4319825" cy="24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3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220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GraphPad Prism 6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MODAMIO CHAMARRO</dc:creator>
  <cp:lastModifiedBy>Sonia SABATÉ SOLER</cp:lastModifiedBy>
  <cp:revision>26</cp:revision>
  <dcterms:created xsi:type="dcterms:W3CDTF">2020-08-02T15:04:50Z</dcterms:created>
  <dcterms:modified xsi:type="dcterms:W3CDTF">2020-09-11T12:54:39Z</dcterms:modified>
</cp:coreProperties>
</file>