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6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824B-D12E-4147-B039-30F9BE2600EC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D78A-1034-4DC1-87DB-DEDFBB82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448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KOLF –norm untreated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27" y="4176969"/>
            <a:ext cx="3019361" cy="2157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88" y="4176969"/>
            <a:ext cx="3019361" cy="2157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16" y="980477"/>
            <a:ext cx="3019361" cy="2157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5" y="980477"/>
            <a:ext cx="3019361" cy="2157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7" y="917953"/>
            <a:ext cx="3019361" cy="21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365" y="217365"/>
            <a:ext cx="44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826 – norm untreated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00" y="4075368"/>
            <a:ext cx="3692374" cy="263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3990633"/>
            <a:ext cx="3692374" cy="2638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63" y="972661"/>
            <a:ext cx="3692374" cy="263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62" y="1050814"/>
            <a:ext cx="3692374" cy="263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" y="1050814"/>
            <a:ext cx="3692374" cy="26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448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4C1 – norm untreated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47" y="4145707"/>
            <a:ext cx="3429839" cy="2450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8" y="4079631"/>
            <a:ext cx="3429839" cy="2450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55" y="1293092"/>
            <a:ext cx="3429839" cy="2450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7" y="1293092"/>
            <a:ext cx="3429839" cy="2450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8" y="1293092"/>
            <a:ext cx="3429839" cy="24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365" y="217365"/>
            <a:ext cx="271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4C1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38" y="3973768"/>
            <a:ext cx="3156368" cy="225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" y="3973768"/>
            <a:ext cx="3156368" cy="2255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31" y="1293092"/>
            <a:ext cx="3156368" cy="2255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38" y="1293092"/>
            <a:ext cx="3156368" cy="2255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" y="1191491"/>
            <a:ext cx="3156368" cy="22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28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KOLF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08" y="3759201"/>
            <a:ext cx="2981346" cy="2130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" y="3759201"/>
            <a:ext cx="2981346" cy="2130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44" y="1246199"/>
            <a:ext cx="2981346" cy="2130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39" y="1308722"/>
            <a:ext cx="2981346" cy="2130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" y="1246199"/>
            <a:ext cx="2981346" cy="21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441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T12 – norm untreated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2" y="3989396"/>
            <a:ext cx="3462657" cy="247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92" y="3989397"/>
            <a:ext cx="3462657" cy="247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22" y="1082074"/>
            <a:ext cx="3462657" cy="247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85" y="1152413"/>
            <a:ext cx="3462657" cy="247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" y="1082075"/>
            <a:ext cx="3462657" cy="24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441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T12 – norm untreated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23" y="3887798"/>
            <a:ext cx="3152223" cy="2252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4" y="3809645"/>
            <a:ext cx="3152223" cy="2252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77" y="1457211"/>
            <a:ext cx="3152223" cy="2252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457211"/>
            <a:ext cx="3152223" cy="225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0" y="1457213"/>
            <a:ext cx="3152223" cy="22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433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68 –norm </a:t>
            </a:r>
            <a:r>
              <a:rPr lang="en-US" dirty="0" err="1" smtClean="0"/>
              <a:t>untreatred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26" y="4156030"/>
            <a:ext cx="3668039" cy="2620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6" y="4249815"/>
            <a:ext cx="3668039" cy="2620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54" y="1489376"/>
            <a:ext cx="3668039" cy="2620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65" y="1535368"/>
            <a:ext cx="3668039" cy="2620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7" y="1457215"/>
            <a:ext cx="3668039" cy="26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365" y="217365"/>
            <a:ext cx="25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68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43" y="4083183"/>
            <a:ext cx="3451719" cy="2466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" y="4083183"/>
            <a:ext cx="3451719" cy="2466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43" y="1160231"/>
            <a:ext cx="3451719" cy="246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27" y="1160231"/>
            <a:ext cx="3451719" cy="2466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4" y="1160231"/>
            <a:ext cx="3451719" cy="24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8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453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2122 – norm untreated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69" y="3900380"/>
            <a:ext cx="3824346" cy="2732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0" y="3900381"/>
            <a:ext cx="3824346" cy="273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69" y="1308721"/>
            <a:ext cx="3824346" cy="273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2" y="1308721"/>
            <a:ext cx="3824346" cy="273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3" y="1168044"/>
            <a:ext cx="3824346" cy="27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8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282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2122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9" y="3939131"/>
            <a:ext cx="3610331" cy="2579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" y="3939131"/>
            <a:ext cx="3610331" cy="2579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06" y="1070707"/>
            <a:ext cx="3610331" cy="2579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53" y="1070707"/>
            <a:ext cx="3610331" cy="2579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" y="1070707"/>
            <a:ext cx="3610331" cy="25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65" y="217365"/>
            <a:ext cx="44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all replicates 826 – norm untreated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53" y="4122260"/>
            <a:ext cx="3320452" cy="237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1" y="4122260"/>
            <a:ext cx="3320452" cy="237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76" y="1316535"/>
            <a:ext cx="3320452" cy="237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81" y="1316535"/>
            <a:ext cx="3320452" cy="237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1" y="1316536"/>
            <a:ext cx="3320452" cy="23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72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MODAMIO CHAMARRO</dc:creator>
  <cp:lastModifiedBy>Jennifer MODAMIO CHAMARRO</cp:lastModifiedBy>
  <cp:revision>4</cp:revision>
  <dcterms:created xsi:type="dcterms:W3CDTF">2020-08-03T18:00:01Z</dcterms:created>
  <dcterms:modified xsi:type="dcterms:W3CDTF">2020-08-03T18:27:10Z</dcterms:modified>
</cp:coreProperties>
</file>