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824F-43F0-48E2-980C-1ADA9898B3A0}" type="datetimeFigureOut">
              <a:rPr lang="fr-LU" smtClean="0"/>
              <a:t>09/09/2020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498-D2D0-4067-8AD2-9DCAFF0A1075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18770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824F-43F0-48E2-980C-1ADA9898B3A0}" type="datetimeFigureOut">
              <a:rPr lang="fr-LU" smtClean="0"/>
              <a:t>09/09/2020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498-D2D0-4067-8AD2-9DCAFF0A1075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2965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824F-43F0-48E2-980C-1ADA9898B3A0}" type="datetimeFigureOut">
              <a:rPr lang="fr-LU" smtClean="0"/>
              <a:t>09/09/2020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498-D2D0-4067-8AD2-9DCAFF0A1075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79042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824F-43F0-48E2-980C-1ADA9898B3A0}" type="datetimeFigureOut">
              <a:rPr lang="fr-LU" smtClean="0"/>
              <a:t>09/09/2020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498-D2D0-4067-8AD2-9DCAFF0A1075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62034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824F-43F0-48E2-980C-1ADA9898B3A0}" type="datetimeFigureOut">
              <a:rPr lang="fr-LU" smtClean="0"/>
              <a:t>09/09/2020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498-D2D0-4067-8AD2-9DCAFF0A1075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18527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824F-43F0-48E2-980C-1ADA9898B3A0}" type="datetimeFigureOut">
              <a:rPr lang="fr-LU" smtClean="0"/>
              <a:t>09/09/2020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498-D2D0-4067-8AD2-9DCAFF0A1075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17007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824F-43F0-48E2-980C-1ADA9898B3A0}" type="datetimeFigureOut">
              <a:rPr lang="fr-LU" smtClean="0"/>
              <a:t>09/09/2020</a:t>
            </a:fld>
            <a:endParaRPr lang="fr-L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498-D2D0-4067-8AD2-9DCAFF0A1075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99459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824F-43F0-48E2-980C-1ADA9898B3A0}" type="datetimeFigureOut">
              <a:rPr lang="fr-LU" smtClean="0"/>
              <a:t>09/09/2020</a:t>
            </a:fld>
            <a:endParaRPr lang="fr-L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498-D2D0-4067-8AD2-9DCAFF0A1075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406994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824F-43F0-48E2-980C-1ADA9898B3A0}" type="datetimeFigureOut">
              <a:rPr lang="fr-LU" smtClean="0"/>
              <a:t>09/09/2020</a:t>
            </a:fld>
            <a:endParaRPr lang="fr-L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498-D2D0-4067-8AD2-9DCAFF0A1075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70417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824F-43F0-48E2-980C-1ADA9898B3A0}" type="datetimeFigureOut">
              <a:rPr lang="fr-LU" smtClean="0"/>
              <a:t>09/09/2020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498-D2D0-4067-8AD2-9DCAFF0A1075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400395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L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824F-43F0-48E2-980C-1ADA9898B3A0}" type="datetimeFigureOut">
              <a:rPr lang="fr-LU" smtClean="0"/>
              <a:t>09/09/2020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498-D2D0-4067-8AD2-9DCAFF0A1075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35412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2824F-43F0-48E2-980C-1ADA9898B3A0}" type="datetimeFigureOut">
              <a:rPr lang="fr-LU" smtClean="0"/>
              <a:t>09/09/2020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0D498-D2D0-4067-8AD2-9DCAFF0A1075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62449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4B52-CDA9-4754-A096-0E97D15E9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Fibroblasts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26794-0D5F-4321-8B08-9A1E5D345C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1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ECE31D-B35E-4882-A16E-BB28E3841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53" y="3850504"/>
            <a:ext cx="3657600" cy="29886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27069A-562D-4D76-B5AA-091A8B1E4F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35"/>
          <a:stretch/>
        </p:blipFill>
        <p:spPr>
          <a:xfrm>
            <a:off x="798353" y="889125"/>
            <a:ext cx="3657600" cy="28670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5CFE62-497C-4FA6-9E95-C0E87489C41F}"/>
              </a:ext>
            </a:extLst>
          </p:cNvPr>
          <p:cNvSpPr txBox="1"/>
          <p:nvPr/>
        </p:nvSpPr>
        <p:spPr>
          <a:xfrm>
            <a:off x="352338" y="100668"/>
            <a:ext cx="224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 R1 – 6 samples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1B9B23-1BF4-4FCA-86BF-701979D0A26B}"/>
              </a:ext>
            </a:extLst>
          </p:cNvPr>
          <p:cNvSpPr txBox="1"/>
          <p:nvPr/>
        </p:nvSpPr>
        <p:spPr>
          <a:xfrm>
            <a:off x="798353" y="820006"/>
            <a:ext cx="224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B-actin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41F132-9B16-4E5A-8B55-C03E209B365C}"/>
              </a:ext>
            </a:extLst>
          </p:cNvPr>
          <p:cNvSpPr txBox="1"/>
          <p:nvPr/>
        </p:nvSpPr>
        <p:spPr>
          <a:xfrm>
            <a:off x="5162027" y="889125"/>
            <a:ext cx="224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P62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97C33B-94A1-451A-9DE1-E92173EFD802}"/>
              </a:ext>
            </a:extLst>
          </p:cNvPr>
          <p:cNvSpPr txBox="1"/>
          <p:nvPr/>
        </p:nvSpPr>
        <p:spPr>
          <a:xfrm>
            <a:off x="952152" y="3940819"/>
            <a:ext cx="224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LC3 I &amp; II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E34084-7EBD-4978-8367-E8C8C7A7CF6B}"/>
              </a:ext>
            </a:extLst>
          </p:cNvPr>
          <p:cNvSpPr txBox="1"/>
          <p:nvPr/>
        </p:nvSpPr>
        <p:spPr>
          <a:xfrm>
            <a:off x="5268286" y="1248061"/>
            <a:ext cx="191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Couldn’t see it</a:t>
            </a:r>
          </a:p>
        </p:txBody>
      </p:sp>
    </p:spTree>
    <p:extLst>
      <p:ext uri="{BB962C8B-B14F-4D97-AF65-F5344CB8AC3E}">
        <p14:creationId xmlns:p14="http://schemas.microsoft.com/office/powerpoint/2010/main" val="2523646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170800-1181-46BC-905A-6EFA44163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14" y="3904776"/>
            <a:ext cx="3657600" cy="28525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69E5DB-3251-4573-B48E-157504DBC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14" y="738232"/>
            <a:ext cx="3657600" cy="31172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5CFE62-497C-4FA6-9E95-C0E87489C41F}"/>
              </a:ext>
            </a:extLst>
          </p:cNvPr>
          <p:cNvSpPr txBox="1"/>
          <p:nvPr/>
        </p:nvSpPr>
        <p:spPr>
          <a:xfrm>
            <a:off x="352338" y="100668"/>
            <a:ext cx="224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 R1 – 8 samples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1B9B23-1BF4-4FCA-86BF-701979D0A26B}"/>
              </a:ext>
            </a:extLst>
          </p:cNvPr>
          <p:cNvSpPr txBox="1"/>
          <p:nvPr/>
        </p:nvSpPr>
        <p:spPr>
          <a:xfrm>
            <a:off x="798353" y="820006"/>
            <a:ext cx="224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B-actin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41F132-9B16-4E5A-8B55-C03E209B365C}"/>
              </a:ext>
            </a:extLst>
          </p:cNvPr>
          <p:cNvSpPr txBox="1"/>
          <p:nvPr/>
        </p:nvSpPr>
        <p:spPr>
          <a:xfrm>
            <a:off x="5162027" y="889125"/>
            <a:ext cx="224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P62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97C33B-94A1-451A-9DE1-E92173EFD802}"/>
              </a:ext>
            </a:extLst>
          </p:cNvPr>
          <p:cNvSpPr txBox="1"/>
          <p:nvPr/>
        </p:nvSpPr>
        <p:spPr>
          <a:xfrm>
            <a:off x="952152" y="3940819"/>
            <a:ext cx="224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LC3 I &amp; II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E34084-7EBD-4978-8367-E8C8C7A7CF6B}"/>
              </a:ext>
            </a:extLst>
          </p:cNvPr>
          <p:cNvSpPr txBox="1"/>
          <p:nvPr/>
        </p:nvSpPr>
        <p:spPr>
          <a:xfrm>
            <a:off x="5268286" y="1248061"/>
            <a:ext cx="191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Couldn’t see it</a:t>
            </a:r>
          </a:p>
        </p:txBody>
      </p:sp>
    </p:spTree>
    <p:extLst>
      <p:ext uri="{BB962C8B-B14F-4D97-AF65-F5344CB8AC3E}">
        <p14:creationId xmlns:p14="http://schemas.microsoft.com/office/powerpoint/2010/main" val="371768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E92E43-F4A3-46A6-BF1A-C24BF3EF0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15" y="3912256"/>
            <a:ext cx="3657600" cy="28055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5CFE62-497C-4FA6-9E95-C0E87489C41F}"/>
              </a:ext>
            </a:extLst>
          </p:cNvPr>
          <p:cNvSpPr txBox="1"/>
          <p:nvPr/>
        </p:nvSpPr>
        <p:spPr>
          <a:xfrm>
            <a:off x="352338" y="100668"/>
            <a:ext cx="224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 R2 – 8 samples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1B9B23-1BF4-4FCA-86BF-701979D0A26B}"/>
              </a:ext>
            </a:extLst>
          </p:cNvPr>
          <p:cNvSpPr txBox="1"/>
          <p:nvPr/>
        </p:nvSpPr>
        <p:spPr>
          <a:xfrm>
            <a:off x="798353" y="820006"/>
            <a:ext cx="224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B-actin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41F132-9B16-4E5A-8B55-C03E209B365C}"/>
              </a:ext>
            </a:extLst>
          </p:cNvPr>
          <p:cNvSpPr txBox="1"/>
          <p:nvPr/>
        </p:nvSpPr>
        <p:spPr>
          <a:xfrm>
            <a:off x="5162027" y="889125"/>
            <a:ext cx="224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P62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97C33B-94A1-451A-9DE1-E92173EFD802}"/>
              </a:ext>
            </a:extLst>
          </p:cNvPr>
          <p:cNvSpPr txBox="1"/>
          <p:nvPr/>
        </p:nvSpPr>
        <p:spPr>
          <a:xfrm>
            <a:off x="952152" y="3940819"/>
            <a:ext cx="224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LC3 I &amp; II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E34084-7EBD-4978-8367-E8C8C7A7CF6B}"/>
              </a:ext>
            </a:extLst>
          </p:cNvPr>
          <p:cNvSpPr txBox="1"/>
          <p:nvPr/>
        </p:nvSpPr>
        <p:spPr>
          <a:xfrm>
            <a:off x="5268286" y="1248061"/>
            <a:ext cx="191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Couldn’t see 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E934A0-0827-440B-A73B-C861F989A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15" y="1189338"/>
            <a:ext cx="3657600" cy="235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8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FD30BF-68E9-4249-986E-C2977AAF1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38" y="3895507"/>
            <a:ext cx="3657600" cy="28618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5CFE62-497C-4FA6-9E95-C0E87489C41F}"/>
              </a:ext>
            </a:extLst>
          </p:cNvPr>
          <p:cNvSpPr txBox="1"/>
          <p:nvPr/>
        </p:nvSpPr>
        <p:spPr>
          <a:xfrm>
            <a:off x="352338" y="100668"/>
            <a:ext cx="224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 R3 – 8 samples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1B9B23-1BF4-4FCA-86BF-701979D0A26B}"/>
              </a:ext>
            </a:extLst>
          </p:cNvPr>
          <p:cNvSpPr txBox="1"/>
          <p:nvPr/>
        </p:nvSpPr>
        <p:spPr>
          <a:xfrm>
            <a:off x="798353" y="820006"/>
            <a:ext cx="224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B-actin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41F132-9B16-4E5A-8B55-C03E209B365C}"/>
              </a:ext>
            </a:extLst>
          </p:cNvPr>
          <p:cNvSpPr txBox="1"/>
          <p:nvPr/>
        </p:nvSpPr>
        <p:spPr>
          <a:xfrm>
            <a:off x="5162027" y="889125"/>
            <a:ext cx="224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P62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97C33B-94A1-451A-9DE1-E92173EFD802}"/>
              </a:ext>
            </a:extLst>
          </p:cNvPr>
          <p:cNvSpPr txBox="1"/>
          <p:nvPr/>
        </p:nvSpPr>
        <p:spPr>
          <a:xfrm>
            <a:off x="952152" y="3940819"/>
            <a:ext cx="224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LC3 I &amp; II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E34084-7EBD-4978-8367-E8C8C7A7CF6B}"/>
              </a:ext>
            </a:extLst>
          </p:cNvPr>
          <p:cNvSpPr txBox="1"/>
          <p:nvPr/>
        </p:nvSpPr>
        <p:spPr>
          <a:xfrm>
            <a:off x="6374710" y="750625"/>
            <a:ext cx="1912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Decrease ab dilution to 1:500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23535C-7F86-49E8-9389-480353001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38" y="1189338"/>
            <a:ext cx="3657600" cy="27133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F860C1-26EE-40B7-8290-7AA0426CDC15}"/>
              </a:ext>
            </a:extLst>
          </p:cNvPr>
          <p:cNvSpPr txBox="1"/>
          <p:nvPr/>
        </p:nvSpPr>
        <p:spPr>
          <a:xfrm>
            <a:off x="4105656" y="4989458"/>
            <a:ext cx="2883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LC3 didn’t arrived, had to used a reused one from 3mL with less than 3ul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87F692-BB67-4BA9-BFD6-90835F3C3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040" y="1448326"/>
            <a:ext cx="3657600" cy="28618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636725E-A62B-44F7-A695-E446E5E57517}"/>
              </a:ext>
            </a:extLst>
          </p:cNvPr>
          <p:cNvSpPr/>
          <p:nvPr/>
        </p:nvSpPr>
        <p:spPr>
          <a:xfrm>
            <a:off x="5636340" y="1682496"/>
            <a:ext cx="3657600" cy="768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85F48D-08F0-4274-A533-431EB1829FB6}"/>
              </a:ext>
            </a:extLst>
          </p:cNvPr>
          <p:cNvSpPr txBox="1"/>
          <p:nvPr/>
        </p:nvSpPr>
        <p:spPr>
          <a:xfrm>
            <a:off x="9293940" y="1672936"/>
            <a:ext cx="2468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We still have the 2 bands but maybe with this dilution we can quantified it</a:t>
            </a:r>
          </a:p>
        </p:txBody>
      </p:sp>
    </p:spTree>
    <p:extLst>
      <p:ext uri="{BB962C8B-B14F-4D97-AF65-F5344CB8AC3E}">
        <p14:creationId xmlns:p14="http://schemas.microsoft.com/office/powerpoint/2010/main" val="4198898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Fibroblasts</vt:lpstr>
      <vt:lpstr>PowerPoint Presentation</vt:lpstr>
      <vt:lpstr>PowerPoint Presentation</vt:lpstr>
      <vt:lpstr>PowerPoint Presentation</vt:lpstr>
      <vt:lpstr>PowerPoint Presentation</vt:lpstr>
    </vt:vector>
  </TitlesOfParts>
  <Company>University of Luxembourg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Fibroblasts</dc:title>
  <dc:creator>Sonia SABATÉ SOLER</dc:creator>
  <cp:lastModifiedBy>Sonia SABATÉ SOLER</cp:lastModifiedBy>
  <cp:revision>1</cp:revision>
  <dcterms:created xsi:type="dcterms:W3CDTF">2020-09-09T14:07:11Z</dcterms:created>
  <dcterms:modified xsi:type="dcterms:W3CDTF">2020-09-09T14:07:32Z</dcterms:modified>
</cp:coreProperties>
</file>