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010" autoAdjust="0"/>
    <p:restoredTop sz="94660"/>
  </p:normalViewPr>
  <p:slideViewPr>
    <p:cSldViewPr snapToGrid="0">
      <p:cViewPr varScale="1">
        <p:scale>
          <a:sx n="105" d="100"/>
          <a:sy n="105" d="100"/>
        </p:scale>
        <p:origin x="168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F3893F-BDC9-4D99-92EF-D239CAE70C12}" type="datetimeFigureOut">
              <a:rPr lang="en-US" smtClean="0"/>
              <a:t>10/9/2020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6FA09-85C3-4B33-9B06-7D7A24A32A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67615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F3893F-BDC9-4D99-92EF-D239CAE70C12}" type="datetimeFigureOut">
              <a:rPr lang="en-US" smtClean="0"/>
              <a:t>10/9/2020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6FA09-85C3-4B33-9B06-7D7A24A32A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70307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F3893F-BDC9-4D99-92EF-D239CAE70C12}" type="datetimeFigureOut">
              <a:rPr lang="en-US" smtClean="0"/>
              <a:t>10/9/2020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6FA09-85C3-4B33-9B06-7D7A24A32A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18826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F3893F-BDC9-4D99-92EF-D239CAE70C12}" type="datetimeFigureOut">
              <a:rPr lang="en-US" smtClean="0"/>
              <a:t>10/9/2020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6FA09-85C3-4B33-9B06-7D7A24A32A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9642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F3893F-BDC9-4D99-92EF-D239CAE70C12}" type="datetimeFigureOut">
              <a:rPr lang="en-US" smtClean="0"/>
              <a:t>10/9/2020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6FA09-85C3-4B33-9B06-7D7A24A32A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76573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F3893F-BDC9-4D99-92EF-D239CAE70C12}" type="datetimeFigureOut">
              <a:rPr lang="en-US" smtClean="0"/>
              <a:t>10/9/2020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6FA09-85C3-4B33-9B06-7D7A24A32A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66559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F3893F-BDC9-4D99-92EF-D239CAE70C12}" type="datetimeFigureOut">
              <a:rPr lang="en-US" smtClean="0"/>
              <a:t>10/9/2020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6FA09-85C3-4B33-9B06-7D7A24A32A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45493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F3893F-BDC9-4D99-92EF-D239CAE70C12}" type="datetimeFigureOut">
              <a:rPr lang="en-US" smtClean="0"/>
              <a:t>10/9/2020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6FA09-85C3-4B33-9B06-7D7A24A32A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38133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F3893F-BDC9-4D99-92EF-D239CAE70C12}" type="datetimeFigureOut">
              <a:rPr lang="en-US" smtClean="0"/>
              <a:t>10/9/2020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6FA09-85C3-4B33-9B06-7D7A24A32A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25761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F3893F-BDC9-4D99-92EF-D239CAE70C12}" type="datetimeFigureOut">
              <a:rPr lang="en-US" smtClean="0"/>
              <a:t>10/9/2020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6FA09-85C3-4B33-9B06-7D7A24A32A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10080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F3893F-BDC9-4D99-92EF-D239CAE70C12}" type="datetimeFigureOut">
              <a:rPr lang="en-US" smtClean="0"/>
              <a:t>10/9/2020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6FA09-85C3-4B33-9B06-7D7A24A32A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01737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F3893F-BDC9-4D99-92EF-D239CAE70C12}" type="datetimeFigureOut">
              <a:rPr lang="en-US" smtClean="0"/>
              <a:t>10/9/2020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96FA09-85C3-4B33-9B06-7D7A24A32A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1758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2.png"/><Relationship Id="rId7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Group 20"/>
          <p:cNvGrpSpPr/>
          <p:nvPr/>
        </p:nvGrpSpPr>
        <p:grpSpPr>
          <a:xfrm>
            <a:off x="259095" y="403206"/>
            <a:ext cx="4801434" cy="1744953"/>
            <a:chOff x="325833" y="679058"/>
            <a:chExt cx="4801434" cy="1744953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 rotWithShape="1">
            <a:blip r:embed="rId2"/>
            <a:srcRect l="1270" t="25634" r="2574" b="62889"/>
            <a:stretch/>
          </p:blipFill>
          <p:spPr>
            <a:xfrm>
              <a:off x="1128172" y="1089265"/>
              <a:ext cx="3999095" cy="302764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  <p:pic>
          <p:nvPicPr>
            <p:cNvPr id="3" name="Picture 2"/>
            <p:cNvPicPr>
              <a:picLocks noChangeAspect="1"/>
            </p:cNvPicPr>
            <p:nvPr/>
          </p:nvPicPr>
          <p:blipFill rotWithShape="1">
            <a:blip r:embed="rId3"/>
            <a:srcRect l="4995" t="6327" r="3658" b="81097"/>
            <a:stretch/>
          </p:blipFill>
          <p:spPr>
            <a:xfrm>
              <a:off x="1128171" y="721942"/>
              <a:ext cx="3993662" cy="328246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  <p:pic>
          <p:nvPicPr>
            <p:cNvPr id="4" name="Picture 3"/>
            <p:cNvPicPr>
              <a:picLocks noChangeAspect="1"/>
            </p:cNvPicPr>
            <p:nvPr/>
          </p:nvPicPr>
          <p:blipFill rotWithShape="1">
            <a:blip r:embed="rId3"/>
            <a:srcRect l="3939" t="83590" b="615"/>
            <a:stretch/>
          </p:blipFill>
          <p:spPr>
            <a:xfrm>
              <a:off x="1128747" y="1448728"/>
              <a:ext cx="3993086" cy="390770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  <p:sp>
          <p:nvSpPr>
            <p:cNvPr id="5" name="TextBox 4"/>
            <p:cNvSpPr txBox="1"/>
            <p:nvPr/>
          </p:nvSpPr>
          <p:spPr>
            <a:xfrm>
              <a:off x="594050" y="679058"/>
              <a:ext cx="53732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P62</a:t>
              </a: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325833" y="1022697"/>
              <a:ext cx="83708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b</a:t>
              </a:r>
              <a:r>
                <a:rPr kumimoji="0" lang="en-US" sz="18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-actin</a:t>
              </a: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471741" y="1357533"/>
              <a:ext cx="64863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LC3-I</a:t>
              </a: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456575" y="1551002"/>
              <a:ext cx="70634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LC3-II</a:t>
              </a: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1355399" y="1793509"/>
              <a:ext cx="42191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K7</a:t>
              </a: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1796818" y="1793509"/>
              <a:ext cx="53091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T12</a:t>
              </a: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2241581" y="1793509"/>
              <a:ext cx="64979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KOLF</a:t>
              </a: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2781878" y="1805046"/>
              <a:ext cx="41870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68</a:t>
              </a: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3088136" y="1805046"/>
              <a:ext cx="65274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2122</a:t>
              </a: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3649055" y="1793509"/>
              <a:ext cx="54213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4C1</a:t>
              </a: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4097915" y="1793509"/>
              <a:ext cx="53572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826</a:t>
              </a: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4560709" y="1793817"/>
              <a:ext cx="53572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825</a:t>
              </a:r>
            </a:p>
          </p:txBody>
        </p:sp>
        <p:cxnSp>
          <p:nvCxnSpPr>
            <p:cNvPr id="17" name="Straight Connector 16"/>
            <p:cNvCxnSpPr/>
            <p:nvPr/>
          </p:nvCxnSpPr>
          <p:spPr>
            <a:xfrm>
              <a:off x="1230505" y="2162841"/>
              <a:ext cx="1857631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3217269" y="2164972"/>
              <a:ext cx="1857631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TextBox 18"/>
            <p:cNvSpPr txBox="1"/>
            <p:nvPr/>
          </p:nvSpPr>
          <p:spPr>
            <a:xfrm>
              <a:off x="1540386" y="2147012"/>
              <a:ext cx="1425327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WT Healthy control </a:t>
              </a:r>
              <a:endPara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3794813" y="2145151"/>
              <a:ext cx="64793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∆PINK1</a:t>
              </a:r>
              <a:endPara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22" name="TextBox 21"/>
          <p:cNvSpPr txBox="1"/>
          <p:nvPr/>
        </p:nvSpPr>
        <p:spPr>
          <a:xfrm>
            <a:off x="2659812" y="18099"/>
            <a:ext cx="45397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LU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R1</a:t>
            </a:r>
            <a:endParaRPr kumimoji="0" lang="fr-LU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74594" y="156869"/>
            <a:ext cx="3223690" cy="1918615"/>
          </a:xfrm>
          <a:prstGeom prst="rect">
            <a:avLst/>
          </a:prstGeom>
        </p:spPr>
      </p:pic>
      <p:grpSp>
        <p:nvGrpSpPr>
          <p:cNvPr id="43" name="Group 42"/>
          <p:cNvGrpSpPr/>
          <p:nvPr/>
        </p:nvGrpSpPr>
        <p:grpSpPr>
          <a:xfrm>
            <a:off x="316971" y="2546838"/>
            <a:ext cx="4578123" cy="2055412"/>
            <a:chOff x="7346795" y="190500"/>
            <a:chExt cx="4578123" cy="2055412"/>
          </a:xfrm>
        </p:grpSpPr>
        <p:pic>
          <p:nvPicPr>
            <p:cNvPr id="24" name="Picture 23"/>
            <p:cNvPicPr>
              <a:picLocks noChangeAspect="1"/>
            </p:cNvPicPr>
            <p:nvPr/>
          </p:nvPicPr>
          <p:blipFill rotWithShape="1">
            <a:blip r:embed="rId4"/>
            <a:srcRect t="21581" b="63338"/>
            <a:stretch/>
          </p:blipFill>
          <p:spPr>
            <a:xfrm>
              <a:off x="8141342" y="635000"/>
              <a:ext cx="3718402" cy="381000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  <p:pic>
          <p:nvPicPr>
            <p:cNvPr id="25" name="Picture 24"/>
            <p:cNvPicPr>
              <a:picLocks noChangeAspect="1"/>
            </p:cNvPicPr>
            <p:nvPr/>
          </p:nvPicPr>
          <p:blipFill rotWithShape="1">
            <a:blip r:embed="rId5"/>
            <a:srcRect t="6822" b="79254"/>
            <a:stretch/>
          </p:blipFill>
          <p:spPr>
            <a:xfrm>
              <a:off x="8145754" y="190500"/>
              <a:ext cx="3704465" cy="368300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  <p:pic>
          <p:nvPicPr>
            <p:cNvPr id="26" name="Picture 25"/>
            <p:cNvPicPr>
              <a:picLocks noChangeAspect="1"/>
            </p:cNvPicPr>
            <p:nvPr/>
          </p:nvPicPr>
          <p:blipFill rotWithShape="1"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rightnessContrast contrast="-18000"/>
                      </a14:imgEffect>
                    </a14:imgLayer>
                  </a14:imgProps>
                </a:ext>
              </a:extLst>
            </a:blip>
            <a:srcRect t="79048" b="821"/>
            <a:stretch/>
          </p:blipFill>
          <p:spPr>
            <a:xfrm>
              <a:off x="8141342" y="1092200"/>
              <a:ext cx="3704465" cy="536918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  <p:sp>
          <p:nvSpPr>
            <p:cNvPr id="27" name="TextBox 26"/>
            <p:cNvSpPr txBox="1"/>
            <p:nvPr/>
          </p:nvSpPr>
          <p:spPr>
            <a:xfrm>
              <a:off x="7604015" y="256865"/>
              <a:ext cx="53732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P62</a:t>
              </a: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7346795" y="634999"/>
              <a:ext cx="83708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b</a:t>
              </a:r>
              <a:r>
                <a:rPr kumimoji="0" lang="en-US" sz="18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-actin</a:t>
              </a: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7481706" y="1052609"/>
              <a:ext cx="64863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LC3-I</a:t>
              </a: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7466540" y="1246078"/>
              <a:ext cx="70634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LC3-II</a:t>
              </a: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8183884" y="1615410"/>
              <a:ext cx="42191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K7</a:t>
              </a:r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8625303" y="1615410"/>
              <a:ext cx="53091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T12</a:t>
              </a:r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9070066" y="1615410"/>
              <a:ext cx="64979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KOLF</a:t>
              </a:r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9610363" y="1626947"/>
              <a:ext cx="41870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68</a:t>
              </a:r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9916621" y="1626947"/>
              <a:ext cx="65274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2122</a:t>
              </a:r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10477540" y="1615410"/>
              <a:ext cx="54213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4C1</a:t>
              </a:r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10926400" y="1615410"/>
              <a:ext cx="53572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826</a:t>
              </a:r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11389194" y="1615718"/>
              <a:ext cx="53572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825</a:t>
              </a:r>
            </a:p>
          </p:txBody>
        </p:sp>
        <p:cxnSp>
          <p:nvCxnSpPr>
            <p:cNvPr id="39" name="Straight Connector 38"/>
            <p:cNvCxnSpPr/>
            <p:nvPr/>
          </p:nvCxnSpPr>
          <p:spPr>
            <a:xfrm>
              <a:off x="8058990" y="1984742"/>
              <a:ext cx="1857631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/>
            <p:cNvCxnSpPr/>
            <p:nvPr/>
          </p:nvCxnSpPr>
          <p:spPr>
            <a:xfrm>
              <a:off x="10045754" y="1986873"/>
              <a:ext cx="1857631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1" name="TextBox 40"/>
            <p:cNvSpPr txBox="1"/>
            <p:nvPr/>
          </p:nvSpPr>
          <p:spPr>
            <a:xfrm>
              <a:off x="8368871" y="1968913"/>
              <a:ext cx="1425327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WT Healthy control </a:t>
              </a:r>
              <a:endPara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2" name="TextBox 41"/>
            <p:cNvSpPr txBox="1"/>
            <p:nvPr/>
          </p:nvSpPr>
          <p:spPr>
            <a:xfrm>
              <a:off x="10623298" y="1967052"/>
              <a:ext cx="64793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∆PINK1</a:t>
              </a:r>
              <a:endPara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44" name="TextBox 43"/>
          <p:cNvSpPr txBox="1"/>
          <p:nvPr/>
        </p:nvSpPr>
        <p:spPr>
          <a:xfrm>
            <a:off x="2545791" y="2170418"/>
            <a:ext cx="45397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LU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R2</a:t>
            </a:r>
            <a:endParaRPr kumimoji="0" lang="fr-LU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5" name="Picture 4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074594" y="2146298"/>
            <a:ext cx="3223690" cy="2301828"/>
          </a:xfrm>
          <a:prstGeom prst="rect">
            <a:avLst/>
          </a:prstGeom>
        </p:spPr>
      </p:pic>
      <p:grpSp>
        <p:nvGrpSpPr>
          <p:cNvPr id="46" name="Group 45"/>
          <p:cNvGrpSpPr/>
          <p:nvPr/>
        </p:nvGrpSpPr>
        <p:grpSpPr>
          <a:xfrm>
            <a:off x="306536" y="4868953"/>
            <a:ext cx="4578123" cy="1989047"/>
            <a:chOff x="7346795" y="256865"/>
            <a:chExt cx="4578123" cy="1989047"/>
          </a:xfrm>
        </p:grpSpPr>
        <p:sp>
          <p:nvSpPr>
            <p:cNvPr id="50" name="TextBox 49"/>
            <p:cNvSpPr txBox="1"/>
            <p:nvPr/>
          </p:nvSpPr>
          <p:spPr>
            <a:xfrm>
              <a:off x="7604015" y="256865"/>
              <a:ext cx="53732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P62</a:t>
              </a: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1" name="TextBox 50"/>
            <p:cNvSpPr txBox="1"/>
            <p:nvPr/>
          </p:nvSpPr>
          <p:spPr>
            <a:xfrm>
              <a:off x="7346795" y="634999"/>
              <a:ext cx="83708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b</a:t>
              </a:r>
              <a:r>
                <a:rPr kumimoji="0" lang="en-US" sz="18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-actin</a:t>
              </a: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2" name="TextBox 51"/>
            <p:cNvSpPr txBox="1"/>
            <p:nvPr/>
          </p:nvSpPr>
          <p:spPr>
            <a:xfrm>
              <a:off x="7481706" y="1052609"/>
              <a:ext cx="64863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LC3-I</a:t>
              </a: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3" name="TextBox 52"/>
            <p:cNvSpPr txBox="1"/>
            <p:nvPr/>
          </p:nvSpPr>
          <p:spPr>
            <a:xfrm>
              <a:off x="7466540" y="1246078"/>
              <a:ext cx="70634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LC3-II</a:t>
              </a: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4" name="TextBox 53"/>
            <p:cNvSpPr txBox="1"/>
            <p:nvPr/>
          </p:nvSpPr>
          <p:spPr>
            <a:xfrm>
              <a:off x="8183884" y="1615410"/>
              <a:ext cx="42191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K7</a:t>
              </a:r>
            </a:p>
          </p:txBody>
        </p:sp>
        <p:sp>
          <p:nvSpPr>
            <p:cNvPr id="55" name="TextBox 54"/>
            <p:cNvSpPr txBox="1"/>
            <p:nvPr/>
          </p:nvSpPr>
          <p:spPr>
            <a:xfrm>
              <a:off x="8625303" y="1615410"/>
              <a:ext cx="53091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T12</a:t>
              </a:r>
            </a:p>
          </p:txBody>
        </p:sp>
        <p:sp>
          <p:nvSpPr>
            <p:cNvPr id="56" name="TextBox 55"/>
            <p:cNvSpPr txBox="1"/>
            <p:nvPr/>
          </p:nvSpPr>
          <p:spPr>
            <a:xfrm>
              <a:off x="9070066" y="1615410"/>
              <a:ext cx="64979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KOLF</a:t>
              </a:r>
            </a:p>
          </p:txBody>
        </p:sp>
        <p:sp>
          <p:nvSpPr>
            <p:cNvPr id="57" name="TextBox 56"/>
            <p:cNvSpPr txBox="1"/>
            <p:nvPr/>
          </p:nvSpPr>
          <p:spPr>
            <a:xfrm>
              <a:off x="9610363" y="1626947"/>
              <a:ext cx="41870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68</a:t>
              </a:r>
            </a:p>
          </p:txBody>
        </p:sp>
        <p:sp>
          <p:nvSpPr>
            <p:cNvPr id="58" name="TextBox 57"/>
            <p:cNvSpPr txBox="1"/>
            <p:nvPr/>
          </p:nvSpPr>
          <p:spPr>
            <a:xfrm>
              <a:off x="9916621" y="1626947"/>
              <a:ext cx="65274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2122</a:t>
              </a:r>
            </a:p>
          </p:txBody>
        </p:sp>
        <p:sp>
          <p:nvSpPr>
            <p:cNvPr id="59" name="TextBox 58"/>
            <p:cNvSpPr txBox="1"/>
            <p:nvPr/>
          </p:nvSpPr>
          <p:spPr>
            <a:xfrm>
              <a:off x="10477540" y="1615410"/>
              <a:ext cx="54213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4C1</a:t>
              </a:r>
            </a:p>
          </p:txBody>
        </p:sp>
        <p:sp>
          <p:nvSpPr>
            <p:cNvPr id="60" name="TextBox 59"/>
            <p:cNvSpPr txBox="1"/>
            <p:nvPr/>
          </p:nvSpPr>
          <p:spPr>
            <a:xfrm>
              <a:off x="10926400" y="1615410"/>
              <a:ext cx="53572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826</a:t>
              </a:r>
            </a:p>
          </p:txBody>
        </p:sp>
        <p:sp>
          <p:nvSpPr>
            <p:cNvPr id="61" name="TextBox 60"/>
            <p:cNvSpPr txBox="1"/>
            <p:nvPr/>
          </p:nvSpPr>
          <p:spPr>
            <a:xfrm>
              <a:off x="11389194" y="1615718"/>
              <a:ext cx="53572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825</a:t>
              </a:r>
            </a:p>
          </p:txBody>
        </p:sp>
        <p:cxnSp>
          <p:nvCxnSpPr>
            <p:cNvPr id="62" name="Straight Connector 61"/>
            <p:cNvCxnSpPr/>
            <p:nvPr/>
          </p:nvCxnSpPr>
          <p:spPr>
            <a:xfrm>
              <a:off x="8058990" y="1984742"/>
              <a:ext cx="1857631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/>
            <p:cNvCxnSpPr/>
            <p:nvPr/>
          </p:nvCxnSpPr>
          <p:spPr>
            <a:xfrm>
              <a:off x="10045754" y="1986873"/>
              <a:ext cx="1857631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4" name="TextBox 63"/>
            <p:cNvSpPr txBox="1"/>
            <p:nvPr/>
          </p:nvSpPr>
          <p:spPr>
            <a:xfrm>
              <a:off x="8368871" y="1968913"/>
              <a:ext cx="1425327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WT Healthy control </a:t>
              </a:r>
              <a:endPara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5" name="TextBox 64"/>
            <p:cNvSpPr txBox="1"/>
            <p:nvPr/>
          </p:nvSpPr>
          <p:spPr>
            <a:xfrm>
              <a:off x="10623298" y="1967052"/>
              <a:ext cx="64793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∆PINK1</a:t>
              </a:r>
              <a:endPara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pic>
        <p:nvPicPr>
          <p:cNvPr id="66" name="Picture 65"/>
          <p:cNvPicPr>
            <a:picLocks noChangeAspect="1"/>
          </p:cNvPicPr>
          <p:nvPr/>
        </p:nvPicPr>
        <p:blipFill rotWithShape="1">
          <a:blip r:embed="rId8"/>
          <a:srcRect l="5117" t="30728" r="9645" b="9186"/>
          <a:stretch/>
        </p:blipFill>
        <p:spPr>
          <a:xfrm>
            <a:off x="7074594" y="4594538"/>
            <a:ext cx="3223690" cy="1984601"/>
          </a:xfrm>
          <a:prstGeom prst="rect">
            <a:avLst/>
          </a:prstGeom>
        </p:spPr>
      </p:pic>
      <p:pic>
        <p:nvPicPr>
          <p:cNvPr id="68" name="Picture 67"/>
          <p:cNvPicPr>
            <a:picLocks noChangeAspect="1"/>
          </p:cNvPicPr>
          <p:nvPr/>
        </p:nvPicPr>
        <p:blipFill rotWithShape="1">
          <a:blip r:embed="rId8"/>
          <a:srcRect l="5117" t="30728" r="9645" b="57608"/>
          <a:stretch/>
        </p:blipFill>
        <p:spPr>
          <a:xfrm>
            <a:off x="1111518" y="4772315"/>
            <a:ext cx="3574782" cy="386903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70" name="Picture 69"/>
          <p:cNvPicPr>
            <a:picLocks noChangeAspect="1"/>
          </p:cNvPicPr>
          <p:nvPr/>
        </p:nvPicPr>
        <p:blipFill rotWithShape="1">
          <a:blip r:embed="rId8"/>
          <a:srcRect l="5117" t="40079" r="9645" b="47942"/>
          <a:stretch/>
        </p:blipFill>
        <p:spPr>
          <a:xfrm>
            <a:off x="1100520" y="5231458"/>
            <a:ext cx="3585779" cy="395654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71" name="Picture 70"/>
          <p:cNvPicPr>
            <a:picLocks noChangeAspect="1"/>
          </p:cNvPicPr>
          <p:nvPr/>
        </p:nvPicPr>
        <p:blipFill rotWithShape="1">
          <a:blip r:embed="rId8"/>
          <a:srcRect l="5117" t="77032" r="9645" b="12587"/>
          <a:stretch/>
        </p:blipFill>
        <p:spPr>
          <a:xfrm>
            <a:off x="1106671" y="5723619"/>
            <a:ext cx="3579628" cy="389487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46685634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53</Words>
  <Application>Microsoft Office PowerPoint</Application>
  <PresentationFormat>Widescreen</PresentationFormat>
  <Paragraphs>44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Theme</vt:lpstr>
      <vt:lpstr>PowerPoint Presentation</vt:lpstr>
    </vt:vector>
  </TitlesOfParts>
  <Company>University of Luxembourg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Javier JARAZO</dc:creator>
  <cp:lastModifiedBy>Javier JARAZO</cp:lastModifiedBy>
  <cp:revision>1</cp:revision>
  <dcterms:created xsi:type="dcterms:W3CDTF">2020-10-09T13:06:36Z</dcterms:created>
  <dcterms:modified xsi:type="dcterms:W3CDTF">2020-10-09T13:07:19Z</dcterms:modified>
</cp:coreProperties>
</file>