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981D3-20C2-086A-0235-EBD356667B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32593B-EFCA-1FD7-8A70-C07E533C23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D4D889-6238-06BE-C3E9-BED33B19F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25F77-E988-464F-BE4D-C99D86A61A18}" type="datetimeFigureOut">
              <a:rPr lang="en-GB" smtClean="0"/>
              <a:t>26/07/2023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6F203E-CAD0-97E3-A9DA-3FFED59DB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A80355-B15D-55D0-9FF2-AB63CE813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B549-0C20-412B-A929-142B74A470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619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C89A1-A2C4-1217-08FF-546EE4E00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159DD3-FA11-CE8C-64F3-F3E95157CA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B395-E619-FC52-BEDF-B1BC5600E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25F77-E988-464F-BE4D-C99D86A61A18}" type="datetimeFigureOut">
              <a:rPr lang="en-GB" smtClean="0"/>
              <a:t>26/07/2023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5A0E0-95A5-419B-BEF3-CFEDB3765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0DC47-A87D-FD1B-8289-886D3A0E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B549-0C20-412B-A929-142B74A470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843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33A658-F32E-2C53-5277-CE45207164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5E8EC7-B99B-B152-97C8-20E604B83C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F0D338-E140-C19E-64ED-3C6456D60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25F77-E988-464F-BE4D-C99D86A61A18}" type="datetimeFigureOut">
              <a:rPr lang="en-GB" smtClean="0"/>
              <a:t>26/07/2023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DA296-92A2-1C0A-FD27-1367F480F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BEEB19-C279-5537-4A88-E4A9D8F6E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B549-0C20-412B-A929-142B74A470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487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2A751-9542-E12F-D0FB-60D4018E1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23E1D-DCB2-3029-2733-371710B877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BF9ACB-96D3-27DA-01CA-B0EFACF05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25F77-E988-464F-BE4D-C99D86A61A18}" type="datetimeFigureOut">
              <a:rPr lang="en-GB" smtClean="0"/>
              <a:t>26/07/2023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7E767-FA96-54E1-D247-47479C00C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BA5C83-EF82-97B0-DA42-B87B7C424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B549-0C20-412B-A929-142B74A470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3955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8075B-4A70-8032-9CB2-52C71AA4A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2F5C61-010F-34F7-56EA-C9405741B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7C3E9-53B6-7694-2F75-0FB0DC0DA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25F77-E988-464F-BE4D-C99D86A61A18}" type="datetimeFigureOut">
              <a:rPr lang="en-GB" smtClean="0"/>
              <a:t>26/07/2023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BF5E4E-CA91-F632-CAAE-5489772B8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27AF68-A0F1-7580-2C5B-19B2B6952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B549-0C20-412B-A929-142B74A470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1408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620E7-0750-4253-FBF7-E86B0A373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48236-162C-29C0-D55F-B117F8F5E6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FE915E-67D6-667D-3499-0E89C46D6F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B41FF0-561D-2D0D-6761-459CB5FF9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25F77-E988-464F-BE4D-C99D86A61A18}" type="datetimeFigureOut">
              <a:rPr lang="en-GB" smtClean="0"/>
              <a:t>26/07/2023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54CA82-4095-652A-497B-F30ED7207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BE1B0F-6636-C31B-DEE5-56AC05FB2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B549-0C20-412B-A929-142B74A470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58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7F021-7827-1790-DC76-479889649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5F0ADF-F0FE-9CA7-E673-F2E9807399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44FD74-194F-C644-488E-A004A0B899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E8EB0F-9E4E-585C-62BE-0321F99978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2BA284-84D1-8417-DD40-3DB04FDE42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17DB53-1E7D-F98E-E98B-768F423DE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25F77-E988-464F-BE4D-C99D86A61A18}" type="datetimeFigureOut">
              <a:rPr lang="en-GB" smtClean="0"/>
              <a:t>26/07/2023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DA0918-4692-6CD2-9F24-2849466AC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C907E9-800C-267E-2E36-880046B65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B549-0C20-412B-A929-142B74A470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8662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EEA6F-8E3E-D509-D007-2A70D3B53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67D624-4FF4-CB14-973B-72210E416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25F77-E988-464F-BE4D-C99D86A61A18}" type="datetimeFigureOut">
              <a:rPr lang="en-GB" smtClean="0"/>
              <a:t>26/07/2023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43AAE5-CCBF-19A9-7A6C-70503D113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B6A5A1-7F96-FC9A-98E7-A13A9531A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B549-0C20-412B-A929-142B74A470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3903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D06177-3605-DDE6-2C54-B33938303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25F77-E988-464F-BE4D-C99D86A61A18}" type="datetimeFigureOut">
              <a:rPr lang="en-GB" smtClean="0"/>
              <a:t>26/07/2023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E43B45-4472-82C1-C6E7-FFAE917E7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89E9CE-00C1-4C1B-BE1A-D275D205A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B549-0C20-412B-A929-142B74A470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5322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8955D-6F33-7779-9126-F6F5A15FF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9E1F6-E03A-0494-6046-5FDA41D3A0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8DB35F-B20A-1506-8D84-736F293750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F397FD-6825-F221-DBA9-CCEA96BFC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25F77-E988-464F-BE4D-C99D86A61A18}" type="datetimeFigureOut">
              <a:rPr lang="en-GB" smtClean="0"/>
              <a:t>26/07/2023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5FECDC-E021-9DB0-FB29-D327592C2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662254-BDBF-8168-6662-0D7C15BCE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B549-0C20-412B-A929-142B74A470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159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C411C-B950-2F3D-E386-D66183139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C12974-08E5-A258-D19D-170D336C23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050143-D9C4-B4E7-C23C-0F1078231D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B02229-4E49-909E-3A49-44EE137C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25F77-E988-464F-BE4D-C99D86A61A18}" type="datetimeFigureOut">
              <a:rPr lang="en-GB" smtClean="0"/>
              <a:t>26/07/2023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6988E3-EFE0-1727-66BB-DB5C8E670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88A7D5-E913-82C1-6722-4EBFAD403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B549-0C20-412B-A929-142B74A470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2941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B0B804-0A9C-6892-948A-0229BD184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FCF35F-E0C4-9D85-50B7-6A9DE64CF9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DA36D-A86B-EFDC-22F0-7380483230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25F77-E988-464F-BE4D-C99D86A61A18}" type="datetimeFigureOut">
              <a:rPr lang="en-GB" smtClean="0"/>
              <a:t>26/07/2023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E59EA3-25E2-6B96-E1A8-B2A8FC6504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94867B-F776-7316-7449-C444CDB785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BB549-0C20-412B-A929-142B74A470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617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ITOCHONDRIA-THE POWER HOUSE OF CELL – Physiology &amp; Biochemistry">
            <a:extLst>
              <a:ext uri="{FF2B5EF4-FFF2-40B4-BE49-F238E27FC236}">
                <a16:creationId xmlns:a16="http://schemas.microsoft.com/office/drawing/2014/main" id="{40517C77-3768-123F-EC0D-4A255DE6005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123" t="13132" r="21191" b="21306"/>
          <a:stretch/>
        </p:blipFill>
        <p:spPr bwMode="auto">
          <a:xfrm>
            <a:off x="4770632" y="1414520"/>
            <a:ext cx="215500" cy="236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 descr="A close-up of a test tube&#10;&#10;Description automatically generated with low confidence">
            <a:extLst>
              <a:ext uri="{FF2B5EF4-FFF2-40B4-BE49-F238E27FC236}">
                <a16:creationId xmlns:a16="http://schemas.microsoft.com/office/drawing/2014/main" id="{0F920B84-AF75-7DE5-9288-343A8FD119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52713" y1="37391" x2="68992" y2="62609"/>
                        <a14:foregroundMark x1="67442" y1="70435" x2="67442" y2="70435"/>
                        <a14:foregroundMark x1="67442" y1="73043" x2="67442" y2="73043"/>
                        <a14:foregroundMark x1="64341" y1="66087" x2="64341" y2="66087"/>
                        <a14:foregroundMark x1="65891" y1="77391" x2="65891" y2="77391"/>
                        <a14:foregroundMark x1="65891" y1="73043" x2="65891" y2="73043"/>
                        <a14:foregroundMark x1="66667" y1="69565" x2="66667" y2="69565"/>
                        <a14:foregroundMark x1="68992" y1="72174" x2="68992" y2="72174"/>
                        <a14:foregroundMark x1="65891" y1="72174" x2="65891" y2="72174"/>
                        <a14:foregroundMark x1="63566" y1="68696" x2="66667" y2="76522"/>
                        <a14:foregroundMark x1="62791" y1="60000" x2="64341" y2="69565"/>
                        <a14:foregroundMark x1="31783" y1="54783" x2="34109" y2="41739"/>
                        <a14:backgroundMark x1="68238" y1="77391" x2="71318" y2="89565"/>
                        <a14:backgroundMark x1="67875" y1="75955" x2="68238" y2="77391"/>
                        <a14:backgroundMark x1="55039" y1="25217" x2="57303" y2="34165"/>
                        <a14:backgroundMark x1="30233" y1="26087" x2="20155" y2="66087"/>
                        <a14:backgroundMark x1="37628" y1="31780" x2="55039" y2="28696"/>
                        <a14:backgroundMark x1="25581" y1="33913" x2="37096" y2="31874"/>
                        <a14:backgroundMark x1="20930" y1="64348" x2="34884" y2="86087"/>
                        <a14:backgroundMark x1="60465" y1="92174" x2="76744" y2="81739"/>
                        <a14:backgroundMark x1="77519" y1="20870" x2="88372" y2="40000"/>
                      </a14:backgroundRemoval>
                    </a14:imgEffect>
                    <a14:imgEffect>
                      <a14:colorTemperature colorTemp="11200"/>
                    </a14:imgEffect>
                    <a14:imgEffect>
                      <a14:saturation sat="33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65" y="2532976"/>
            <a:ext cx="1008991" cy="899489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3F44496-790A-2002-88F9-B628F457AB83}"/>
              </a:ext>
            </a:extLst>
          </p:cNvPr>
          <p:cNvCxnSpPr>
            <a:cxnSpLocks/>
          </p:cNvCxnSpPr>
          <p:nvPr/>
        </p:nvCxnSpPr>
        <p:spPr>
          <a:xfrm>
            <a:off x="3248586" y="1771446"/>
            <a:ext cx="462902" cy="69794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F56E67B-E17E-350F-2235-B741C2C376BC}"/>
              </a:ext>
            </a:extLst>
          </p:cNvPr>
          <p:cNvCxnSpPr>
            <a:cxnSpLocks/>
          </p:cNvCxnSpPr>
          <p:nvPr/>
        </p:nvCxnSpPr>
        <p:spPr>
          <a:xfrm>
            <a:off x="4034583" y="1727200"/>
            <a:ext cx="0" cy="6761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97C9525-C70E-19EA-B9BF-12ECB49CE19B}"/>
              </a:ext>
            </a:extLst>
          </p:cNvPr>
          <p:cNvCxnSpPr>
            <a:cxnSpLocks/>
          </p:cNvCxnSpPr>
          <p:nvPr/>
        </p:nvCxnSpPr>
        <p:spPr>
          <a:xfrm flipH="1">
            <a:off x="4353785" y="1735108"/>
            <a:ext cx="419191" cy="76817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CF27C69A-6965-BC62-D0E9-DEDEB3E15E9A}"/>
              </a:ext>
            </a:extLst>
          </p:cNvPr>
          <p:cNvSpPr txBox="1"/>
          <p:nvPr/>
        </p:nvSpPr>
        <p:spPr>
          <a:xfrm>
            <a:off x="3691315" y="2530976"/>
            <a:ext cx="686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/>
              <a:t>GBA-PD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D3981D7-6ADE-4AA9-BE5F-D35AEECA8021}"/>
              </a:ext>
            </a:extLst>
          </p:cNvPr>
          <p:cNvSpPr txBox="1"/>
          <p:nvPr/>
        </p:nvSpPr>
        <p:spPr>
          <a:xfrm>
            <a:off x="3047513" y="3442700"/>
            <a:ext cx="3577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D2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F596FCE-9E79-75CF-6A3B-D5AC2DC4DA35}"/>
              </a:ext>
            </a:extLst>
          </p:cNvPr>
          <p:cNvSpPr txBox="1"/>
          <p:nvPr/>
        </p:nvSpPr>
        <p:spPr>
          <a:xfrm>
            <a:off x="4385656" y="3461736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D60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0F26A0D-F4D3-863A-BDD7-8A25DADD1A56}"/>
              </a:ext>
            </a:extLst>
          </p:cNvPr>
          <p:cNvCxnSpPr>
            <a:cxnSpLocks/>
          </p:cNvCxnSpPr>
          <p:nvPr/>
        </p:nvCxnSpPr>
        <p:spPr>
          <a:xfrm>
            <a:off x="3248586" y="3370880"/>
            <a:ext cx="1649047" cy="0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818D1E1-08CC-4B4B-062D-30010EF6A4CC}"/>
              </a:ext>
            </a:extLst>
          </p:cNvPr>
          <p:cNvCxnSpPr>
            <a:cxnSpLocks/>
          </p:cNvCxnSpPr>
          <p:nvPr/>
        </p:nvCxnSpPr>
        <p:spPr>
          <a:xfrm flipV="1">
            <a:off x="3262800" y="3278574"/>
            <a:ext cx="243279" cy="188647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6205F09-82D2-B7EC-7B60-62240D08CA8B}"/>
              </a:ext>
            </a:extLst>
          </p:cNvPr>
          <p:cNvCxnSpPr>
            <a:cxnSpLocks/>
          </p:cNvCxnSpPr>
          <p:nvPr/>
        </p:nvCxnSpPr>
        <p:spPr>
          <a:xfrm flipV="1">
            <a:off x="4578715" y="3276556"/>
            <a:ext cx="243279" cy="188647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75C396CB-6D6E-F266-8C5E-96B98C6A9828}"/>
              </a:ext>
            </a:extLst>
          </p:cNvPr>
          <p:cNvSpPr txBox="1"/>
          <p:nvPr/>
        </p:nvSpPr>
        <p:spPr>
          <a:xfrm>
            <a:off x="2698998" y="1150775"/>
            <a:ext cx="81624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b="1" dirty="0"/>
              <a:t>FOXO1-ASO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2955784-035E-0352-70CB-FD7F1DE8C1DE}"/>
              </a:ext>
            </a:extLst>
          </p:cNvPr>
          <p:cNvSpPr txBox="1"/>
          <p:nvPr/>
        </p:nvSpPr>
        <p:spPr>
          <a:xfrm>
            <a:off x="3658759" y="1136255"/>
            <a:ext cx="90441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/>
              <a:t>Pioglitazone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429E5B0-308E-2490-E1C3-EF44D1663090}"/>
              </a:ext>
            </a:extLst>
          </p:cNvPr>
          <p:cNvSpPr txBox="1"/>
          <p:nvPr/>
        </p:nvSpPr>
        <p:spPr>
          <a:xfrm>
            <a:off x="4577903" y="1126235"/>
            <a:ext cx="8242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/>
              <a:t>Metformin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03C4B8E-C3C2-19A3-F65B-43BCA3142869}"/>
              </a:ext>
            </a:extLst>
          </p:cNvPr>
          <p:cNvSpPr/>
          <p:nvPr/>
        </p:nvSpPr>
        <p:spPr>
          <a:xfrm>
            <a:off x="2689198" y="890684"/>
            <a:ext cx="2734680" cy="31574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AFC3332-51C9-27C0-12B8-A88E0B5DD41A}"/>
              </a:ext>
            </a:extLst>
          </p:cNvPr>
          <p:cNvSpPr txBox="1"/>
          <p:nvPr/>
        </p:nvSpPr>
        <p:spPr>
          <a:xfrm>
            <a:off x="2763675" y="1388214"/>
            <a:ext cx="6438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FOXO1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A613D54-B059-BB7C-4F5C-9D455FAEDA9A}"/>
              </a:ext>
            </a:extLst>
          </p:cNvPr>
          <p:cNvSpPr/>
          <p:nvPr/>
        </p:nvSpPr>
        <p:spPr>
          <a:xfrm>
            <a:off x="2796911" y="1407231"/>
            <a:ext cx="610658" cy="25499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559AA104-D9B5-14C0-4585-EE7C40AEC397}"/>
              </a:ext>
            </a:extLst>
          </p:cNvPr>
          <p:cNvCxnSpPr/>
          <p:nvPr/>
        </p:nvCxnSpPr>
        <p:spPr>
          <a:xfrm>
            <a:off x="3308050" y="1407231"/>
            <a:ext cx="0" cy="2106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F7656F90-5035-2C08-274C-666B953720F4}"/>
              </a:ext>
            </a:extLst>
          </p:cNvPr>
          <p:cNvSpPr/>
          <p:nvPr/>
        </p:nvSpPr>
        <p:spPr>
          <a:xfrm>
            <a:off x="3767192" y="1404997"/>
            <a:ext cx="610658" cy="25499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CFD759C-1C69-0E17-F92F-E6A1FFA79C7F}"/>
              </a:ext>
            </a:extLst>
          </p:cNvPr>
          <p:cNvSpPr txBox="1"/>
          <p:nvPr/>
        </p:nvSpPr>
        <p:spPr>
          <a:xfrm>
            <a:off x="3707451" y="1373184"/>
            <a:ext cx="3946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Ins</a:t>
            </a:r>
          </a:p>
        </p:txBody>
      </p:sp>
      <p:sp>
        <p:nvSpPr>
          <p:cNvPr id="43" name="Arc 42">
            <a:extLst>
              <a:ext uri="{FF2B5EF4-FFF2-40B4-BE49-F238E27FC236}">
                <a16:creationId xmlns:a16="http://schemas.microsoft.com/office/drawing/2014/main" id="{E3B8B53A-AD54-A2E6-7449-5052D640BDD5}"/>
              </a:ext>
            </a:extLst>
          </p:cNvPr>
          <p:cNvSpPr/>
          <p:nvPr/>
        </p:nvSpPr>
        <p:spPr>
          <a:xfrm rot="19297976">
            <a:off x="3749113" y="1611608"/>
            <a:ext cx="435832" cy="189619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BCD163F-5BF8-CF59-8EA5-966EDF907471}"/>
              </a:ext>
            </a:extLst>
          </p:cNvPr>
          <p:cNvCxnSpPr>
            <a:cxnSpLocks/>
          </p:cNvCxnSpPr>
          <p:nvPr/>
        </p:nvCxnSpPr>
        <p:spPr>
          <a:xfrm flipV="1">
            <a:off x="4226604" y="1417243"/>
            <a:ext cx="0" cy="2196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A40C1086-20EB-9D4D-D07B-FD249EBB1528}"/>
              </a:ext>
            </a:extLst>
          </p:cNvPr>
          <p:cNvSpPr txBox="1"/>
          <p:nvPr/>
        </p:nvSpPr>
        <p:spPr>
          <a:xfrm>
            <a:off x="4584496" y="1404392"/>
            <a:ext cx="2199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 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D8425B16-3950-D199-3A26-C16E0840D78E}"/>
              </a:ext>
            </a:extLst>
          </p:cNvPr>
          <p:cNvSpPr/>
          <p:nvPr/>
        </p:nvSpPr>
        <p:spPr>
          <a:xfrm>
            <a:off x="4653076" y="1407231"/>
            <a:ext cx="610658" cy="25499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21F82757-DF5F-6F7F-3F7A-B324D6D5E7BA}"/>
              </a:ext>
            </a:extLst>
          </p:cNvPr>
          <p:cNvCxnSpPr>
            <a:cxnSpLocks/>
          </p:cNvCxnSpPr>
          <p:nvPr/>
        </p:nvCxnSpPr>
        <p:spPr>
          <a:xfrm>
            <a:off x="5028724" y="1445598"/>
            <a:ext cx="0" cy="2106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 descr="MITOCHONDRIA-THE POWER HOUSE OF CELL – Physiology &amp; Biochemistry">
            <a:extLst>
              <a:ext uri="{FF2B5EF4-FFF2-40B4-BE49-F238E27FC236}">
                <a16:creationId xmlns:a16="http://schemas.microsoft.com/office/drawing/2014/main" id="{59E5026D-B5D3-E75E-9FC5-AE35B0F3AFA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123" t="13132" r="21191" b="21306"/>
          <a:stretch/>
        </p:blipFill>
        <p:spPr bwMode="auto">
          <a:xfrm>
            <a:off x="7404264" y="1452645"/>
            <a:ext cx="215500" cy="236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close-up of a test tube&#10;&#10;Description automatically generated with low confidence">
            <a:extLst>
              <a:ext uri="{FF2B5EF4-FFF2-40B4-BE49-F238E27FC236}">
                <a16:creationId xmlns:a16="http://schemas.microsoft.com/office/drawing/2014/main" id="{80B1DC52-28AB-3864-D042-5334AD22826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52713" y1="37391" x2="68992" y2="62609"/>
                        <a14:foregroundMark x1="67442" y1="70435" x2="67442" y2="70435"/>
                        <a14:foregroundMark x1="67442" y1="73043" x2="67442" y2="73043"/>
                        <a14:foregroundMark x1="64341" y1="66087" x2="64341" y2="66087"/>
                        <a14:foregroundMark x1="65891" y1="77391" x2="65891" y2="77391"/>
                        <a14:foregroundMark x1="65891" y1="73043" x2="65891" y2="73043"/>
                        <a14:foregroundMark x1="66667" y1="69565" x2="66667" y2="69565"/>
                        <a14:foregroundMark x1="68992" y1="72174" x2="68992" y2="72174"/>
                        <a14:foregroundMark x1="65891" y1="72174" x2="65891" y2="72174"/>
                        <a14:foregroundMark x1="63566" y1="68696" x2="66667" y2="76522"/>
                        <a14:foregroundMark x1="62791" y1="60000" x2="64341" y2="69565"/>
                        <a14:foregroundMark x1="31783" y1="54783" x2="34109" y2="41739"/>
                        <a14:backgroundMark x1="68238" y1="77391" x2="71318" y2="89565"/>
                        <a14:backgroundMark x1="67875" y1="75955" x2="68238" y2="77391"/>
                        <a14:backgroundMark x1="55039" y1="25217" x2="57303" y2="34165"/>
                        <a14:backgroundMark x1="30233" y1="26087" x2="20155" y2="66087"/>
                        <a14:backgroundMark x1="37628" y1="31780" x2="55039" y2="28696"/>
                        <a14:backgroundMark x1="25581" y1="33913" x2="37096" y2="31874"/>
                        <a14:backgroundMark x1="20930" y1="64348" x2="34884" y2="86087"/>
                        <a14:backgroundMark x1="60465" y1="92174" x2="76744" y2="81739"/>
                        <a14:backgroundMark x1="77519" y1="20870" x2="88372" y2="40000"/>
                      </a14:backgroundRemoval>
                    </a14:imgEffect>
                    <a14:imgEffect>
                      <a14:colorTemperature colorTemp="11200"/>
                    </a14:imgEffect>
                    <a14:imgEffect>
                      <a14:saturation sat="33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9981" y="2594560"/>
            <a:ext cx="1008991" cy="899489"/>
          </a:xfrm>
          <a:prstGeom prst="rect">
            <a:avLst/>
          </a:prstGeom>
        </p:spPr>
      </p:pic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6DAF8891-9845-F042-F4C4-03F8CCDB7444}"/>
              </a:ext>
            </a:extLst>
          </p:cNvPr>
          <p:cNvCxnSpPr>
            <a:cxnSpLocks/>
          </p:cNvCxnSpPr>
          <p:nvPr/>
        </p:nvCxnSpPr>
        <p:spPr>
          <a:xfrm>
            <a:off x="6756702" y="1833030"/>
            <a:ext cx="462902" cy="69794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ADBC18E-8F27-ED34-FEBC-4D47ADDF8B99}"/>
              </a:ext>
            </a:extLst>
          </p:cNvPr>
          <p:cNvCxnSpPr>
            <a:cxnSpLocks/>
          </p:cNvCxnSpPr>
          <p:nvPr/>
        </p:nvCxnSpPr>
        <p:spPr>
          <a:xfrm>
            <a:off x="7542699" y="1788784"/>
            <a:ext cx="0" cy="6761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5C2C5D1-28E1-6288-9F6D-0FFDCA64BFE8}"/>
              </a:ext>
            </a:extLst>
          </p:cNvPr>
          <p:cNvCxnSpPr>
            <a:cxnSpLocks/>
          </p:cNvCxnSpPr>
          <p:nvPr/>
        </p:nvCxnSpPr>
        <p:spPr>
          <a:xfrm flipH="1">
            <a:off x="7861901" y="1796692"/>
            <a:ext cx="419191" cy="76817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1C7AC2A-37C9-406F-D075-5FA4CCE1F2B5}"/>
              </a:ext>
            </a:extLst>
          </p:cNvPr>
          <p:cNvCxnSpPr>
            <a:cxnSpLocks/>
          </p:cNvCxnSpPr>
          <p:nvPr/>
        </p:nvCxnSpPr>
        <p:spPr>
          <a:xfrm>
            <a:off x="6756702" y="3432464"/>
            <a:ext cx="1649047" cy="0"/>
          </a:xfrm>
          <a:prstGeom prst="straightConnector1">
            <a:avLst/>
          </a:prstGeom>
          <a:ln w="19050">
            <a:solidFill>
              <a:schemeClr val="tx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07C3B3D-DC8F-657C-F285-AD09A673B506}"/>
              </a:ext>
            </a:extLst>
          </p:cNvPr>
          <p:cNvCxnSpPr>
            <a:cxnSpLocks/>
          </p:cNvCxnSpPr>
          <p:nvPr/>
        </p:nvCxnSpPr>
        <p:spPr>
          <a:xfrm flipV="1">
            <a:off x="6770916" y="3340158"/>
            <a:ext cx="243279" cy="188647"/>
          </a:xfrm>
          <a:prstGeom prst="line">
            <a:avLst/>
          </a:prstGeom>
          <a:ln w="190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353AA78-336A-294E-E918-F04FC266A28F}"/>
              </a:ext>
            </a:extLst>
          </p:cNvPr>
          <p:cNvCxnSpPr>
            <a:cxnSpLocks/>
          </p:cNvCxnSpPr>
          <p:nvPr/>
        </p:nvCxnSpPr>
        <p:spPr>
          <a:xfrm flipV="1">
            <a:off x="8086831" y="3338140"/>
            <a:ext cx="243279" cy="188647"/>
          </a:xfrm>
          <a:prstGeom prst="line">
            <a:avLst/>
          </a:prstGeom>
          <a:ln w="190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E2A0618B-5802-93EB-C2C2-98BA89EEA216}"/>
              </a:ext>
            </a:extLst>
          </p:cNvPr>
          <p:cNvSpPr/>
          <p:nvPr/>
        </p:nvSpPr>
        <p:spPr>
          <a:xfrm>
            <a:off x="6197314" y="952268"/>
            <a:ext cx="2734680" cy="31574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B2A033A-FA56-76BE-F839-D69FEF3350A9}"/>
              </a:ext>
            </a:extLst>
          </p:cNvPr>
          <p:cNvSpPr/>
          <p:nvPr/>
        </p:nvSpPr>
        <p:spPr>
          <a:xfrm>
            <a:off x="6329868" y="1442648"/>
            <a:ext cx="610658" cy="25499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C075DC5-92D0-1F12-18FE-B0EB3372E60D}"/>
              </a:ext>
            </a:extLst>
          </p:cNvPr>
          <p:cNvSpPr/>
          <p:nvPr/>
        </p:nvSpPr>
        <p:spPr>
          <a:xfrm>
            <a:off x="8139874" y="1442517"/>
            <a:ext cx="610658" cy="25499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Arc 37">
            <a:extLst>
              <a:ext uri="{FF2B5EF4-FFF2-40B4-BE49-F238E27FC236}">
                <a16:creationId xmlns:a16="http://schemas.microsoft.com/office/drawing/2014/main" id="{8EDDB468-4BC2-3A92-9163-1653B142C60D}"/>
              </a:ext>
            </a:extLst>
          </p:cNvPr>
          <p:cNvSpPr/>
          <p:nvPr/>
        </p:nvSpPr>
        <p:spPr>
          <a:xfrm rot="19297976">
            <a:off x="8121795" y="1649128"/>
            <a:ext cx="435832" cy="189619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FC50115B-FAA1-FC34-1AEE-FADEBE39A6D6}"/>
              </a:ext>
            </a:extLst>
          </p:cNvPr>
          <p:cNvCxnSpPr>
            <a:cxnSpLocks/>
          </p:cNvCxnSpPr>
          <p:nvPr/>
        </p:nvCxnSpPr>
        <p:spPr>
          <a:xfrm flipV="1">
            <a:off x="8599286" y="1454763"/>
            <a:ext cx="0" cy="2196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C98138F4-ED66-3DDA-873A-9C02F577BA3C}"/>
              </a:ext>
            </a:extLst>
          </p:cNvPr>
          <p:cNvSpPr txBox="1"/>
          <p:nvPr/>
        </p:nvSpPr>
        <p:spPr>
          <a:xfrm>
            <a:off x="7218128" y="1442517"/>
            <a:ext cx="2199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 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54587EC5-66C5-5C1B-1DC2-5FBEF2067398}"/>
              </a:ext>
            </a:extLst>
          </p:cNvPr>
          <p:cNvSpPr/>
          <p:nvPr/>
        </p:nvSpPr>
        <p:spPr>
          <a:xfrm>
            <a:off x="7286708" y="1445356"/>
            <a:ext cx="610658" cy="25499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D2D65B7E-2FA4-5358-8526-B616C39E2242}"/>
              </a:ext>
            </a:extLst>
          </p:cNvPr>
          <p:cNvCxnSpPr>
            <a:cxnSpLocks/>
          </p:cNvCxnSpPr>
          <p:nvPr/>
        </p:nvCxnSpPr>
        <p:spPr>
          <a:xfrm>
            <a:off x="7662356" y="1483723"/>
            <a:ext cx="0" cy="2106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62C11860-124A-1386-5B25-83F7B6B4221C}"/>
              </a:ext>
            </a:extLst>
          </p:cNvPr>
          <p:cNvCxnSpPr>
            <a:cxnSpLocks/>
          </p:cNvCxnSpPr>
          <p:nvPr/>
        </p:nvCxnSpPr>
        <p:spPr>
          <a:xfrm>
            <a:off x="6794287" y="1477291"/>
            <a:ext cx="0" cy="2106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2361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10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Alise ZAGARE</dc:creator>
  <cp:lastModifiedBy>Alise ZAGARE</cp:lastModifiedBy>
  <cp:revision>4</cp:revision>
  <dcterms:created xsi:type="dcterms:W3CDTF">2023-06-27T17:25:27Z</dcterms:created>
  <dcterms:modified xsi:type="dcterms:W3CDTF">2023-07-26T14:05:47Z</dcterms:modified>
</cp:coreProperties>
</file>