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13B03-E1FA-889E-5CD7-D1F659C4A1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F13C47-33EB-A310-675D-C0393DBA24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F59BD-1585-D415-2EEB-09C22FE28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891D-94ED-47D5-A9AA-32619650085C}" type="datetimeFigureOut">
              <a:rPr lang="en-GB" smtClean="0"/>
              <a:t>17/09/2024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9CB0E-5BFF-74A1-AAAA-7EA77BAD6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5C185-F75E-19F3-0959-3C6F76EF2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F26C-D6D7-486E-B937-30A1E1284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517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FC6D-DA3B-14CC-5CF7-D3F98F8B5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6A89E8-036A-7409-64BA-7A2402A5F7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C49110-CCF7-D500-DCBA-04B43C2A6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891D-94ED-47D5-A9AA-32619650085C}" type="datetimeFigureOut">
              <a:rPr lang="en-GB" smtClean="0"/>
              <a:t>17/09/2024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7D7E4-605B-32A2-3D9B-94FE24B13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5E1F86-AF74-FBB2-34CD-9886F9412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F26C-D6D7-486E-B937-30A1E1284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406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0B8ABB-462B-6625-F2DB-58D7948087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DD3FB3-9BF9-C4FF-FF0A-2B12BEC471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43B9DF-1D0D-90D0-33D0-9D667CE89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891D-94ED-47D5-A9AA-32619650085C}" type="datetimeFigureOut">
              <a:rPr lang="en-GB" smtClean="0"/>
              <a:t>17/09/2024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11EA1-89D4-3CDF-F0DF-C231D184A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00C0A-90FB-2686-5A7C-24DA7674D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F26C-D6D7-486E-B937-30A1E1284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98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5B909-1D22-4B54-C9D1-B96990F5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242D0-FA90-CC94-F2A6-903734483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21B07-4D67-7C2D-0E8D-38F3D44A9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891D-94ED-47D5-A9AA-32619650085C}" type="datetimeFigureOut">
              <a:rPr lang="en-GB" smtClean="0"/>
              <a:t>17/09/2024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3BF1C9-9453-2AD5-E3EB-9CC16DC9E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8F2BD-81D0-A2D1-C295-D1F8AF50E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F26C-D6D7-486E-B937-30A1E1284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891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921B4-A55A-A54F-F113-4B54A86F5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3AA029-5DEF-BEBA-8CBE-873316C860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DB48F-5F50-485A-73CA-4077A13B1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891D-94ED-47D5-A9AA-32619650085C}" type="datetimeFigureOut">
              <a:rPr lang="en-GB" smtClean="0"/>
              <a:t>17/09/2024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1164A-3C7F-02B6-A413-9EA20945F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E3B7F-8E55-5DFF-850E-F4CC64B57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F26C-D6D7-486E-B937-30A1E1284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959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46E1D-8E4A-FA5E-7722-C0FB61DBC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03433-AEFF-3416-2924-5E79496B41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0E6AB3-596A-DACA-3987-ECE5CAED36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895D67-3CCA-C666-5EEE-5318E06F7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891D-94ED-47D5-A9AA-32619650085C}" type="datetimeFigureOut">
              <a:rPr lang="en-GB" smtClean="0"/>
              <a:t>17/09/2024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41A2A1-7EB6-AA83-5042-A5DAAC34C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A7FE6E-354C-FA94-87C7-5BCAA830F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F26C-D6D7-486E-B937-30A1E1284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6420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DD657-1B48-5EFB-C64C-67D0EC2CC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BDE8C7-CB3A-6771-2296-2D0CB7B28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2E9646-3C7C-CEF8-5FE7-46B8866639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3FF57A-4538-51A4-ED27-3AD590B16F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E1FA1A-5087-81D8-71A8-69B30730C6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A64971-A54E-EE3E-40B5-C0A33EBCA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891D-94ED-47D5-A9AA-32619650085C}" type="datetimeFigureOut">
              <a:rPr lang="en-GB" smtClean="0"/>
              <a:t>17/09/2024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8D8C5E-F6EB-604C-F5F3-169376575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1BB790-07DB-DEE0-D349-C11F54D63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F26C-D6D7-486E-B937-30A1E1284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117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C1957-2377-0F27-C257-E6E42BA95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5330CE-767A-9FB9-7BA1-15888B552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891D-94ED-47D5-A9AA-32619650085C}" type="datetimeFigureOut">
              <a:rPr lang="en-GB" smtClean="0"/>
              <a:t>17/09/2024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324A97-2D54-1861-84ED-5B3E76A38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425814-4A77-4BFF-6C33-2CA1A6467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F26C-D6D7-486E-B937-30A1E1284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675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F6C943-6F8D-6F20-C2E2-72D765CD9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891D-94ED-47D5-A9AA-32619650085C}" type="datetimeFigureOut">
              <a:rPr lang="en-GB" smtClean="0"/>
              <a:t>17/09/2024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43E828-FBD3-3EFE-179C-6EAF05872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1F3188-CC5B-DA9D-5BEE-64EAB73FD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F26C-D6D7-486E-B937-30A1E1284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079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939ED-2112-711E-71FE-FA185677E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99068-CC6C-8226-12C0-5CC52AA74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6CE917-C92C-B2E0-43B5-EB90502265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848EE0-B5ED-A6E8-3AAE-34944B9A8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891D-94ED-47D5-A9AA-32619650085C}" type="datetimeFigureOut">
              <a:rPr lang="en-GB" smtClean="0"/>
              <a:t>17/09/2024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B89AE7-5B60-8C96-7CB9-1E7F4FB81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6A17C2-8E4B-6E30-443A-32610796B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F26C-D6D7-486E-B937-30A1E1284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503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75576-A475-1C23-A011-CD2B703FE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601EB3-258D-6F34-D9E1-057F255212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F9083C-272A-083E-0A38-044F64B6F8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62DBBA-F559-651A-C4D6-665D8966A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891D-94ED-47D5-A9AA-32619650085C}" type="datetimeFigureOut">
              <a:rPr lang="en-GB" smtClean="0"/>
              <a:t>17/09/2024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48C2E0-9CB8-1D94-14C7-5604E2EA5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A9E994-C3F1-9DE7-2D96-2D0C0458B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F26C-D6D7-486E-B937-30A1E1284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725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CB0B58-45DE-5D9C-97FC-90038F858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DF8BB2-81EF-210F-9FE4-BE0DDB6DC8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F6E47-0737-85EC-5F94-4223A5D90D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8891D-94ED-47D5-A9AA-32619650085C}" type="datetimeFigureOut">
              <a:rPr lang="en-GB" smtClean="0"/>
              <a:t>17/09/2024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31418-D630-6C96-C87C-F66699A845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B88C9-F414-699C-DDE8-591892367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F26C-D6D7-486E-B937-30A1E1284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38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684298-E07E-15E4-B5B5-D7518296F5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0959" y="2293114"/>
            <a:ext cx="2581635" cy="43821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CA28483-D814-264C-A6FF-216AE1C8ADE2}"/>
              </a:ext>
            </a:extLst>
          </p:cNvPr>
          <p:cNvSpPr txBox="1"/>
          <p:nvPr/>
        </p:nvSpPr>
        <p:spPr>
          <a:xfrm>
            <a:off x="1718619" y="1550746"/>
            <a:ext cx="4443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err="1"/>
              <a:t>Untr</a:t>
            </a:r>
            <a:endParaRPr lang="en-GB" sz="11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299026-AB44-FAF8-DF31-6AA62C31B5BD}"/>
              </a:ext>
            </a:extLst>
          </p:cNvPr>
          <p:cNvSpPr txBox="1"/>
          <p:nvPr/>
        </p:nvSpPr>
        <p:spPr>
          <a:xfrm>
            <a:off x="2291585" y="1551611"/>
            <a:ext cx="3513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/>
              <a:t>NC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1DAD63-7B30-D2B4-5DF3-F688D2736F96}"/>
              </a:ext>
            </a:extLst>
          </p:cNvPr>
          <p:cNvSpPr txBox="1"/>
          <p:nvPr/>
        </p:nvSpPr>
        <p:spPr>
          <a:xfrm>
            <a:off x="2714413" y="1550746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/>
              <a:t>A1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ED64DB-3160-12D7-F4A7-F82550CB740A}"/>
              </a:ext>
            </a:extLst>
          </p:cNvPr>
          <p:cNvSpPr txBox="1"/>
          <p:nvPr/>
        </p:nvSpPr>
        <p:spPr>
          <a:xfrm>
            <a:off x="3134873" y="155074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/>
              <a:t>A2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DA980FD-F9D2-CDED-78D5-5C2F8FD402C7}"/>
              </a:ext>
            </a:extLst>
          </p:cNvPr>
          <p:cNvSpPr txBox="1"/>
          <p:nvPr/>
        </p:nvSpPr>
        <p:spPr>
          <a:xfrm>
            <a:off x="3555333" y="1550744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/>
              <a:t>A3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4155EE-B6F8-CAE7-FDC6-6959EB3D11FD}"/>
              </a:ext>
            </a:extLst>
          </p:cNvPr>
          <p:cNvSpPr txBox="1"/>
          <p:nvPr/>
        </p:nvSpPr>
        <p:spPr>
          <a:xfrm>
            <a:off x="3953963" y="1550743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/>
              <a:t>A4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06EDF7-A67F-0F85-8702-D6B897CD7653}"/>
              </a:ext>
            </a:extLst>
          </p:cNvPr>
          <p:cNvSpPr txBox="1"/>
          <p:nvPr/>
        </p:nvSpPr>
        <p:spPr>
          <a:xfrm>
            <a:off x="1203783" y="1818569"/>
            <a:ext cx="5806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1100" dirty="0">
                <a:solidFill>
                  <a:srgbClr val="000000"/>
                </a:solidFill>
              </a:rPr>
              <a:t>FOXO1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ED5797C-1563-4D4B-0C6C-2643CE8AC646}"/>
              </a:ext>
            </a:extLst>
          </p:cNvPr>
          <p:cNvSpPr txBox="1"/>
          <p:nvPr/>
        </p:nvSpPr>
        <p:spPr>
          <a:xfrm>
            <a:off x="1203783" y="2381414"/>
            <a:ext cx="6399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l-GR" sz="1100" dirty="0">
                <a:solidFill>
                  <a:srgbClr val="000000"/>
                </a:solidFill>
              </a:rPr>
              <a:t>β</a:t>
            </a:r>
            <a:r>
              <a:rPr lang="fr-LU" sz="1100" dirty="0">
                <a:solidFill>
                  <a:srgbClr val="000000"/>
                </a:solidFill>
              </a:rPr>
              <a:t>-</a:t>
            </a:r>
            <a:r>
              <a:rPr lang="fr-LU" sz="1100" dirty="0" err="1">
                <a:solidFill>
                  <a:srgbClr val="000000"/>
                </a:solidFill>
              </a:rPr>
              <a:t>Actin</a:t>
            </a:r>
            <a:endParaRPr lang="en-GB" sz="1100" dirty="0">
              <a:solidFill>
                <a:srgbClr val="00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4E26B4-515F-0540-8EDB-33F623F8321C}"/>
              </a:ext>
            </a:extLst>
          </p:cNvPr>
          <p:cNvSpPr txBox="1"/>
          <p:nvPr/>
        </p:nvSpPr>
        <p:spPr>
          <a:xfrm>
            <a:off x="4304952" y="2409805"/>
            <a:ext cx="5549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LU" sz="1000" dirty="0">
                <a:solidFill>
                  <a:srgbClr val="000000"/>
                </a:solidFill>
              </a:rPr>
              <a:t>42 </a:t>
            </a:r>
            <a:r>
              <a:rPr lang="fr-LU" sz="1000" dirty="0" err="1">
                <a:solidFill>
                  <a:srgbClr val="000000"/>
                </a:solidFill>
              </a:rPr>
              <a:t>kDA</a:t>
            </a:r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2859C1F-0F6F-7CA8-EB87-81091F6A0B93}"/>
              </a:ext>
            </a:extLst>
          </p:cNvPr>
          <p:cNvSpPr txBox="1"/>
          <p:nvPr/>
        </p:nvSpPr>
        <p:spPr>
          <a:xfrm>
            <a:off x="4304952" y="1928837"/>
            <a:ext cx="5549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LU" sz="1000" dirty="0">
                <a:solidFill>
                  <a:srgbClr val="000000"/>
                </a:solidFill>
              </a:rPr>
              <a:t>80 </a:t>
            </a:r>
            <a:r>
              <a:rPr lang="fr-LU" sz="1000" dirty="0" err="1">
                <a:solidFill>
                  <a:srgbClr val="000000"/>
                </a:solidFill>
              </a:rPr>
              <a:t>kDA</a:t>
            </a:r>
            <a:endParaRPr lang="en-GB" sz="1000" dirty="0">
              <a:solidFill>
                <a:srgbClr val="000000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953E1BB-32B8-CF28-FFA0-BB187B328D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0959" y="1809276"/>
            <a:ext cx="2581635" cy="40963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Picture 16" descr="A picture containing black and white, white, black, monochrome&#10;&#10;Description automatically generated">
            <a:extLst>
              <a:ext uri="{FF2B5EF4-FFF2-40B4-BE49-F238E27FC236}">
                <a16:creationId xmlns:a16="http://schemas.microsoft.com/office/drawing/2014/main" id="{2FB8EA57-3490-A78E-4D72-EFE92773E59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9678" y="5087283"/>
            <a:ext cx="4096322" cy="43821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Picture 18" descr="A picture containing black and white, black, monochrome, monochrome photography&#10;&#10;Description automatically generated">
            <a:extLst>
              <a:ext uri="{FF2B5EF4-FFF2-40B4-BE49-F238E27FC236}">
                <a16:creationId xmlns:a16="http://schemas.microsoft.com/office/drawing/2014/main" id="{F61AFF33-206A-4046-5412-EF6DA41B502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592"/>
          <a:stretch/>
        </p:blipFill>
        <p:spPr>
          <a:xfrm>
            <a:off x="1999677" y="4563436"/>
            <a:ext cx="4096321" cy="43821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DFD4D56C-EE18-C69F-6F55-902EE2BE9314}"/>
              </a:ext>
            </a:extLst>
          </p:cNvPr>
          <p:cNvSpPr txBox="1"/>
          <p:nvPr/>
        </p:nvSpPr>
        <p:spPr>
          <a:xfrm>
            <a:off x="2078225" y="4355555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WT1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D72913E-1199-7D27-BF04-707DE921196B}"/>
              </a:ext>
            </a:extLst>
          </p:cNvPr>
          <p:cNvSpPr txBox="1"/>
          <p:nvPr/>
        </p:nvSpPr>
        <p:spPr>
          <a:xfrm>
            <a:off x="2501053" y="4354690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WT2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EA06B17-A7B3-0F81-BB6F-A77280B23A51}"/>
              </a:ext>
            </a:extLst>
          </p:cNvPr>
          <p:cNvSpPr txBox="1"/>
          <p:nvPr/>
        </p:nvSpPr>
        <p:spPr>
          <a:xfrm>
            <a:off x="2921513" y="4354689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WT3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E9C9680-7E1B-4D3F-1353-B9437D95E3B0}"/>
              </a:ext>
            </a:extLst>
          </p:cNvPr>
          <p:cNvSpPr txBox="1"/>
          <p:nvPr/>
        </p:nvSpPr>
        <p:spPr>
          <a:xfrm>
            <a:off x="3336815" y="4336385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WT1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E6A9F2A-36DF-FEA8-1EA1-1F75B6CF6AF9}"/>
              </a:ext>
            </a:extLst>
          </p:cNvPr>
          <p:cNvSpPr txBox="1"/>
          <p:nvPr/>
        </p:nvSpPr>
        <p:spPr>
          <a:xfrm>
            <a:off x="3759643" y="4335520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WT2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199B1EE-1D61-460D-A76C-FEFA2DC308A4}"/>
              </a:ext>
            </a:extLst>
          </p:cNvPr>
          <p:cNvSpPr txBox="1"/>
          <p:nvPr/>
        </p:nvSpPr>
        <p:spPr>
          <a:xfrm>
            <a:off x="4180103" y="4335519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WT3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5274B5E-8E04-541F-E08A-03C5078C2150}"/>
              </a:ext>
            </a:extLst>
          </p:cNvPr>
          <p:cNvSpPr txBox="1"/>
          <p:nvPr/>
        </p:nvSpPr>
        <p:spPr>
          <a:xfrm>
            <a:off x="4674103" y="4326800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WT1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F387948-1990-A0CE-5FB4-B873C376356D}"/>
              </a:ext>
            </a:extLst>
          </p:cNvPr>
          <p:cNvSpPr txBox="1"/>
          <p:nvPr/>
        </p:nvSpPr>
        <p:spPr>
          <a:xfrm>
            <a:off x="5096931" y="4325935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WT2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FBCD313-BDAA-6BCD-F491-EBF16B65E4C6}"/>
              </a:ext>
            </a:extLst>
          </p:cNvPr>
          <p:cNvSpPr txBox="1"/>
          <p:nvPr/>
        </p:nvSpPr>
        <p:spPr>
          <a:xfrm>
            <a:off x="5517391" y="4325934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WT3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9DCD2F8-4282-461A-6F79-88AF27C2F83C}"/>
              </a:ext>
            </a:extLst>
          </p:cNvPr>
          <p:cNvCxnSpPr/>
          <p:nvPr/>
        </p:nvCxnSpPr>
        <p:spPr>
          <a:xfrm>
            <a:off x="2140529" y="4325934"/>
            <a:ext cx="11175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5ED0AB2-7EBB-E31B-7E00-7DF471BFBFF1}"/>
              </a:ext>
            </a:extLst>
          </p:cNvPr>
          <p:cNvCxnSpPr/>
          <p:nvPr/>
        </p:nvCxnSpPr>
        <p:spPr>
          <a:xfrm>
            <a:off x="3395175" y="4335519"/>
            <a:ext cx="11175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CB2A5D6-DFCE-EBA5-8E34-92530253784B}"/>
              </a:ext>
            </a:extLst>
          </p:cNvPr>
          <p:cNvCxnSpPr>
            <a:cxnSpLocks/>
          </p:cNvCxnSpPr>
          <p:nvPr/>
        </p:nvCxnSpPr>
        <p:spPr>
          <a:xfrm>
            <a:off x="4674103" y="4325934"/>
            <a:ext cx="12700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23A6406D-1C19-7DA7-B18A-3E726EBC07FD}"/>
              </a:ext>
            </a:extLst>
          </p:cNvPr>
          <p:cNvSpPr txBox="1"/>
          <p:nvPr/>
        </p:nvSpPr>
        <p:spPr>
          <a:xfrm>
            <a:off x="2349094" y="4079280"/>
            <a:ext cx="8209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Untreated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73783BA-713A-3126-A589-9809AE08CAD4}"/>
              </a:ext>
            </a:extLst>
          </p:cNvPr>
          <p:cNvSpPr txBox="1"/>
          <p:nvPr/>
        </p:nvSpPr>
        <p:spPr>
          <a:xfrm>
            <a:off x="3804527" y="4088433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NC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4ABA4FC-C7E4-CEFE-9DF1-55D42D8BABED}"/>
              </a:ext>
            </a:extLst>
          </p:cNvPr>
          <p:cNvSpPr txBox="1"/>
          <p:nvPr/>
        </p:nvSpPr>
        <p:spPr>
          <a:xfrm>
            <a:off x="5074908" y="4086540"/>
            <a:ext cx="5261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ASO3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7DC66CE-07CE-5F5E-4A1B-EB329B0513F1}"/>
              </a:ext>
            </a:extLst>
          </p:cNvPr>
          <p:cNvSpPr txBox="1"/>
          <p:nvPr/>
        </p:nvSpPr>
        <p:spPr>
          <a:xfrm>
            <a:off x="1398659" y="4665853"/>
            <a:ext cx="5806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1100" dirty="0">
                <a:solidFill>
                  <a:srgbClr val="000000"/>
                </a:solidFill>
              </a:rPr>
              <a:t>FOXO1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4622670-CDEE-706A-E42C-0E730F7CB00C}"/>
              </a:ext>
            </a:extLst>
          </p:cNvPr>
          <p:cNvSpPr txBox="1"/>
          <p:nvPr/>
        </p:nvSpPr>
        <p:spPr>
          <a:xfrm>
            <a:off x="1398659" y="5097893"/>
            <a:ext cx="6399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l-GR" sz="1100" dirty="0">
                <a:solidFill>
                  <a:srgbClr val="000000"/>
                </a:solidFill>
              </a:rPr>
              <a:t>β</a:t>
            </a:r>
            <a:r>
              <a:rPr lang="fr-LU" sz="1100" dirty="0">
                <a:solidFill>
                  <a:srgbClr val="000000"/>
                </a:solidFill>
              </a:rPr>
              <a:t>-</a:t>
            </a:r>
            <a:r>
              <a:rPr lang="fr-LU" sz="1100" dirty="0" err="1">
                <a:solidFill>
                  <a:srgbClr val="000000"/>
                </a:solidFill>
              </a:rPr>
              <a:t>Actin</a:t>
            </a:r>
            <a:endParaRPr lang="en-GB" sz="1100" dirty="0">
              <a:solidFill>
                <a:srgbClr val="000000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A8109D0-5DCC-B5AF-FA4E-3F0032AD5879}"/>
              </a:ext>
            </a:extLst>
          </p:cNvPr>
          <p:cNvSpPr txBox="1"/>
          <p:nvPr/>
        </p:nvSpPr>
        <p:spPr>
          <a:xfrm>
            <a:off x="6058697" y="5146821"/>
            <a:ext cx="5549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LU" sz="1000" dirty="0">
                <a:solidFill>
                  <a:srgbClr val="000000"/>
                </a:solidFill>
              </a:rPr>
              <a:t>42 </a:t>
            </a:r>
            <a:r>
              <a:rPr lang="fr-LU" sz="1000" dirty="0" err="1">
                <a:solidFill>
                  <a:srgbClr val="000000"/>
                </a:solidFill>
              </a:rPr>
              <a:t>kDA</a:t>
            </a:r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E07045C-4205-EB2C-3049-4891137E4704}"/>
              </a:ext>
            </a:extLst>
          </p:cNvPr>
          <p:cNvSpPr txBox="1"/>
          <p:nvPr/>
        </p:nvSpPr>
        <p:spPr>
          <a:xfrm>
            <a:off x="6058697" y="4665853"/>
            <a:ext cx="5549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LU" sz="1000" dirty="0">
                <a:solidFill>
                  <a:srgbClr val="000000"/>
                </a:solidFill>
              </a:rPr>
              <a:t>80 </a:t>
            </a:r>
            <a:r>
              <a:rPr lang="fr-LU" sz="1000" dirty="0" err="1">
                <a:solidFill>
                  <a:srgbClr val="000000"/>
                </a:solidFill>
              </a:rPr>
              <a:t>kDA</a:t>
            </a:r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A35BF01-2F4B-5ED0-BD6C-C67AE9CFF87B}"/>
              </a:ext>
            </a:extLst>
          </p:cNvPr>
          <p:cNvSpPr txBox="1"/>
          <p:nvPr/>
        </p:nvSpPr>
        <p:spPr>
          <a:xfrm>
            <a:off x="1784391" y="1030797"/>
            <a:ext cx="762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NESCs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837315-22A1-2A77-C364-03ED5CBCB1AC}"/>
              </a:ext>
            </a:extLst>
          </p:cNvPr>
          <p:cNvSpPr txBox="1"/>
          <p:nvPr/>
        </p:nvSpPr>
        <p:spPr>
          <a:xfrm>
            <a:off x="2038578" y="3622344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MOs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4944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34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Alise ZAGARE</dc:creator>
  <cp:lastModifiedBy>Alise ZAGARE</cp:lastModifiedBy>
  <cp:revision>2</cp:revision>
  <dcterms:created xsi:type="dcterms:W3CDTF">2023-06-04T13:53:52Z</dcterms:created>
  <dcterms:modified xsi:type="dcterms:W3CDTF">2024-09-17T09:31:27Z</dcterms:modified>
</cp:coreProperties>
</file>