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2" r:id="rId2"/>
  </p:sldMasterIdLst>
  <p:sldIdLst>
    <p:sldId id="260" r:id="rId3"/>
  </p:sldIdLst>
  <p:sldSz cx="6858000" cy="233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2" d="100"/>
          <a:sy n="172" d="100"/>
        </p:scale>
        <p:origin x="120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IRIs\Manuscript\Data%20manuscript\Figure%202%20Post-thaw\Partials\C\Figure%202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IRIs\Manuscript\Data%20manuscript\Figure%204%20Post-thaw\Partials\A\Figure%204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Sheet1!$M$10:$U$10</c:f>
                <c:numCache>
                  <c:formatCode>General</c:formatCode>
                  <c:ptCount val="9"/>
                  <c:pt idx="0">
                    <c:v>2.6501572280401331</c:v>
                  </c:pt>
                  <c:pt idx="1">
                    <c:v>1.5044378795195679</c:v>
                  </c:pt>
                  <c:pt idx="2">
                    <c:v>4.9013603553843419</c:v>
                  </c:pt>
                  <c:pt idx="3">
                    <c:v>4.6198845584422656</c:v>
                  </c:pt>
                  <c:pt idx="4">
                    <c:v>1.2767145334803707</c:v>
                  </c:pt>
                  <c:pt idx="5">
                    <c:v>3.7687309977409287</c:v>
                  </c:pt>
                  <c:pt idx="6">
                    <c:v>5.0202921561731211</c:v>
                  </c:pt>
                  <c:pt idx="7">
                    <c:v>2.8746014216467159</c:v>
                  </c:pt>
                  <c:pt idx="8">
                    <c:v>2.1939310229205797</c:v>
                  </c:pt>
                </c:numCache>
              </c:numRef>
            </c:plus>
            <c:minus>
              <c:numRef>
                <c:f>Sheet1!$M$10:$U$10</c:f>
                <c:numCache>
                  <c:formatCode>General</c:formatCode>
                  <c:ptCount val="9"/>
                  <c:pt idx="0">
                    <c:v>2.6501572280401331</c:v>
                  </c:pt>
                  <c:pt idx="1">
                    <c:v>1.5044378795195679</c:v>
                  </c:pt>
                  <c:pt idx="2">
                    <c:v>4.9013603553843419</c:v>
                  </c:pt>
                  <c:pt idx="3">
                    <c:v>4.6198845584422656</c:v>
                  </c:pt>
                  <c:pt idx="4">
                    <c:v>1.2767145334803707</c:v>
                  </c:pt>
                  <c:pt idx="5">
                    <c:v>3.7687309977409287</c:v>
                  </c:pt>
                  <c:pt idx="6">
                    <c:v>5.0202921561731211</c:v>
                  </c:pt>
                  <c:pt idx="7">
                    <c:v>2.8746014216467159</c:v>
                  </c:pt>
                  <c:pt idx="8">
                    <c:v>2.1939310229205797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multiLvlStrRef>
              <c:f>Sheet1!$M$4:$U$5</c:f>
              <c:multiLvlStrCache>
                <c:ptCount val="9"/>
                <c:lvl>
                  <c:pt idx="0">
                    <c:v>CS10</c:v>
                  </c:pt>
                  <c:pt idx="1">
                    <c:v>IRI-A</c:v>
                  </c:pt>
                  <c:pt idx="2">
                    <c:v>IRI-B</c:v>
                  </c:pt>
                  <c:pt idx="3">
                    <c:v>CS10</c:v>
                  </c:pt>
                  <c:pt idx="4">
                    <c:v>IRI-A</c:v>
                  </c:pt>
                  <c:pt idx="5">
                    <c:v>IRI-B</c:v>
                  </c:pt>
                  <c:pt idx="6">
                    <c:v>CS10</c:v>
                  </c:pt>
                  <c:pt idx="7">
                    <c:v>IRI-A</c:v>
                  </c:pt>
                  <c:pt idx="8">
                    <c:v>IRI-B</c:v>
                  </c:pt>
                </c:lvl>
                <c:lvl>
                  <c:pt idx="0">
                    <c:v>iPSC-4</c:v>
                  </c:pt>
                  <c:pt idx="3">
                    <c:v>iPSC-5</c:v>
                  </c:pt>
                  <c:pt idx="6">
                    <c:v>iPSC-6</c:v>
                  </c:pt>
                </c:lvl>
              </c:multiLvlStrCache>
            </c:multiLvlStrRef>
          </c:cat>
          <c:val>
            <c:numRef>
              <c:f>Sheet1!$M$9:$U$9</c:f>
              <c:numCache>
                <c:formatCode>0.0</c:formatCode>
                <c:ptCount val="9"/>
                <c:pt idx="0">
                  <c:v>82.933333333333337</c:v>
                </c:pt>
                <c:pt idx="1">
                  <c:v>86.333333333333329</c:v>
                </c:pt>
                <c:pt idx="2">
                  <c:v>79.333333333333329</c:v>
                </c:pt>
                <c:pt idx="3">
                  <c:v>87.366666666666674</c:v>
                </c:pt>
                <c:pt idx="4">
                  <c:v>84.600000000000009</c:v>
                </c:pt>
                <c:pt idx="5">
                  <c:v>86.266666666666666</c:v>
                </c:pt>
                <c:pt idx="6">
                  <c:v>82.733333333333334</c:v>
                </c:pt>
                <c:pt idx="7">
                  <c:v>84.86666666666666</c:v>
                </c:pt>
                <c:pt idx="8">
                  <c:v>76.533333333333346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CB-46C1-AC61-62ADB5B41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6125880"/>
        <c:axId val="246128504"/>
      </c:barChart>
      <c:catAx>
        <c:axId val="246125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128504"/>
        <c:crosses val="autoZero"/>
        <c:auto val="1"/>
        <c:lblAlgn val="ctr"/>
        <c:lblOffset val="100"/>
        <c:noMultiLvlLbl val="0"/>
      </c:catAx>
      <c:valAx>
        <c:axId val="246128504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Viability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12588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dk1">
                <a:tint val="885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Sheet1!$P$10:$X$10</c:f>
                <c:numCache>
                  <c:formatCode>General</c:formatCode>
                  <c:ptCount val="9"/>
                  <c:pt idx="0">
                    <c:v>5.9597044020275254</c:v>
                  </c:pt>
                  <c:pt idx="1">
                    <c:v>11.472983030175294</c:v>
                  </c:pt>
                  <c:pt idx="2">
                    <c:v>10.257947410237197</c:v>
                  </c:pt>
                  <c:pt idx="3">
                    <c:v>3.3364018470699763</c:v>
                  </c:pt>
                  <c:pt idx="4">
                    <c:v>7.6462923656899697</c:v>
                  </c:pt>
                  <c:pt idx="5">
                    <c:v>16.827883990247724</c:v>
                  </c:pt>
                  <c:pt idx="6">
                    <c:v>10.06931646038665</c:v>
                  </c:pt>
                  <c:pt idx="7">
                    <c:v>8.0578512396694517</c:v>
                  </c:pt>
                  <c:pt idx="8">
                    <c:v>13.669425466418385</c:v>
                  </c:pt>
                </c:numCache>
              </c:numRef>
            </c:plus>
            <c:minus>
              <c:numRef>
                <c:f>Sheet1!$P$10:$X$10</c:f>
                <c:numCache>
                  <c:formatCode>General</c:formatCode>
                  <c:ptCount val="9"/>
                  <c:pt idx="0">
                    <c:v>5.9597044020275254</c:v>
                  </c:pt>
                  <c:pt idx="1">
                    <c:v>11.472983030175294</c:v>
                  </c:pt>
                  <c:pt idx="2">
                    <c:v>10.257947410237197</c:v>
                  </c:pt>
                  <c:pt idx="3">
                    <c:v>3.3364018470699763</c:v>
                  </c:pt>
                  <c:pt idx="4">
                    <c:v>7.6462923656899697</c:v>
                  </c:pt>
                  <c:pt idx="5">
                    <c:v>16.827883990247724</c:v>
                  </c:pt>
                  <c:pt idx="6">
                    <c:v>10.06931646038665</c:v>
                  </c:pt>
                  <c:pt idx="7">
                    <c:v>8.0578512396694517</c:v>
                  </c:pt>
                  <c:pt idx="8">
                    <c:v>13.669425466418385</c:v>
                  </c:pt>
                </c:numCache>
              </c:numRef>
            </c:minus>
            <c:spPr>
              <a:noFill/>
              <a:ln w="9525" cap="flat" cmpd="sng" algn="ctr">
                <a:solidFill>
                  <a:sysClr val="windowText" lastClr="000000"/>
                </a:solidFill>
                <a:round/>
              </a:ln>
              <a:effectLst/>
            </c:spPr>
          </c:errBars>
          <c:cat>
            <c:multiLvlStrRef>
              <c:f>Sheet1!$P$4:$X$5</c:f>
              <c:multiLvlStrCache>
                <c:ptCount val="9"/>
                <c:lvl>
                  <c:pt idx="0">
                    <c:v>CS10</c:v>
                  </c:pt>
                  <c:pt idx="1">
                    <c:v>IRI-A</c:v>
                  </c:pt>
                  <c:pt idx="2">
                    <c:v>IRI-B</c:v>
                  </c:pt>
                  <c:pt idx="3">
                    <c:v>CS10</c:v>
                  </c:pt>
                  <c:pt idx="4">
                    <c:v>IRI-A</c:v>
                  </c:pt>
                  <c:pt idx="5">
                    <c:v>IRI-B</c:v>
                  </c:pt>
                  <c:pt idx="6">
                    <c:v>CS10</c:v>
                  </c:pt>
                  <c:pt idx="7">
                    <c:v>IRI-A</c:v>
                  </c:pt>
                  <c:pt idx="8">
                    <c:v>IRI-B</c:v>
                  </c:pt>
                </c:lvl>
                <c:lvl>
                  <c:pt idx="0">
                    <c:v>iPSC-4</c:v>
                  </c:pt>
                  <c:pt idx="3">
                    <c:v>iPSC-5</c:v>
                  </c:pt>
                  <c:pt idx="6">
                    <c:v>iPSC-6</c:v>
                  </c:pt>
                </c:lvl>
              </c:multiLvlStrCache>
            </c:multiLvlStrRef>
          </c:cat>
          <c:val>
            <c:numRef>
              <c:f>Sheet1!$P$9:$X$9</c:f>
              <c:numCache>
                <c:formatCode>0.0</c:formatCode>
                <c:ptCount val="9"/>
                <c:pt idx="0">
                  <c:v>60.869565217391305</c:v>
                </c:pt>
                <c:pt idx="1">
                  <c:v>76.740125240847775</c:v>
                </c:pt>
                <c:pt idx="2">
                  <c:v>51.527134773662546</c:v>
                </c:pt>
                <c:pt idx="3">
                  <c:v>51.289754457919976</c:v>
                </c:pt>
                <c:pt idx="4">
                  <c:v>54.041462846494291</c:v>
                </c:pt>
                <c:pt idx="5">
                  <c:v>58.671092476123924</c:v>
                </c:pt>
                <c:pt idx="6">
                  <c:v>41.55188246097336</c:v>
                </c:pt>
                <c:pt idx="7">
                  <c:v>61.501377410468308</c:v>
                </c:pt>
                <c:pt idx="8">
                  <c:v>37.281910009182731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E3-4BD8-89C8-F322CD0371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6125880"/>
        <c:axId val="246128504"/>
      </c:barChart>
      <c:catAx>
        <c:axId val="246125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128504"/>
        <c:crosses val="autoZero"/>
        <c:auto val="1"/>
        <c:lblAlgn val="ctr"/>
        <c:lblOffset val="100"/>
        <c:noMultiLvlLbl val="0"/>
      </c:catAx>
      <c:valAx>
        <c:axId val="246128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Recovery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125880"/>
        <c:crosses val="autoZero"/>
        <c:crossBetween val="between"/>
        <c:majorUnit val="20"/>
        <c:minorUnit val="1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382873"/>
            <a:ext cx="5143500" cy="81486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1228862"/>
            <a:ext cx="5143500" cy="56511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4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00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8556" y="124499"/>
            <a:ext cx="1477963" cy="19829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124499"/>
            <a:ext cx="4284662" cy="19829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32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382954"/>
            <a:ext cx="5143500" cy="814658"/>
          </a:xfrm>
        </p:spPr>
        <p:txBody>
          <a:bodyPr anchor="b"/>
          <a:lstStyle>
            <a:lvl1pPr algn="ctr">
              <a:defRPr sz="20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1229029"/>
            <a:ext cx="5143500" cy="564952"/>
          </a:xfrm>
        </p:spPr>
        <p:txBody>
          <a:bodyPr/>
          <a:lstStyle>
            <a:lvl1pPr marL="0" indent="0" algn="ctr">
              <a:buNone/>
              <a:defRPr sz="819"/>
            </a:lvl1pPr>
            <a:lvl2pPr marL="155997" indent="0" algn="ctr">
              <a:buNone/>
              <a:defRPr sz="682"/>
            </a:lvl2pPr>
            <a:lvl3pPr marL="311993" indent="0" algn="ctr">
              <a:buNone/>
              <a:defRPr sz="614"/>
            </a:lvl3pPr>
            <a:lvl4pPr marL="467990" indent="0" algn="ctr">
              <a:buNone/>
              <a:defRPr sz="546"/>
            </a:lvl4pPr>
            <a:lvl5pPr marL="623987" indent="0" algn="ctr">
              <a:buNone/>
              <a:defRPr sz="546"/>
            </a:lvl5pPr>
            <a:lvl6pPr marL="779983" indent="0" algn="ctr">
              <a:buNone/>
              <a:defRPr sz="546"/>
            </a:lvl6pPr>
            <a:lvl7pPr marL="935980" indent="0" algn="ctr">
              <a:buNone/>
              <a:defRPr sz="546"/>
            </a:lvl7pPr>
            <a:lvl8pPr marL="1091976" indent="0" algn="ctr">
              <a:buNone/>
              <a:defRPr sz="546"/>
            </a:lvl8pPr>
            <a:lvl9pPr marL="1247973" indent="0" algn="ctr">
              <a:buNone/>
              <a:defRPr sz="54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05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96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583369"/>
            <a:ext cx="5915025" cy="973364"/>
          </a:xfrm>
        </p:spPr>
        <p:txBody>
          <a:bodyPr anchor="b"/>
          <a:lstStyle>
            <a:lvl1pPr>
              <a:defRPr sz="20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1565942"/>
            <a:ext cx="5915025" cy="511869"/>
          </a:xfrm>
        </p:spPr>
        <p:txBody>
          <a:bodyPr/>
          <a:lstStyle>
            <a:lvl1pPr marL="0" indent="0">
              <a:buNone/>
              <a:defRPr sz="819">
                <a:solidFill>
                  <a:schemeClr val="tx1">
                    <a:tint val="75000"/>
                  </a:schemeClr>
                </a:solidFill>
              </a:defRPr>
            </a:lvl1pPr>
            <a:lvl2pPr marL="155997" indent="0">
              <a:buNone/>
              <a:defRPr sz="682">
                <a:solidFill>
                  <a:schemeClr val="tx1">
                    <a:tint val="75000"/>
                  </a:schemeClr>
                </a:solidFill>
              </a:defRPr>
            </a:lvl2pPr>
            <a:lvl3pPr marL="311993" indent="0">
              <a:buNone/>
              <a:defRPr sz="614">
                <a:solidFill>
                  <a:schemeClr val="tx1">
                    <a:tint val="75000"/>
                  </a:schemeClr>
                </a:solidFill>
              </a:defRPr>
            </a:lvl3pPr>
            <a:lvl4pPr marL="467990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4pPr>
            <a:lvl5pPr marL="623987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5pPr>
            <a:lvl6pPr marL="779983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6pPr>
            <a:lvl7pPr marL="935980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7pPr>
            <a:lvl8pPr marL="1091976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8pPr>
            <a:lvl9pPr marL="1247973" indent="0">
              <a:buNone/>
              <a:defRPr sz="5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50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622910"/>
            <a:ext cx="2914650" cy="14846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622910"/>
            <a:ext cx="2914650" cy="14846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186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24582"/>
            <a:ext cx="5915025" cy="45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573619"/>
            <a:ext cx="2901255" cy="281122"/>
          </a:xfrm>
        </p:spPr>
        <p:txBody>
          <a:bodyPr anchor="b"/>
          <a:lstStyle>
            <a:lvl1pPr marL="0" indent="0">
              <a:buNone/>
              <a:defRPr sz="819" b="1"/>
            </a:lvl1pPr>
            <a:lvl2pPr marL="155997" indent="0">
              <a:buNone/>
              <a:defRPr sz="682" b="1"/>
            </a:lvl2pPr>
            <a:lvl3pPr marL="311993" indent="0">
              <a:buNone/>
              <a:defRPr sz="614" b="1"/>
            </a:lvl3pPr>
            <a:lvl4pPr marL="467990" indent="0">
              <a:buNone/>
              <a:defRPr sz="546" b="1"/>
            </a:lvl4pPr>
            <a:lvl5pPr marL="623987" indent="0">
              <a:buNone/>
              <a:defRPr sz="546" b="1"/>
            </a:lvl5pPr>
            <a:lvl6pPr marL="779983" indent="0">
              <a:buNone/>
              <a:defRPr sz="546" b="1"/>
            </a:lvl6pPr>
            <a:lvl7pPr marL="935980" indent="0">
              <a:buNone/>
              <a:defRPr sz="546" b="1"/>
            </a:lvl7pPr>
            <a:lvl8pPr marL="1091976" indent="0">
              <a:buNone/>
              <a:defRPr sz="546" b="1"/>
            </a:lvl8pPr>
            <a:lvl9pPr marL="1247973" indent="0">
              <a:buNone/>
              <a:defRPr sz="5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854741"/>
            <a:ext cx="2901255" cy="12571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573619"/>
            <a:ext cx="2915543" cy="281122"/>
          </a:xfrm>
        </p:spPr>
        <p:txBody>
          <a:bodyPr anchor="b"/>
          <a:lstStyle>
            <a:lvl1pPr marL="0" indent="0">
              <a:buNone/>
              <a:defRPr sz="819" b="1"/>
            </a:lvl1pPr>
            <a:lvl2pPr marL="155997" indent="0">
              <a:buNone/>
              <a:defRPr sz="682" b="1"/>
            </a:lvl2pPr>
            <a:lvl3pPr marL="311993" indent="0">
              <a:buNone/>
              <a:defRPr sz="614" b="1"/>
            </a:lvl3pPr>
            <a:lvl4pPr marL="467990" indent="0">
              <a:buNone/>
              <a:defRPr sz="546" b="1"/>
            </a:lvl4pPr>
            <a:lvl5pPr marL="623987" indent="0">
              <a:buNone/>
              <a:defRPr sz="546" b="1"/>
            </a:lvl5pPr>
            <a:lvl6pPr marL="779983" indent="0">
              <a:buNone/>
              <a:defRPr sz="546" b="1"/>
            </a:lvl6pPr>
            <a:lvl7pPr marL="935980" indent="0">
              <a:buNone/>
              <a:defRPr sz="546" b="1"/>
            </a:lvl7pPr>
            <a:lvl8pPr marL="1091976" indent="0">
              <a:buNone/>
              <a:defRPr sz="546" b="1"/>
            </a:lvl8pPr>
            <a:lvl9pPr marL="1247973" indent="0">
              <a:buNone/>
              <a:defRPr sz="54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854741"/>
            <a:ext cx="2915543" cy="12571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26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986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210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55998"/>
            <a:ext cx="2211883" cy="545994"/>
          </a:xfrm>
        </p:spPr>
        <p:txBody>
          <a:bodyPr anchor="b"/>
          <a:lstStyle>
            <a:lvl1pPr>
              <a:defRPr sz="10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336913"/>
            <a:ext cx="3471863" cy="1662899"/>
          </a:xfrm>
        </p:spPr>
        <p:txBody>
          <a:bodyPr/>
          <a:lstStyle>
            <a:lvl1pPr>
              <a:defRPr sz="1092"/>
            </a:lvl1pPr>
            <a:lvl2pPr>
              <a:defRPr sz="955"/>
            </a:lvl2pPr>
            <a:lvl3pPr>
              <a:defRPr sz="819"/>
            </a:lvl3pPr>
            <a:lvl4pPr>
              <a:defRPr sz="682"/>
            </a:lvl4pPr>
            <a:lvl5pPr>
              <a:defRPr sz="682"/>
            </a:lvl5pPr>
            <a:lvl6pPr>
              <a:defRPr sz="682"/>
            </a:lvl6pPr>
            <a:lvl7pPr>
              <a:defRPr sz="682"/>
            </a:lvl7pPr>
            <a:lvl8pPr>
              <a:defRPr sz="682"/>
            </a:lvl8pPr>
            <a:lvl9pPr>
              <a:defRPr sz="682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701992"/>
            <a:ext cx="2211883" cy="1300528"/>
          </a:xfrm>
        </p:spPr>
        <p:txBody>
          <a:bodyPr/>
          <a:lstStyle>
            <a:lvl1pPr marL="0" indent="0">
              <a:buNone/>
              <a:defRPr sz="546"/>
            </a:lvl1pPr>
            <a:lvl2pPr marL="155997" indent="0">
              <a:buNone/>
              <a:defRPr sz="478"/>
            </a:lvl2pPr>
            <a:lvl3pPr marL="311993" indent="0">
              <a:buNone/>
              <a:defRPr sz="409"/>
            </a:lvl3pPr>
            <a:lvl4pPr marL="467990" indent="0">
              <a:buNone/>
              <a:defRPr sz="341"/>
            </a:lvl4pPr>
            <a:lvl5pPr marL="623987" indent="0">
              <a:buNone/>
              <a:defRPr sz="341"/>
            </a:lvl5pPr>
            <a:lvl6pPr marL="779983" indent="0">
              <a:buNone/>
              <a:defRPr sz="341"/>
            </a:lvl6pPr>
            <a:lvl7pPr marL="935980" indent="0">
              <a:buNone/>
              <a:defRPr sz="341"/>
            </a:lvl7pPr>
            <a:lvl8pPr marL="1091976" indent="0">
              <a:buNone/>
              <a:defRPr sz="341"/>
            </a:lvl8pPr>
            <a:lvl9pPr marL="1247973" indent="0">
              <a:buNone/>
              <a:defRPr sz="34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8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31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55998"/>
            <a:ext cx="2211883" cy="545994"/>
          </a:xfrm>
        </p:spPr>
        <p:txBody>
          <a:bodyPr anchor="b"/>
          <a:lstStyle>
            <a:lvl1pPr>
              <a:defRPr sz="10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336913"/>
            <a:ext cx="3471863" cy="1662899"/>
          </a:xfrm>
        </p:spPr>
        <p:txBody>
          <a:bodyPr anchor="t"/>
          <a:lstStyle>
            <a:lvl1pPr marL="0" indent="0">
              <a:buNone/>
              <a:defRPr sz="1092"/>
            </a:lvl1pPr>
            <a:lvl2pPr marL="155997" indent="0">
              <a:buNone/>
              <a:defRPr sz="955"/>
            </a:lvl2pPr>
            <a:lvl3pPr marL="311993" indent="0">
              <a:buNone/>
              <a:defRPr sz="819"/>
            </a:lvl3pPr>
            <a:lvl4pPr marL="467990" indent="0">
              <a:buNone/>
              <a:defRPr sz="682"/>
            </a:lvl4pPr>
            <a:lvl5pPr marL="623987" indent="0">
              <a:buNone/>
              <a:defRPr sz="682"/>
            </a:lvl5pPr>
            <a:lvl6pPr marL="779983" indent="0">
              <a:buNone/>
              <a:defRPr sz="682"/>
            </a:lvl6pPr>
            <a:lvl7pPr marL="935980" indent="0">
              <a:buNone/>
              <a:defRPr sz="682"/>
            </a:lvl7pPr>
            <a:lvl8pPr marL="1091976" indent="0">
              <a:buNone/>
              <a:defRPr sz="682"/>
            </a:lvl8pPr>
            <a:lvl9pPr marL="1247973" indent="0">
              <a:buNone/>
              <a:defRPr sz="68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701992"/>
            <a:ext cx="2211883" cy="1300528"/>
          </a:xfrm>
        </p:spPr>
        <p:txBody>
          <a:bodyPr/>
          <a:lstStyle>
            <a:lvl1pPr marL="0" indent="0">
              <a:buNone/>
              <a:defRPr sz="546"/>
            </a:lvl1pPr>
            <a:lvl2pPr marL="155997" indent="0">
              <a:buNone/>
              <a:defRPr sz="478"/>
            </a:lvl2pPr>
            <a:lvl3pPr marL="311993" indent="0">
              <a:buNone/>
              <a:defRPr sz="409"/>
            </a:lvl3pPr>
            <a:lvl4pPr marL="467990" indent="0">
              <a:buNone/>
              <a:defRPr sz="341"/>
            </a:lvl4pPr>
            <a:lvl5pPr marL="623987" indent="0">
              <a:buNone/>
              <a:defRPr sz="341"/>
            </a:lvl5pPr>
            <a:lvl6pPr marL="779983" indent="0">
              <a:buNone/>
              <a:defRPr sz="341"/>
            </a:lvl6pPr>
            <a:lvl7pPr marL="935980" indent="0">
              <a:buNone/>
              <a:defRPr sz="341"/>
            </a:lvl7pPr>
            <a:lvl8pPr marL="1091976" indent="0">
              <a:buNone/>
              <a:defRPr sz="341"/>
            </a:lvl8pPr>
            <a:lvl9pPr marL="1247973" indent="0">
              <a:buNone/>
              <a:defRPr sz="34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29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98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124582"/>
            <a:ext cx="1478756" cy="19830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124582"/>
            <a:ext cx="4350544" cy="198302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36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1552575" y="177749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2438400" y="177748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324225" y="176623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4210050" y="176623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5095875" y="176623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5981700" y="176621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666750" y="176621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666750" y="38699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1552575" y="386996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2438400" y="38699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3324225" y="385871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4210050" y="385871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6"/>
          <p:cNvSpPr>
            <a:spLocks noGrp="1"/>
          </p:cNvSpPr>
          <p:nvPr>
            <p:ph type="pic" sz="quarter" idx="25"/>
          </p:nvPr>
        </p:nvSpPr>
        <p:spPr>
          <a:xfrm>
            <a:off x="5095875" y="385871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5981700" y="385868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666750" y="598499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Picture Placeholder 6"/>
          <p:cNvSpPr>
            <a:spLocks noGrp="1"/>
          </p:cNvSpPr>
          <p:nvPr>
            <p:ph type="pic" sz="quarter" idx="28"/>
          </p:nvPr>
        </p:nvSpPr>
        <p:spPr>
          <a:xfrm>
            <a:off x="1552575" y="598499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438400" y="598499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3324225" y="597374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5" name="Picture Placeholder 6"/>
          <p:cNvSpPr>
            <a:spLocks noGrp="1"/>
          </p:cNvSpPr>
          <p:nvPr>
            <p:ph type="pic" sz="quarter" idx="31"/>
          </p:nvPr>
        </p:nvSpPr>
        <p:spPr>
          <a:xfrm>
            <a:off x="4210050" y="597374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5095875" y="597372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33"/>
          </p:nvPr>
        </p:nvSpPr>
        <p:spPr>
          <a:xfrm>
            <a:off x="5981700" y="597372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34"/>
          </p:nvPr>
        </p:nvSpPr>
        <p:spPr>
          <a:xfrm>
            <a:off x="666750" y="810003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35"/>
          </p:nvPr>
        </p:nvSpPr>
        <p:spPr>
          <a:xfrm>
            <a:off x="1552575" y="810003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36"/>
          </p:nvPr>
        </p:nvSpPr>
        <p:spPr>
          <a:xfrm>
            <a:off x="2438400" y="810003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Picture Placeholder 6"/>
          <p:cNvSpPr>
            <a:spLocks noGrp="1"/>
          </p:cNvSpPr>
          <p:nvPr>
            <p:ph type="pic" sz="quarter" idx="37"/>
          </p:nvPr>
        </p:nvSpPr>
        <p:spPr>
          <a:xfrm>
            <a:off x="3324225" y="80887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8"/>
          </p:nvPr>
        </p:nvSpPr>
        <p:spPr>
          <a:xfrm>
            <a:off x="4210050" y="80887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6"/>
          <p:cNvSpPr>
            <a:spLocks noGrp="1"/>
          </p:cNvSpPr>
          <p:nvPr>
            <p:ph type="pic" sz="quarter" idx="39"/>
          </p:nvPr>
        </p:nvSpPr>
        <p:spPr>
          <a:xfrm>
            <a:off x="5095875" y="808875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4" name="Picture Placeholder 6"/>
          <p:cNvSpPr>
            <a:spLocks noGrp="1"/>
          </p:cNvSpPr>
          <p:nvPr>
            <p:ph type="pic" sz="quarter" idx="40"/>
          </p:nvPr>
        </p:nvSpPr>
        <p:spPr>
          <a:xfrm>
            <a:off x="5981700" y="808875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5" name="Picture Placeholder 6"/>
          <p:cNvSpPr>
            <a:spLocks noGrp="1"/>
          </p:cNvSpPr>
          <p:nvPr>
            <p:ph type="pic" sz="quarter" idx="41"/>
          </p:nvPr>
        </p:nvSpPr>
        <p:spPr>
          <a:xfrm>
            <a:off x="666750" y="1020377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6" name="Picture Placeholder 6"/>
          <p:cNvSpPr>
            <a:spLocks noGrp="1"/>
          </p:cNvSpPr>
          <p:nvPr>
            <p:ph type="pic" sz="quarter" idx="42"/>
          </p:nvPr>
        </p:nvSpPr>
        <p:spPr>
          <a:xfrm>
            <a:off x="1552575" y="1020377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7" name="Picture Placeholder 6"/>
          <p:cNvSpPr>
            <a:spLocks noGrp="1"/>
          </p:cNvSpPr>
          <p:nvPr>
            <p:ph type="pic" sz="quarter" idx="43"/>
          </p:nvPr>
        </p:nvSpPr>
        <p:spPr>
          <a:xfrm>
            <a:off x="2438400" y="1020377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8" name="Picture Placeholder 6"/>
          <p:cNvSpPr>
            <a:spLocks noGrp="1"/>
          </p:cNvSpPr>
          <p:nvPr>
            <p:ph type="pic" sz="quarter" idx="44"/>
          </p:nvPr>
        </p:nvSpPr>
        <p:spPr>
          <a:xfrm>
            <a:off x="3324225" y="1019252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Picture Placeholder 6"/>
          <p:cNvSpPr>
            <a:spLocks noGrp="1"/>
          </p:cNvSpPr>
          <p:nvPr>
            <p:ph type="pic" sz="quarter" idx="45"/>
          </p:nvPr>
        </p:nvSpPr>
        <p:spPr>
          <a:xfrm>
            <a:off x="4210050" y="1019252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6"/>
          <p:cNvSpPr>
            <a:spLocks noGrp="1"/>
          </p:cNvSpPr>
          <p:nvPr>
            <p:ph type="pic" sz="quarter" idx="46"/>
          </p:nvPr>
        </p:nvSpPr>
        <p:spPr>
          <a:xfrm>
            <a:off x="5095875" y="1019252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6"/>
          <p:cNvSpPr>
            <a:spLocks noGrp="1"/>
          </p:cNvSpPr>
          <p:nvPr>
            <p:ph type="pic" sz="quarter" idx="47"/>
          </p:nvPr>
        </p:nvSpPr>
        <p:spPr>
          <a:xfrm>
            <a:off x="5981700" y="1019250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Picture Placeholder 6"/>
          <p:cNvSpPr>
            <a:spLocks noGrp="1"/>
          </p:cNvSpPr>
          <p:nvPr>
            <p:ph type="pic" sz="quarter" idx="48"/>
          </p:nvPr>
        </p:nvSpPr>
        <p:spPr>
          <a:xfrm>
            <a:off x="666750" y="122962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3" name="Picture Placeholder 6"/>
          <p:cNvSpPr>
            <a:spLocks noGrp="1"/>
          </p:cNvSpPr>
          <p:nvPr>
            <p:ph type="pic" sz="quarter" idx="49"/>
          </p:nvPr>
        </p:nvSpPr>
        <p:spPr>
          <a:xfrm>
            <a:off x="1552575" y="1229626"/>
            <a:ext cx="719138" cy="1687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4" name="Picture Placeholder 6"/>
          <p:cNvSpPr>
            <a:spLocks noGrp="1"/>
          </p:cNvSpPr>
          <p:nvPr>
            <p:ph type="pic" sz="quarter" idx="50"/>
          </p:nvPr>
        </p:nvSpPr>
        <p:spPr>
          <a:xfrm>
            <a:off x="2438400" y="1229626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6"/>
          <p:cNvSpPr>
            <a:spLocks noGrp="1"/>
          </p:cNvSpPr>
          <p:nvPr>
            <p:ph type="pic" sz="quarter" idx="51"/>
          </p:nvPr>
        </p:nvSpPr>
        <p:spPr>
          <a:xfrm>
            <a:off x="3324225" y="1228499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Picture Placeholder 6"/>
          <p:cNvSpPr>
            <a:spLocks noGrp="1"/>
          </p:cNvSpPr>
          <p:nvPr>
            <p:ph type="pic" sz="quarter" idx="52"/>
          </p:nvPr>
        </p:nvSpPr>
        <p:spPr>
          <a:xfrm>
            <a:off x="4210050" y="1228499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7" name="Picture Placeholder 6"/>
          <p:cNvSpPr>
            <a:spLocks noGrp="1"/>
          </p:cNvSpPr>
          <p:nvPr>
            <p:ph type="pic" sz="quarter" idx="53"/>
          </p:nvPr>
        </p:nvSpPr>
        <p:spPr>
          <a:xfrm>
            <a:off x="5095875" y="1228499"/>
            <a:ext cx="719138" cy="168748"/>
          </a:xfrm>
        </p:spPr>
        <p:txBody>
          <a:bodyPr/>
          <a:lstStyle/>
          <a:p>
            <a:endParaRPr lang="en-US"/>
          </a:p>
        </p:txBody>
      </p:sp>
      <p:sp>
        <p:nvSpPr>
          <p:cNvPr id="48" name="Picture Placeholder 6"/>
          <p:cNvSpPr>
            <a:spLocks noGrp="1"/>
          </p:cNvSpPr>
          <p:nvPr>
            <p:ph type="pic" sz="quarter" idx="54"/>
          </p:nvPr>
        </p:nvSpPr>
        <p:spPr>
          <a:xfrm>
            <a:off x="5981700" y="1228499"/>
            <a:ext cx="719138" cy="16874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901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71471-3951-4129-A635-34527759A38F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DFE07-2F44-4FD2-8070-0CCE82BF1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39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9" y="583495"/>
            <a:ext cx="5915025" cy="97311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9" y="1565986"/>
            <a:ext cx="5915025" cy="5118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7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622869"/>
            <a:ext cx="2881312" cy="148460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6" y="622869"/>
            <a:ext cx="2881313" cy="148460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34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124500"/>
            <a:ext cx="5915025" cy="45224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78" y="573744"/>
            <a:ext cx="2900363" cy="2808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8" y="854617"/>
            <a:ext cx="2900363" cy="12573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9" y="573744"/>
            <a:ext cx="2916237" cy="28087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9" y="854617"/>
            <a:ext cx="2916237" cy="12573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44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3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1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156000"/>
            <a:ext cx="2211388" cy="54599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238" y="336747"/>
            <a:ext cx="3471862" cy="16631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701993"/>
            <a:ext cx="2211388" cy="13004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4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075" y="156000"/>
            <a:ext cx="2211388" cy="54599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6238" y="336747"/>
            <a:ext cx="3471862" cy="16631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075" y="701993"/>
            <a:ext cx="2211388" cy="13004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2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91" y="124500"/>
            <a:ext cx="5915025" cy="45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91" y="622869"/>
            <a:ext cx="5915025" cy="14846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2168977"/>
            <a:ext cx="1543050" cy="12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6" y="2168977"/>
            <a:ext cx="2314575" cy="12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2168977"/>
            <a:ext cx="1543050" cy="124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24582"/>
            <a:ext cx="5915025" cy="452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622910"/>
            <a:ext cx="5915025" cy="1484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2168810"/>
            <a:ext cx="1543050" cy="1245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C2F51-B785-4B71-820E-A8906583C300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2168810"/>
            <a:ext cx="2314575" cy="1245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2168810"/>
            <a:ext cx="1543050" cy="1245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C970A-D493-4913-A90B-221BC51AE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3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08" r:id="rId13"/>
  </p:sldLayoutIdLst>
  <p:txStyles>
    <p:titleStyle>
      <a:lvl1pPr algn="l" defTabSz="311993" rtl="0" eaLnBrk="1" latinLnBrk="0" hangingPunct="1">
        <a:lnSpc>
          <a:spcPct val="90000"/>
        </a:lnSpc>
        <a:spcBef>
          <a:spcPct val="0"/>
        </a:spcBef>
        <a:buNone/>
        <a:defRPr sz="15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7998" indent="-77998" algn="l" defTabSz="311993" rtl="0" eaLnBrk="1" latinLnBrk="0" hangingPunct="1">
        <a:lnSpc>
          <a:spcPct val="90000"/>
        </a:lnSpc>
        <a:spcBef>
          <a:spcPts val="341"/>
        </a:spcBef>
        <a:buFont typeface="Arial" panose="020B0604020202020204" pitchFamily="34" charset="0"/>
        <a:buChar char="•"/>
        <a:defRPr sz="955" kern="1200">
          <a:solidFill>
            <a:schemeClr val="tx1"/>
          </a:solidFill>
          <a:latin typeface="+mn-lt"/>
          <a:ea typeface="+mn-ea"/>
          <a:cs typeface="+mn-cs"/>
        </a:defRPr>
      </a:lvl1pPr>
      <a:lvl2pPr marL="233995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19" kern="1200">
          <a:solidFill>
            <a:schemeClr val="tx1"/>
          </a:solidFill>
          <a:latin typeface="+mn-lt"/>
          <a:ea typeface="+mn-ea"/>
          <a:cs typeface="+mn-cs"/>
        </a:defRPr>
      </a:lvl2pPr>
      <a:lvl3pPr marL="389992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2" kern="1200">
          <a:solidFill>
            <a:schemeClr val="tx1"/>
          </a:solidFill>
          <a:latin typeface="+mn-lt"/>
          <a:ea typeface="+mn-ea"/>
          <a:cs typeface="+mn-cs"/>
        </a:defRPr>
      </a:lvl3pPr>
      <a:lvl4pPr marL="545988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4pPr>
      <a:lvl5pPr marL="701985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5pPr>
      <a:lvl6pPr marL="857982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6pPr>
      <a:lvl7pPr marL="1013978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7pPr>
      <a:lvl8pPr marL="1169975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8pPr>
      <a:lvl9pPr marL="1325971" indent="-77998" algn="l" defTabSz="311993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1pPr>
      <a:lvl2pPr marL="155997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2pPr>
      <a:lvl3pPr marL="311993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3pPr>
      <a:lvl4pPr marL="467990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4pPr>
      <a:lvl5pPr marL="623987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5pPr>
      <a:lvl6pPr marL="779983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6pPr>
      <a:lvl7pPr marL="935980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7pPr>
      <a:lvl8pPr marL="1091976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8pPr>
      <a:lvl9pPr marL="1247973" algn="l" defTabSz="311993" rtl="0" eaLnBrk="1" latinLnBrk="0" hangingPunct="1">
        <a:defRPr sz="6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iff"/><Relationship Id="rId3" Type="http://schemas.openxmlformats.org/officeDocument/2006/relationships/chart" Target="../charts/chart2.xml"/><Relationship Id="rId7" Type="http://schemas.openxmlformats.org/officeDocument/2006/relationships/image" Target="../media/image4.tiff"/><Relationship Id="rId12" Type="http://schemas.openxmlformats.org/officeDocument/2006/relationships/image" Target="../media/image9.tif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.tiff"/><Relationship Id="rId11" Type="http://schemas.openxmlformats.org/officeDocument/2006/relationships/image" Target="../media/image8.tiff"/><Relationship Id="rId5" Type="http://schemas.openxmlformats.org/officeDocument/2006/relationships/image" Target="../media/image2.tiff"/><Relationship Id="rId10" Type="http://schemas.openxmlformats.org/officeDocument/2006/relationships/image" Target="../media/image7.tiff"/><Relationship Id="rId4" Type="http://schemas.openxmlformats.org/officeDocument/2006/relationships/image" Target="../media/image1.tif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403987"/>
              </p:ext>
            </p:extLst>
          </p:nvPr>
        </p:nvGraphicFramePr>
        <p:xfrm>
          <a:off x="2336559" y="119961"/>
          <a:ext cx="234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7" name="Chart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9506818"/>
              </p:ext>
            </p:extLst>
          </p:nvPr>
        </p:nvGraphicFramePr>
        <p:xfrm>
          <a:off x="73371" y="119961"/>
          <a:ext cx="234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852" y="52745"/>
            <a:ext cx="41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A</a:t>
            </a:r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4679106" y="48904"/>
            <a:ext cx="41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C</a:t>
            </a:r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2409369" y="52745"/>
            <a:ext cx="41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B</a:t>
            </a:r>
            <a:endParaRPr lang="en-US"/>
          </a:p>
        </p:txBody>
      </p:sp>
      <p:sp>
        <p:nvSpPr>
          <p:cNvPr id="155" name="TextBox 154"/>
          <p:cNvSpPr txBox="1"/>
          <p:nvPr/>
        </p:nvSpPr>
        <p:spPr>
          <a:xfrm>
            <a:off x="4737164" y="914176"/>
            <a:ext cx="41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/>
              <a:t>D</a:t>
            </a:r>
            <a:endParaRPr lang="en-US"/>
          </a:p>
        </p:txBody>
      </p:sp>
      <p:sp>
        <p:nvSpPr>
          <p:cNvPr id="277" name="TextBox 276"/>
          <p:cNvSpPr txBox="1"/>
          <p:nvPr/>
        </p:nvSpPr>
        <p:spPr>
          <a:xfrm>
            <a:off x="5227764" y="888017"/>
            <a:ext cx="13123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00"/>
              <a:t>CS10      IRI-A      IRI-B</a:t>
            </a:r>
            <a:endParaRPr lang="en-US" sz="1000"/>
          </a:p>
        </p:txBody>
      </p:sp>
      <p:sp>
        <p:nvSpPr>
          <p:cNvPr id="281" name="TextBox 280"/>
          <p:cNvSpPr txBox="1"/>
          <p:nvPr/>
        </p:nvSpPr>
        <p:spPr>
          <a:xfrm>
            <a:off x="5013660" y="953380"/>
            <a:ext cx="338554" cy="150495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CH" sz="1000" smtClean="0"/>
              <a:t>iPSC-6</a:t>
            </a:r>
            <a:r>
              <a:rPr lang="en-US" sz="1000" smtClean="0"/>
              <a:t>   </a:t>
            </a:r>
            <a:r>
              <a:rPr lang="fr-CH" sz="1000"/>
              <a:t>iPSC-5   </a:t>
            </a:r>
            <a:r>
              <a:rPr lang="fr-CH" sz="1000" smtClean="0"/>
              <a:t>iPSC-4</a:t>
            </a:r>
            <a:endParaRPr lang="en-US" sz="100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769519"/>
              </p:ext>
            </p:extLst>
          </p:nvPr>
        </p:nvGraphicFramePr>
        <p:xfrm>
          <a:off x="5093287" y="38980"/>
          <a:ext cx="1438828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5626">
                  <a:extLst>
                    <a:ext uri="{9D8B030D-6E8A-4147-A177-3AD203B41FA5}">
                      <a16:colId xmlns:a16="http://schemas.microsoft.com/office/drawing/2014/main" val="2189682466"/>
                    </a:ext>
                  </a:extLst>
                </a:gridCol>
                <a:gridCol w="325859">
                  <a:extLst>
                    <a:ext uri="{9D8B030D-6E8A-4147-A177-3AD203B41FA5}">
                      <a16:colId xmlns:a16="http://schemas.microsoft.com/office/drawing/2014/main" val="4248243725"/>
                    </a:ext>
                  </a:extLst>
                </a:gridCol>
                <a:gridCol w="310391">
                  <a:extLst>
                    <a:ext uri="{9D8B030D-6E8A-4147-A177-3AD203B41FA5}">
                      <a16:colId xmlns:a16="http://schemas.microsoft.com/office/drawing/2014/main" val="2144907301"/>
                    </a:ext>
                  </a:extLst>
                </a:gridCol>
                <a:gridCol w="306952">
                  <a:extLst>
                    <a:ext uri="{9D8B030D-6E8A-4147-A177-3AD203B41FA5}">
                      <a16:colId xmlns:a16="http://schemas.microsoft.com/office/drawing/2014/main" val="1297574120"/>
                    </a:ext>
                  </a:extLst>
                </a:gridCol>
              </a:tblGrid>
              <a:tr h="158400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CH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Confluence (%)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3907052"/>
                  </a:ext>
                </a:extLst>
              </a:tr>
              <a:tr h="158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CS10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IRI-A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IRI-B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3430007"/>
                  </a:ext>
                </a:extLst>
              </a:tr>
              <a:tr h="158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smtClean="0">
                          <a:effectLst/>
                        </a:rPr>
                        <a:t>iPSC-4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1635815"/>
                  </a:ext>
                </a:extLst>
              </a:tr>
              <a:tr h="158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smtClean="0">
                          <a:effectLst/>
                        </a:rPr>
                        <a:t>iPSC-5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305567"/>
                  </a:ext>
                </a:extLst>
              </a:tr>
              <a:tr h="158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smtClean="0">
                          <a:effectLst/>
                        </a:rPr>
                        <a:t>iPSC-6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53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254832"/>
                  </a:ext>
                </a:extLst>
              </a:tr>
            </a:tbl>
          </a:graphicData>
        </a:graphic>
      </p:graphicFrame>
      <p:pic>
        <p:nvPicPr>
          <p:cNvPr id="38" name="Picture Placeholder 28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313166" y="1497837"/>
            <a:ext cx="360000" cy="360000"/>
          </a:xfrm>
        </p:spPr>
      </p:pic>
      <p:pic>
        <p:nvPicPr>
          <p:cNvPr id="39" name="Picture Placeholder 29"/>
          <p:cNvPicPr>
            <a:picLocks noGrp="1" noChangeAspect="1"/>
          </p:cNvPicPr>
          <p:nvPr>
            <p:ph type="pic" sz="quarter" idx="14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721131" y="1497837"/>
            <a:ext cx="360000" cy="360000"/>
          </a:xfrm>
        </p:spPr>
      </p:pic>
      <p:pic>
        <p:nvPicPr>
          <p:cNvPr id="40" name="Picture Placeholder 30"/>
          <p:cNvPicPr>
            <a:picLocks noGrp="1" noChangeAspect="1"/>
          </p:cNvPicPr>
          <p:nvPr>
            <p:ph type="pic" sz="quarter" idx="15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6129096" y="1497837"/>
            <a:ext cx="360000" cy="360000"/>
          </a:xfrm>
        </p:spPr>
      </p:pic>
      <p:pic>
        <p:nvPicPr>
          <p:cNvPr id="41" name="Picture Placeholder 31"/>
          <p:cNvPicPr>
            <a:picLocks noGrp="1" noChangeAspect="1"/>
          </p:cNvPicPr>
          <p:nvPr>
            <p:ph type="pic" sz="quarter" idx="16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313166" y="1892166"/>
            <a:ext cx="360000" cy="360000"/>
          </a:xfrm>
        </p:spPr>
      </p:pic>
      <p:pic>
        <p:nvPicPr>
          <p:cNvPr id="42" name="Picture Placeholder 32"/>
          <p:cNvPicPr>
            <a:picLocks noGrp="1" noChangeAspect="1"/>
          </p:cNvPicPr>
          <p:nvPr>
            <p:ph type="pic" sz="quarter" idx="17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716888" y="1892166"/>
            <a:ext cx="360000" cy="360000"/>
          </a:xfrm>
        </p:spPr>
      </p:pic>
      <p:pic>
        <p:nvPicPr>
          <p:cNvPr id="43" name="Picture Placeholder 5"/>
          <p:cNvPicPr>
            <a:picLocks noGrp="1" noChangeAspect="1"/>
          </p:cNvPicPr>
          <p:nvPr>
            <p:ph type="pic" sz="quarter" idx="18"/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" b="89"/>
          <a:stretch>
            <a:fillRect/>
          </a:stretch>
        </p:blipFill>
        <p:spPr>
          <a:xfrm>
            <a:off x="6129096" y="1892166"/>
            <a:ext cx="360000" cy="360000"/>
          </a:xfrm>
        </p:spPr>
      </p:pic>
      <p:pic>
        <p:nvPicPr>
          <p:cNvPr id="44" name="Picture Placeholder 16"/>
          <p:cNvPicPr>
            <a:picLocks noGrp="1" noChangeAspect="1"/>
          </p:cNvPicPr>
          <p:nvPr>
            <p:ph type="pic" sz="quarter" idx="19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313166" y="1103508"/>
            <a:ext cx="360000" cy="360000"/>
          </a:xfrm>
          <a:prstGeom prst="rect">
            <a:avLst/>
          </a:prstGeom>
        </p:spPr>
      </p:pic>
      <p:pic>
        <p:nvPicPr>
          <p:cNvPr id="45" name="Picture Placeholder 17"/>
          <p:cNvPicPr>
            <a:picLocks noGrp="1" noChangeAspect="1"/>
          </p:cNvPicPr>
          <p:nvPr>
            <p:ph type="pic" sz="quarter" idx="20"/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5721131" y="1103508"/>
            <a:ext cx="360000" cy="360000"/>
          </a:xfrm>
          <a:prstGeom prst="rect">
            <a:avLst/>
          </a:prstGeom>
        </p:spPr>
      </p:pic>
      <p:pic>
        <p:nvPicPr>
          <p:cNvPr id="46" name="Picture Placeholder 18"/>
          <p:cNvPicPr>
            <a:picLocks noGrp="1" noChangeAspect="1"/>
          </p:cNvPicPr>
          <p:nvPr>
            <p:ph type="pic" sz="quarter" idx="21"/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6129096" y="110350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</TotalTime>
  <Words>32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Custom Design</vt:lpstr>
      <vt:lpstr>Office Theme</vt:lpstr>
      <vt:lpstr>PowerPoint Presentation</vt:lpstr>
    </vt:vector>
  </TitlesOfParts>
  <Company>Luxembourg Institute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Mommaerts</dc:creator>
  <cp:lastModifiedBy>Kathleen Mommaerts</cp:lastModifiedBy>
  <cp:revision>62</cp:revision>
  <dcterms:created xsi:type="dcterms:W3CDTF">2021-05-26T17:36:29Z</dcterms:created>
  <dcterms:modified xsi:type="dcterms:W3CDTF">2022-09-20T10:21:25Z</dcterms:modified>
</cp:coreProperties>
</file>