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60" r:id="rId3"/>
  </p:sldIdLst>
  <p:sldSz cx="6858000" cy="4859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 snapToGrid="0">
      <p:cViewPr varScale="1">
        <p:scale>
          <a:sx n="151" d="100"/>
          <a:sy n="151" d="100"/>
        </p:scale>
        <p:origin x="1554" y="13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795097"/>
            <a:ext cx="5143500" cy="1692201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51932"/>
            <a:ext cx="5143500" cy="1173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20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9" indent="0" algn="ctr">
              <a:buNone/>
              <a:defRPr sz="1600"/>
            </a:lvl7pPr>
            <a:lvl8pPr marL="3200084" indent="0" algn="ctr">
              <a:buNone/>
              <a:defRPr sz="1600"/>
            </a:lvl8pPr>
            <a:lvl9pPr marL="365723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4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60" y="258543"/>
            <a:ext cx="1477963" cy="4117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58543"/>
            <a:ext cx="4284662" cy="41179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795267"/>
            <a:ext cx="5829300" cy="1691770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52278"/>
            <a:ext cx="5143500" cy="1173215"/>
          </a:xfrm>
        </p:spPr>
        <p:txBody>
          <a:bodyPr/>
          <a:lstStyle>
            <a:lvl1pPr marL="0" indent="0" algn="ctr">
              <a:buNone/>
              <a:defRPr sz="1701"/>
            </a:lvl1pPr>
            <a:lvl2pPr marL="323972" indent="0" algn="ctr">
              <a:buNone/>
              <a:defRPr sz="1417"/>
            </a:lvl2pPr>
            <a:lvl3pPr marL="647944" indent="0" algn="ctr">
              <a:buNone/>
              <a:defRPr sz="1275"/>
            </a:lvl3pPr>
            <a:lvl4pPr marL="971916" indent="0" algn="ctr">
              <a:buNone/>
              <a:defRPr sz="1134"/>
            </a:lvl4pPr>
            <a:lvl5pPr marL="1295888" indent="0" algn="ctr">
              <a:buNone/>
              <a:defRPr sz="1134"/>
            </a:lvl5pPr>
            <a:lvl6pPr marL="1619860" indent="0" algn="ctr">
              <a:buNone/>
              <a:defRPr sz="1134"/>
            </a:lvl6pPr>
            <a:lvl7pPr marL="1943832" indent="0" algn="ctr">
              <a:buNone/>
              <a:defRPr sz="1134"/>
            </a:lvl7pPr>
            <a:lvl8pPr marL="2267803" indent="0" algn="ctr">
              <a:buNone/>
              <a:defRPr sz="1134"/>
            </a:lvl8pPr>
            <a:lvl9pPr marL="2591775" indent="0" algn="ctr">
              <a:buNone/>
              <a:defRPr sz="1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9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6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11462"/>
            <a:ext cx="5915025" cy="2021349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251933"/>
            <a:ext cx="5915025" cy="1062980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397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794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191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58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1986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383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780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177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293574"/>
            <a:ext cx="2914650" cy="3083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293574"/>
            <a:ext cx="2914650" cy="3083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58716"/>
            <a:ext cx="5915025" cy="939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191213"/>
            <a:ext cx="2901255" cy="583795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3972" indent="0">
              <a:buNone/>
              <a:defRPr sz="1417" b="1"/>
            </a:lvl2pPr>
            <a:lvl3pPr marL="647944" indent="0">
              <a:buNone/>
              <a:defRPr sz="1275" b="1"/>
            </a:lvl3pPr>
            <a:lvl4pPr marL="971916" indent="0">
              <a:buNone/>
              <a:defRPr sz="1134" b="1"/>
            </a:lvl4pPr>
            <a:lvl5pPr marL="1295888" indent="0">
              <a:buNone/>
              <a:defRPr sz="1134" b="1"/>
            </a:lvl5pPr>
            <a:lvl6pPr marL="1619860" indent="0">
              <a:buNone/>
              <a:defRPr sz="1134" b="1"/>
            </a:lvl6pPr>
            <a:lvl7pPr marL="1943832" indent="0">
              <a:buNone/>
              <a:defRPr sz="1134" b="1"/>
            </a:lvl7pPr>
            <a:lvl8pPr marL="2267803" indent="0">
              <a:buNone/>
              <a:defRPr sz="1134" b="1"/>
            </a:lvl8pPr>
            <a:lvl9pPr marL="2591775" indent="0">
              <a:buNone/>
              <a:defRPr sz="113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775008"/>
            <a:ext cx="2901255" cy="2610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191213"/>
            <a:ext cx="2915543" cy="583795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3972" indent="0">
              <a:buNone/>
              <a:defRPr sz="1417" b="1"/>
            </a:lvl2pPr>
            <a:lvl3pPr marL="647944" indent="0">
              <a:buNone/>
              <a:defRPr sz="1275" b="1"/>
            </a:lvl3pPr>
            <a:lvl4pPr marL="971916" indent="0">
              <a:buNone/>
              <a:defRPr sz="1134" b="1"/>
            </a:lvl4pPr>
            <a:lvl5pPr marL="1295888" indent="0">
              <a:buNone/>
              <a:defRPr sz="1134" b="1"/>
            </a:lvl5pPr>
            <a:lvl6pPr marL="1619860" indent="0">
              <a:buNone/>
              <a:defRPr sz="1134" b="1"/>
            </a:lvl6pPr>
            <a:lvl7pPr marL="1943832" indent="0">
              <a:buNone/>
              <a:defRPr sz="1134" b="1"/>
            </a:lvl7pPr>
            <a:lvl8pPr marL="2267803" indent="0">
              <a:buNone/>
              <a:defRPr sz="1134" b="1"/>
            </a:lvl8pPr>
            <a:lvl9pPr marL="2591775" indent="0">
              <a:buNone/>
              <a:defRPr sz="113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775008"/>
            <a:ext cx="2915543" cy="2610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53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23956"/>
            <a:ext cx="2211884" cy="1133846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699656"/>
            <a:ext cx="3471863" cy="3453280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457802"/>
            <a:ext cx="2211884" cy="2700757"/>
          </a:xfrm>
        </p:spPr>
        <p:txBody>
          <a:bodyPr/>
          <a:lstStyle>
            <a:lvl1pPr marL="0" indent="0">
              <a:buNone/>
              <a:defRPr sz="1134"/>
            </a:lvl1pPr>
            <a:lvl2pPr marL="323972" indent="0">
              <a:buNone/>
              <a:defRPr sz="992"/>
            </a:lvl2pPr>
            <a:lvl3pPr marL="647944" indent="0">
              <a:buNone/>
              <a:defRPr sz="850"/>
            </a:lvl3pPr>
            <a:lvl4pPr marL="971916" indent="0">
              <a:buNone/>
              <a:defRPr sz="709"/>
            </a:lvl4pPr>
            <a:lvl5pPr marL="1295888" indent="0">
              <a:buNone/>
              <a:defRPr sz="709"/>
            </a:lvl5pPr>
            <a:lvl6pPr marL="1619860" indent="0">
              <a:buNone/>
              <a:defRPr sz="709"/>
            </a:lvl6pPr>
            <a:lvl7pPr marL="1943832" indent="0">
              <a:buNone/>
              <a:defRPr sz="709"/>
            </a:lvl7pPr>
            <a:lvl8pPr marL="2267803" indent="0">
              <a:buNone/>
              <a:defRPr sz="709"/>
            </a:lvl8pPr>
            <a:lvl9pPr marL="2591775" indent="0">
              <a:buNone/>
              <a:defRPr sz="70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31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23956"/>
            <a:ext cx="2211884" cy="1133846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699656"/>
            <a:ext cx="3471863" cy="3453280"/>
          </a:xfrm>
        </p:spPr>
        <p:txBody>
          <a:bodyPr anchor="t"/>
          <a:lstStyle>
            <a:lvl1pPr marL="0" indent="0">
              <a:buNone/>
              <a:defRPr sz="2268"/>
            </a:lvl1pPr>
            <a:lvl2pPr marL="323972" indent="0">
              <a:buNone/>
              <a:defRPr sz="1984"/>
            </a:lvl2pPr>
            <a:lvl3pPr marL="647944" indent="0">
              <a:buNone/>
              <a:defRPr sz="1701"/>
            </a:lvl3pPr>
            <a:lvl4pPr marL="971916" indent="0">
              <a:buNone/>
              <a:defRPr sz="1417"/>
            </a:lvl4pPr>
            <a:lvl5pPr marL="1295888" indent="0">
              <a:buNone/>
              <a:defRPr sz="1417"/>
            </a:lvl5pPr>
            <a:lvl6pPr marL="1619860" indent="0">
              <a:buNone/>
              <a:defRPr sz="1417"/>
            </a:lvl6pPr>
            <a:lvl7pPr marL="1943832" indent="0">
              <a:buNone/>
              <a:defRPr sz="1417"/>
            </a:lvl7pPr>
            <a:lvl8pPr marL="2267803" indent="0">
              <a:buNone/>
              <a:defRPr sz="1417"/>
            </a:lvl8pPr>
            <a:lvl9pPr marL="2591775" indent="0">
              <a:buNone/>
              <a:defRPr sz="141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457802"/>
            <a:ext cx="2211884" cy="2700757"/>
          </a:xfrm>
        </p:spPr>
        <p:txBody>
          <a:bodyPr/>
          <a:lstStyle>
            <a:lvl1pPr marL="0" indent="0">
              <a:buNone/>
              <a:defRPr sz="1134"/>
            </a:lvl1pPr>
            <a:lvl2pPr marL="323972" indent="0">
              <a:buNone/>
              <a:defRPr sz="992"/>
            </a:lvl2pPr>
            <a:lvl3pPr marL="647944" indent="0">
              <a:buNone/>
              <a:defRPr sz="850"/>
            </a:lvl3pPr>
            <a:lvl4pPr marL="971916" indent="0">
              <a:buNone/>
              <a:defRPr sz="709"/>
            </a:lvl4pPr>
            <a:lvl5pPr marL="1295888" indent="0">
              <a:buNone/>
              <a:defRPr sz="709"/>
            </a:lvl5pPr>
            <a:lvl6pPr marL="1619860" indent="0">
              <a:buNone/>
              <a:defRPr sz="709"/>
            </a:lvl6pPr>
            <a:lvl7pPr marL="1943832" indent="0">
              <a:buNone/>
              <a:defRPr sz="709"/>
            </a:lvl7pPr>
            <a:lvl8pPr marL="2267803" indent="0">
              <a:buNone/>
              <a:defRPr sz="709"/>
            </a:lvl8pPr>
            <a:lvl9pPr marL="2591775" indent="0">
              <a:buNone/>
              <a:defRPr sz="70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1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3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58715"/>
            <a:ext cx="1478756" cy="41180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58715"/>
            <a:ext cx="4350544" cy="41180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67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52575" y="369126"/>
            <a:ext cx="719138" cy="350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38400" y="369125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24225" y="366789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10050" y="366787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95875" y="366787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981700" y="366785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66750" y="366785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66750" y="803663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52575" y="803663"/>
            <a:ext cx="719138" cy="350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438400" y="803663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324225" y="801325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210050" y="801325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5095875" y="801324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981700" y="801320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66750" y="1242883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1552575" y="1242883"/>
            <a:ext cx="719138" cy="350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438400" y="124288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324225" y="1240545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210050" y="1240545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5095875" y="1240543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981700" y="124054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66750" y="168210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552575" y="1682101"/>
            <a:ext cx="719138" cy="350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2438400" y="168210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3324225" y="1679764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210050" y="1679763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5095875" y="1679763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5981700" y="167976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666750" y="2118980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1552575" y="2118980"/>
            <a:ext cx="719138" cy="350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2438400" y="2118980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3324225" y="2116642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4210050" y="2116642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5095875" y="2116642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5981700" y="2116639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666750" y="2553519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1552575" y="2553519"/>
            <a:ext cx="719138" cy="350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2438400" y="2553518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3324225" y="255118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4210050" y="255118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5095875" y="2551181"/>
            <a:ext cx="719138" cy="350434"/>
          </a:xfrm>
        </p:spPr>
        <p:txBody>
          <a:bodyPr/>
          <a:lstStyle/>
          <a:p>
            <a:endParaRPr lang="en-US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5981700" y="2551178"/>
            <a:ext cx="719138" cy="35043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23" y="1211723"/>
            <a:ext cx="5915025" cy="2020832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23" y="3252020"/>
            <a:ext cx="5915025" cy="10629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293489"/>
            <a:ext cx="2881312" cy="30830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10" y="1293489"/>
            <a:ext cx="2881313" cy="30830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258545"/>
            <a:ext cx="5915025" cy="939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8" y="1191472"/>
            <a:ext cx="2900363" cy="5832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9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8" y="1774752"/>
            <a:ext cx="2900363" cy="26111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73" y="1191472"/>
            <a:ext cx="2916237" cy="5832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9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3" y="1774752"/>
            <a:ext cx="2916237" cy="26111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23956"/>
            <a:ext cx="2211388" cy="1133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699313"/>
            <a:ext cx="3471862" cy="34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457805"/>
            <a:ext cx="2211388" cy="2700669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20" indent="0">
              <a:buNone/>
              <a:defRPr sz="1000"/>
            </a:lvl5pPr>
            <a:lvl6pPr marL="2285774" indent="0">
              <a:buNone/>
              <a:defRPr sz="1000"/>
            </a:lvl6pPr>
            <a:lvl7pPr marL="2742929" indent="0">
              <a:buNone/>
              <a:defRPr sz="1000"/>
            </a:lvl7pPr>
            <a:lvl8pPr marL="3200084" indent="0">
              <a:buNone/>
              <a:defRPr sz="1000"/>
            </a:lvl8pPr>
            <a:lvl9pPr marL="365723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4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23956"/>
            <a:ext cx="2211388" cy="1133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699313"/>
            <a:ext cx="3471862" cy="3453712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20" indent="0">
              <a:buNone/>
              <a:defRPr sz="2000"/>
            </a:lvl5pPr>
            <a:lvl6pPr marL="2285774" indent="0">
              <a:buNone/>
              <a:defRPr sz="2000"/>
            </a:lvl6pPr>
            <a:lvl7pPr marL="2742929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457805"/>
            <a:ext cx="2211388" cy="2700669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20" indent="0">
              <a:buNone/>
              <a:defRPr sz="1000"/>
            </a:lvl5pPr>
            <a:lvl6pPr marL="2285774" indent="0">
              <a:buNone/>
              <a:defRPr sz="1000"/>
            </a:lvl6pPr>
            <a:lvl7pPr marL="2742929" indent="0">
              <a:buNone/>
              <a:defRPr sz="1000"/>
            </a:lvl7pPr>
            <a:lvl8pPr marL="3200084" indent="0">
              <a:buNone/>
              <a:defRPr sz="1000"/>
            </a:lvl8pPr>
            <a:lvl9pPr marL="365723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258545"/>
            <a:ext cx="5915025" cy="939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1293489"/>
            <a:ext cx="5915025" cy="308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504233"/>
            <a:ext cx="1543050" cy="25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2F51-B785-4B71-820E-A8906583C30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4504233"/>
            <a:ext cx="2314575" cy="25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504233"/>
            <a:ext cx="1543050" cy="25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2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2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6" indent="-228577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58716"/>
            <a:ext cx="5915025" cy="93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293574"/>
            <a:ext cx="5915025" cy="308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503887"/>
            <a:ext cx="1543050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1471-3951-4129-A635-34527759A38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503887"/>
            <a:ext cx="2314575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503887"/>
            <a:ext cx="1543050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2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08" r:id="rId13"/>
  </p:sldLayoutIdLst>
  <p:txStyles>
    <p:titleStyle>
      <a:lvl1pPr algn="l" defTabSz="647944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6" indent="-161986" algn="l" defTabSz="647944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5958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09930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57874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81846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05817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29789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53761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944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1916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5888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9860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3832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7803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91775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5410" y="2785200"/>
            <a:ext cx="442912" cy="360362"/>
          </a:xfrm>
          <a:prstGeom prst="rect">
            <a:avLst/>
          </a:prstGeom>
        </p:spPr>
      </p:pic>
      <p:pic>
        <p:nvPicPr>
          <p:cNvPr id="249" name="Picture Placeholder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4576" y="3756270"/>
            <a:ext cx="443746" cy="360000"/>
          </a:xfrm>
          <a:prstGeom prst="rect">
            <a:avLst/>
          </a:prstGeom>
        </p:spPr>
      </p:pic>
      <p:pic>
        <p:nvPicPr>
          <p:cNvPr id="250" name="Picture Placeholder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4576" y="3350252"/>
            <a:ext cx="443746" cy="360000"/>
          </a:xfrm>
          <a:prstGeom prst="rect">
            <a:avLst/>
          </a:prstGeom>
        </p:spPr>
      </p:pic>
      <p:pic>
        <p:nvPicPr>
          <p:cNvPr id="206" name="Picture Placeholder 95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2785200"/>
            <a:ext cx="444500" cy="360362"/>
          </a:xfrm>
        </p:spPr>
      </p:pic>
      <p:pic>
        <p:nvPicPr>
          <p:cNvPr id="252" name="Picture Placeholder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5410" y="2376553"/>
            <a:ext cx="443746" cy="360000"/>
          </a:xfrm>
          <a:prstGeom prst="rect">
            <a:avLst/>
          </a:prstGeom>
        </p:spPr>
      </p:pic>
      <p:pic>
        <p:nvPicPr>
          <p:cNvPr id="253" name="Picture Placeholder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5410" y="1962279"/>
            <a:ext cx="443746" cy="360000"/>
          </a:xfrm>
          <a:prstGeom prst="rect">
            <a:avLst/>
          </a:prstGeom>
        </p:spPr>
      </p:pic>
      <p:pic>
        <p:nvPicPr>
          <p:cNvPr id="221" name="Picture Placeholder 83"/>
          <p:cNvPicPr>
            <a:picLocks noGrp="1" noChangeAspect="1"/>
          </p:cNvPicPr>
          <p:nvPr>
            <p:ph type="pic"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4740" y="1378069"/>
            <a:ext cx="442912" cy="360363"/>
          </a:xfrm>
        </p:spPr>
      </p:pic>
      <p:pic>
        <p:nvPicPr>
          <p:cNvPr id="247" name="Picture Placeholder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5410" y="959751"/>
            <a:ext cx="443746" cy="360000"/>
          </a:xfrm>
          <a:prstGeom prst="rect">
            <a:avLst/>
          </a:prstGeom>
        </p:spPr>
      </p:pic>
      <p:pic>
        <p:nvPicPr>
          <p:cNvPr id="246" name="Picture Placeholder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5410" y="545477"/>
            <a:ext cx="443746" cy="360000"/>
          </a:xfrm>
          <a:prstGeom prst="rect">
            <a:avLst/>
          </a:prstGeom>
        </p:spPr>
      </p:pic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30877"/>
              </p:ext>
            </p:extLst>
          </p:nvPr>
        </p:nvGraphicFramePr>
        <p:xfrm>
          <a:off x="356141" y="2807387"/>
          <a:ext cx="2915999" cy="1856487"/>
        </p:xfrm>
        <a:graphic>
          <a:graphicData uri="http://schemas.openxmlformats.org/drawingml/2006/table">
            <a:tbl>
              <a:tblPr firstRow="1" firstCol="1" bandRow="1"/>
              <a:tblGrid>
                <a:gridCol w="512349">
                  <a:extLst>
                    <a:ext uri="{9D8B030D-6E8A-4147-A177-3AD203B41FA5}">
                      <a16:colId xmlns:a16="http://schemas.microsoft.com/office/drawing/2014/main" val="611660604"/>
                    </a:ext>
                  </a:extLst>
                </a:gridCol>
                <a:gridCol w="512349">
                  <a:extLst>
                    <a:ext uri="{9D8B030D-6E8A-4147-A177-3AD203B41FA5}">
                      <a16:colId xmlns:a16="http://schemas.microsoft.com/office/drawing/2014/main" val="2239549382"/>
                    </a:ext>
                  </a:extLst>
                </a:gridCol>
                <a:gridCol w="566692">
                  <a:extLst>
                    <a:ext uri="{9D8B030D-6E8A-4147-A177-3AD203B41FA5}">
                      <a16:colId xmlns:a16="http://schemas.microsoft.com/office/drawing/2014/main" val="1237512415"/>
                    </a:ext>
                  </a:extLst>
                </a:gridCol>
                <a:gridCol w="405354">
                  <a:extLst>
                    <a:ext uri="{9D8B030D-6E8A-4147-A177-3AD203B41FA5}">
                      <a16:colId xmlns:a16="http://schemas.microsoft.com/office/drawing/2014/main" val="4294400210"/>
                    </a:ext>
                  </a:extLst>
                </a:gridCol>
                <a:gridCol w="473584">
                  <a:extLst>
                    <a:ext uri="{9D8B030D-6E8A-4147-A177-3AD203B41FA5}">
                      <a16:colId xmlns:a16="http://schemas.microsoft.com/office/drawing/2014/main" val="1648441314"/>
                    </a:ext>
                  </a:extLst>
                </a:gridCol>
                <a:gridCol w="445671">
                  <a:extLst>
                    <a:ext uri="{9D8B030D-6E8A-4147-A177-3AD203B41FA5}">
                      <a16:colId xmlns:a16="http://schemas.microsoft.com/office/drawing/2014/main" val="2503905085"/>
                    </a:ext>
                  </a:extLst>
                </a:gridCol>
              </a:tblGrid>
              <a:tr h="23907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Undifferentiated cells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45338"/>
                  </a:ext>
                </a:extLst>
              </a:tr>
              <a:tr h="2926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Self-renew</a:t>
                      </a:r>
                      <a:endParaRPr lang="en-US" sz="10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Ecto</a:t>
                      </a:r>
                      <a:endParaRPr lang="en-US" sz="10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Meso</a:t>
                      </a:r>
                      <a:endParaRPr lang="en-US" sz="10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75199"/>
                  </a:ext>
                </a:extLst>
              </a:tr>
              <a:tr h="218768">
                <a:tc rowSpan="3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iPSC-4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CS10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260641"/>
                  </a:ext>
                </a:extLst>
              </a:tr>
              <a:tr h="218768">
                <a:tc v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IRI-A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984764"/>
                  </a:ext>
                </a:extLst>
              </a:tr>
              <a:tr h="218768">
                <a:tc v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IRI-B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GB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641820"/>
                  </a:ext>
                </a:extLst>
              </a:tr>
              <a:tr h="218768">
                <a:tc rowSpan="3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iPSC-6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CS10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GB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858891"/>
                  </a:ext>
                </a:extLst>
              </a:tr>
              <a:tr h="218768">
                <a:tc v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IRI-A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GB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5888"/>
                  </a:ext>
                </a:extLst>
              </a:tr>
              <a:tr h="218768">
                <a:tc v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fr-CH" sz="1000" smtClean="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IRI-B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2C2C2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smtClean="0">
                        <a:solidFill>
                          <a:srgbClr val="2C2C2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52484"/>
                  </a:ext>
                </a:extLst>
              </a:tr>
            </a:tbl>
          </a:graphicData>
        </a:graphic>
      </p:graphicFrame>
      <p:pic>
        <p:nvPicPr>
          <p:cNvPr id="55" name="Picture Placeholder 54"/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922624" y="326491"/>
            <a:ext cx="362400" cy="360000"/>
          </a:xfrm>
        </p:spPr>
      </p:pic>
      <p:pic>
        <p:nvPicPr>
          <p:cNvPr id="56" name="Picture Placeholder 55"/>
          <p:cNvPicPr>
            <a:picLocks noGrp="1" noChangeAspect="1"/>
          </p:cNvPicPr>
          <p:nvPr>
            <p:ph type="pic" sz="quarter" idx="1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322269" y="326491"/>
            <a:ext cx="362400" cy="360000"/>
          </a:xfrm>
        </p:spPr>
      </p:pic>
      <p:pic>
        <p:nvPicPr>
          <p:cNvPr id="57" name="Picture Placeholder 56"/>
          <p:cNvPicPr>
            <a:picLocks noGrp="1" noChangeAspect="1"/>
          </p:cNvPicPr>
          <p:nvPr>
            <p:ph type="pic" sz="quarter" idx="15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720302" y="320759"/>
            <a:ext cx="362400" cy="360000"/>
          </a:xfrm>
        </p:spPr>
      </p:pic>
      <p:pic>
        <p:nvPicPr>
          <p:cNvPr id="58" name="Picture Placeholder 57"/>
          <p:cNvPicPr>
            <a:picLocks noGrp="1" noChangeAspect="1"/>
          </p:cNvPicPr>
          <p:nvPr>
            <p:ph type="pic" sz="quarter" idx="16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116581" y="320759"/>
            <a:ext cx="362400" cy="360000"/>
          </a:xfrm>
        </p:spPr>
      </p:pic>
      <p:pic>
        <p:nvPicPr>
          <p:cNvPr id="59" name="Picture Placeholder 58"/>
          <p:cNvPicPr>
            <a:picLocks noGrp="1" noChangeAspect="1"/>
          </p:cNvPicPr>
          <p:nvPr>
            <p:ph type="pic" sz="quarter" idx="17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516368" y="320759"/>
            <a:ext cx="362400" cy="360000"/>
          </a:xfrm>
        </p:spPr>
      </p:pic>
      <p:pic>
        <p:nvPicPr>
          <p:cNvPr id="60" name="Picture Placeholder 59"/>
          <p:cNvPicPr>
            <a:picLocks noGrp="1" noChangeAspect="1"/>
          </p:cNvPicPr>
          <p:nvPr>
            <p:ph type="pic" sz="quarter" idx="18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914399" y="320759"/>
            <a:ext cx="362400" cy="36000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9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8835"/>
          <a:stretch>
            <a:fillRect/>
          </a:stretch>
        </p:blipFill>
        <p:spPr>
          <a:xfrm>
            <a:off x="519159" y="317849"/>
            <a:ext cx="362400" cy="360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20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13030"/>
          <a:stretch>
            <a:fillRect/>
          </a:stretch>
        </p:blipFill>
        <p:spPr>
          <a:xfrm>
            <a:off x="526203" y="703145"/>
            <a:ext cx="362400" cy="360000"/>
          </a:xfrm>
        </p:spPr>
      </p:pic>
      <p:pic>
        <p:nvPicPr>
          <p:cNvPr id="61" name="Picture Placeholder 60"/>
          <p:cNvPicPr>
            <a:picLocks noGrp="1" noChangeAspect="1"/>
          </p:cNvPicPr>
          <p:nvPr>
            <p:ph type="pic" sz="quarter" idx="21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922624" y="703857"/>
            <a:ext cx="362400" cy="360000"/>
          </a:xfrm>
        </p:spPr>
      </p:pic>
      <p:pic>
        <p:nvPicPr>
          <p:cNvPr id="62" name="Picture Placeholder 61"/>
          <p:cNvPicPr>
            <a:picLocks noGrp="1" noChangeAspect="1"/>
          </p:cNvPicPr>
          <p:nvPr>
            <p:ph type="pic" sz="quarter" idx="22"/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322269" y="703857"/>
            <a:ext cx="362400" cy="360000"/>
          </a:xfrm>
        </p:spPr>
      </p:pic>
      <p:pic>
        <p:nvPicPr>
          <p:cNvPr id="63" name="Picture Placeholder 62"/>
          <p:cNvPicPr>
            <a:picLocks noGrp="1" noChangeAspect="1"/>
          </p:cNvPicPr>
          <p:nvPr>
            <p:ph type="pic" sz="quarter" idx="23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720302" y="703857"/>
            <a:ext cx="362400" cy="360000"/>
          </a:xfrm>
        </p:spPr>
      </p:pic>
      <p:pic>
        <p:nvPicPr>
          <p:cNvPr id="64" name="Picture Placeholder 63"/>
          <p:cNvPicPr>
            <a:picLocks noGrp="1" noChangeAspect="1"/>
          </p:cNvPicPr>
          <p:nvPr>
            <p:ph type="pic" sz="quarter" idx="24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116581" y="703857"/>
            <a:ext cx="362400" cy="360000"/>
          </a:xfrm>
        </p:spPr>
      </p:pic>
      <p:pic>
        <p:nvPicPr>
          <p:cNvPr id="65" name="Picture Placeholder 64"/>
          <p:cNvPicPr>
            <a:picLocks noGrp="1" noChangeAspect="1"/>
          </p:cNvPicPr>
          <p:nvPr>
            <p:ph type="pic" sz="quarter" idx="25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516368" y="703857"/>
            <a:ext cx="362400" cy="360000"/>
          </a:xfrm>
        </p:spPr>
      </p:pic>
      <p:pic>
        <p:nvPicPr>
          <p:cNvPr id="66" name="Picture Placeholder 65"/>
          <p:cNvPicPr>
            <a:picLocks noGrp="1" noChangeAspect="1"/>
          </p:cNvPicPr>
          <p:nvPr>
            <p:ph type="pic" sz="quarter" idx="26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915674" y="703857"/>
            <a:ext cx="362400" cy="3600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27"/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365"/>
          <a:stretch>
            <a:fillRect/>
          </a:stretch>
        </p:blipFill>
        <p:spPr>
          <a:xfrm>
            <a:off x="526203" y="1092430"/>
            <a:ext cx="362400" cy="360000"/>
          </a:xfrm>
        </p:spPr>
      </p:pic>
      <p:pic>
        <p:nvPicPr>
          <p:cNvPr id="69" name="Picture Placeholder 68"/>
          <p:cNvPicPr>
            <a:picLocks noGrp="1" noChangeAspect="1"/>
          </p:cNvPicPr>
          <p:nvPr>
            <p:ph type="pic" sz="quarter" idx="28"/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922624" y="1093026"/>
            <a:ext cx="362400" cy="360000"/>
          </a:xfrm>
        </p:spPr>
      </p:pic>
      <p:pic>
        <p:nvPicPr>
          <p:cNvPr id="70" name="Picture Placeholder 69"/>
          <p:cNvPicPr>
            <a:picLocks noGrp="1" noChangeAspect="1"/>
          </p:cNvPicPr>
          <p:nvPr>
            <p:ph type="pic" sz="quarter" idx="29"/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322269" y="1093026"/>
            <a:ext cx="362400" cy="360000"/>
          </a:xfrm>
        </p:spPr>
      </p:pic>
      <p:pic>
        <p:nvPicPr>
          <p:cNvPr id="71" name="Picture Placeholder 70"/>
          <p:cNvPicPr>
            <a:picLocks noGrp="1" noChangeAspect="1"/>
          </p:cNvPicPr>
          <p:nvPr>
            <p:ph type="pic" sz="quarter" idx="30"/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720302" y="1093026"/>
            <a:ext cx="362400" cy="360000"/>
          </a:xfrm>
        </p:spPr>
      </p:pic>
      <p:pic>
        <p:nvPicPr>
          <p:cNvPr id="72" name="Picture Placeholder 71"/>
          <p:cNvPicPr>
            <a:picLocks noGrp="1" noChangeAspect="1"/>
          </p:cNvPicPr>
          <p:nvPr>
            <p:ph type="pic" sz="quarter" idx="31"/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116581" y="1093026"/>
            <a:ext cx="362400" cy="360000"/>
          </a:xfrm>
        </p:spPr>
      </p:pic>
      <p:pic>
        <p:nvPicPr>
          <p:cNvPr id="73" name="Picture Placeholder 72"/>
          <p:cNvPicPr>
            <a:picLocks noGrp="1" noChangeAspect="1"/>
          </p:cNvPicPr>
          <p:nvPr>
            <p:ph type="pic" sz="quarter" idx="32"/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516368" y="1093026"/>
            <a:ext cx="362400" cy="360000"/>
          </a:xfrm>
        </p:spPr>
      </p:pic>
      <p:pic>
        <p:nvPicPr>
          <p:cNvPr id="74" name="Picture Placeholder 73"/>
          <p:cNvPicPr>
            <a:picLocks noGrp="1" noChangeAspect="1"/>
          </p:cNvPicPr>
          <p:nvPr>
            <p:ph type="pic" sz="quarter" idx="33"/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914399" y="1093026"/>
            <a:ext cx="362400" cy="360000"/>
          </a:xfrm>
        </p:spPr>
      </p:pic>
      <p:pic>
        <p:nvPicPr>
          <p:cNvPr id="225" name="Picture Placeholder 100"/>
          <p:cNvPicPr>
            <a:picLocks noGrp="1" noChangeAspect="1"/>
          </p:cNvPicPr>
          <p:nvPr>
            <p:ph type="pic" sz="quarter" idx="34"/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8496" y="2376553"/>
            <a:ext cx="443746" cy="360000"/>
          </a:xfrm>
        </p:spPr>
      </p:pic>
      <p:pic>
        <p:nvPicPr>
          <p:cNvPr id="75" name="Picture Placeholder 74"/>
          <p:cNvPicPr>
            <a:picLocks noGrp="1" noChangeAspect="1"/>
          </p:cNvPicPr>
          <p:nvPr>
            <p:ph type="pic" sz="quarter" idx="35"/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922624" y="1506853"/>
            <a:ext cx="362400" cy="360000"/>
          </a:xfrm>
        </p:spPr>
      </p:pic>
      <p:pic>
        <p:nvPicPr>
          <p:cNvPr id="76" name="Picture Placeholder 75"/>
          <p:cNvPicPr>
            <a:picLocks noGrp="1" noChangeAspect="1"/>
          </p:cNvPicPr>
          <p:nvPr>
            <p:ph type="pic" sz="quarter" idx="36"/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322269" y="1506853"/>
            <a:ext cx="362400" cy="360000"/>
          </a:xfrm>
        </p:spPr>
      </p:pic>
      <p:pic>
        <p:nvPicPr>
          <p:cNvPr id="77" name="Picture Placeholder 76"/>
          <p:cNvPicPr>
            <a:picLocks noGrp="1" noChangeAspect="1"/>
          </p:cNvPicPr>
          <p:nvPr>
            <p:ph type="pic" sz="quarter" idx="37"/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720302" y="1506853"/>
            <a:ext cx="362400" cy="360000"/>
          </a:xfrm>
        </p:spPr>
      </p:pic>
      <p:pic>
        <p:nvPicPr>
          <p:cNvPr id="78" name="Picture Placeholder 77"/>
          <p:cNvPicPr>
            <a:picLocks noGrp="1" noChangeAspect="1"/>
          </p:cNvPicPr>
          <p:nvPr>
            <p:ph type="pic" sz="quarter" idx="38"/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116581" y="1506853"/>
            <a:ext cx="362400" cy="360000"/>
          </a:xfrm>
        </p:spPr>
      </p:pic>
      <p:pic>
        <p:nvPicPr>
          <p:cNvPr id="79" name="Picture Placeholder 78"/>
          <p:cNvPicPr>
            <a:picLocks noGrp="1" noChangeAspect="1"/>
          </p:cNvPicPr>
          <p:nvPr>
            <p:ph type="pic" sz="quarter" idx="39"/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516368" y="1506853"/>
            <a:ext cx="362400" cy="360000"/>
          </a:xfrm>
        </p:spPr>
      </p:pic>
      <p:pic>
        <p:nvPicPr>
          <p:cNvPr id="80" name="Picture Placeholder 79"/>
          <p:cNvPicPr>
            <a:picLocks noGrp="1" noChangeAspect="1"/>
          </p:cNvPicPr>
          <p:nvPr>
            <p:ph type="pic" sz="quarter" idx="40"/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914399" y="1506853"/>
            <a:ext cx="362400" cy="360000"/>
          </a:xfrm>
        </p:spPr>
      </p:pic>
      <p:pic>
        <p:nvPicPr>
          <p:cNvPr id="182" name="Picture Placeholder 2"/>
          <p:cNvPicPr>
            <a:picLocks noGrp="1" noChangeAspect="1"/>
          </p:cNvPicPr>
          <p:nvPr>
            <p:ph type="pic" sz="quarter" idx="41"/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7407" y="1379006"/>
            <a:ext cx="443746" cy="360000"/>
          </a:xfrm>
          <a:prstGeom prst="rect">
            <a:avLst/>
          </a:prstGeom>
        </p:spPr>
      </p:pic>
      <p:pic>
        <p:nvPicPr>
          <p:cNvPr id="81" name="Picture Placeholder 80"/>
          <p:cNvPicPr>
            <a:picLocks noGrp="1" noChangeAspect="1"/>
          </p:cNvPicPr>
          <p:nvPr>
            <p:ph type="pic" sz="quarter" idx="42"/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922624" y="1896022"/>
            <a:ext cx="362400" cy="360000"/>
          </a:xfrm>
        </p:spPr>
      </p:pic>
      <p:pic>
        <p:nvPicPr>
          <p:cNvPr id="82" name="Picture Placeholder 81"/>
          <p:cNvPicPr>
            <a:picLocks noGrp="1" noChangeAspect="1"/>
          </p:cNvPicPr>
          <p:nvPr>
            <p:ph type="pic" sz="quarter" idx="43"/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322269" y="1895329"/>
            <a:ext cx="362400" cy="360000"/>
          </a:xfrm>
        </p:spPr>
      </p:pic>
      <p:pic>
        <p:nvPicPr>
          <p:cNvPr id="83" name="Picture Placeholder 82"/>
          <p:cNvPicPr>
            <a:picLocks noGrp="1" noChangeAspect="1"/>
          </p:cNvPicPr>
          <p:nvPr>
            <p:ph type="pic" sz="quarter" idx="44"/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720302" y="1895329"/>
            <a:ext cx="362400" cy="360000"/>
          </a:xfrm>
        </p:spPr>
      </p:pic>
      <p:pic>
        <p:nvPicPr>
          <p:cNvPr id="84" name="Picture Placeholder 83"/>
          <p:cNvPicPr>
            <a:picLocks noGrp="1" noChangeAspect="1"/>
          </p:cNvPicPr>
          <p:nvPr>
            <p:ph type="pic" sz="quarter" idx="45"/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116581" y="1886778"/>
            <a:ext cx="362400" cy="360000"/>
          </a:xfrm>
        </p:spPr>
      </p:pic>
      <p:pic>
        <p:nvPicPr>
          <p:cNvPr id="85" name="Picture Placeholder 84"/>
          <p:cNvPicPr>
            <a:picLocks noGrp="1" noChangeAspect="1"/>
          </p:cNvPicPr>
          <p:nvPr>
            <p:ph type="pic" sz="quarter" idx="46"/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516368" y="1886778"/>
            <a:ext cx="362400" cy="360000"/>
          </a:xfrm>
        </p:spPr>
      </p:pic>
      <p:pic>
        <p:nvPicPr>
          <p:cNvPr id="86" name="Picture Placeholder 85"/>
          <p:cNvPicPr>
            <a:picLocks noGrp="1" noChangeAspect="1"/>
          </p:cNvPicPr>
          <p:nvPr>
            <p:ph type="pic" sz="quarter" idx="47"/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923099" y="1895329"/>
            <a:ext cx="362400" cy="360000"/>
          </a:xfrm>
        </p:spPr>
      </p:pic>
      <p:pic>
        <p:nvPicPr>
          <p:cNvPr id="203" name="Picture Placeholder 77"/>
          <p:cNvPicPr>
            <a:picLocks noGrp="1" noChangeAspect="1"/>
          </p:cNvPicPr>
          <p:nvPr>
            <p:ph type="pic" sz="quarter" idx="48"/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1371286"/>
            <a:ext cx="443746" cy="360000"/>
          </a:xfrm>
          <a:prstGeom prst="rect">
            <a:avLst/>
          </a:prstGeom>
        </p:spPr>
      </p:pic>
      <p:pic>
        <p:nvPicPr>
          <p:cNvPr id="87" name="Picture Placeholder 86"/>
          <p:cNvPicPr>
            <a:picLocks noGrp="1" noChangeAspect="1"/>
          </p:cNvPicPr>
          <p:nvPr>
            <p:ph type="pic" sz="quarter" idx="49"/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922624" y="2278506"/>
            <a:ext cx="362400" cy="360000"/>
          </a:xfrm>
        </p:spPr>
      </p:pic>
      <p:pic>
        <p:nvPicPr>
          <p:cNvPr id="88" name="Picture Placeholder 87"/>
          <p:cNvPicPr>
            <a:picLocks noGrp="1" noChangeAspect="1"/>
          </p:cNvPicPr>
          <p:nvPr>
            <p:ph type="pic" sz="quarter" idx="50"/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322269" y="2278506"/>
            <a:ext cx="362400" cy="360000"/>
          </a:xfrm>
        </p:spPr>
      </p:pic>
      <p:pic>
        <p:nvPicPr>
          <p:cNvPr id="89" name="Picture Placeholder 88"/>
          <p:cNvPicPr>
            <a:picLocks noGrp="1" noChangeAspect="1"/>
          </p:cNvPicPr>
          <p:nvPr>
            <p:ph type="pic" sz="quarter" idx="51"/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1720302" y="2278427"/>
            <a:ext cx="362400" cy="360000"/>
          </a:xfrm>
        </p:spPr>
      </p:pic>
      <p:pic>
        <p:nvPicPr>
          <p:cNvPr id="90" name="Picture Placeholder 89"/>
          <p:cNvPicPr>
            <a:picLocks noGrp="1" noChangeAspect="1"/>
          </p:cNvPicPr>
          <p:nvPr>
            <p:ph type="pic" sz="quarter" idx="52"/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116581" y="2275657"/>
            <a:ext cx="362400" cy="360000"/>
          </a:xfrm>
        </p:spPr>
      </p:pic>
      <p:pic>
        <p:nvPicPr>
          <p:cNvPr id="91" name="Picture Placeholder 90"/>
          <p:cNvPicPr>
            <a:picLocks noGrp="1" noChangeAspect="1"/>
          </p:cNvPicPr>
          <p:nvPr>
            <p:ph type="pic" sz="quarter" idx="53"/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516368" y="2275657"/>
            <a:ext cx="362400" cy="36000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54"/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>
          <a:xfrm>
            <a:off x="2920203" y="2277888"/>
            <a:ext cx="362400" cy="360000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4294967295"/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r="13386"/>
          <a:stretch>
            <a:fillRect/>
          </a:stretch>
        </p:blipFill>
        <p:spPr>
          <a:xfrm>
            <a:off x="518359" y="1506691"/>
            <a:ext cx="361950" cy="360362"/>
          </a:xfrm>
        </p:spPr>
      </p:pic>
      <p:pic>
        <p:nvPicPr>
          <p:cNvPr id="184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364576" y="4159975"/>
            <a:ext cx="442912" cy="360362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r="15178"/>
          <a:stretch>
            <a:fillRect/>
          </a:stretch>
        </p:blipFill>
        <p:spPr>
          <a:xfrm>
            <a:off x="518359" y="1889278"/>
            <a:ext cx="363538" cy="358776"/>
          </a:xfrm>
        </p:spPr>
      </p:pic>
      <p:pic>
        <p:nvPicPr>
          <p:cNvPr id="201" name="Picture Placeholder 75"/>
          <p:cNvPicPr>
            <a:picLocks noGrp="1" noChangeAspect="1"/>
          </p:cNvPicPr>
          <p:nvPr>
            <p:ph type="pic" sz="quarter" idx="4294967295"/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545477"/>
            <a:ext cx="444500" cy="360362"/>
          </a:xfrm>
          <a:prstGeom prst="rect">
            <a:avLst/>
          </a:prstGeom>
        </p:spPr>
      </p:pic>
      <p:pic>
        <p:nvPicPr>
          <p:cNvPr id="202" name="Picture Placeholder 76"/>
          <p:cNvPicPr>
            <a:picLocks noGrp="1" noChangeAspect="1"/>
          </p:cNvPicPr>
          <p:nvPr>
            <p:ph type="pic" sz="quarter" idx="4294967295"/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954772"/>
            <a:ext cx="444500" cy="360363"/>
          </a:xfrm>
          <a:prstGeom prst="rect">
            <a:avLst/>
          </a:prstGeom>
        </p:spPr>
      </p:pic>
      <p:pic>
        <p:nvPicPr>
          <p:cNvPr id="227" name="Picture Placeholder 119"/>
          <p:cNvPicPr>
            <a:picLocks noGrp="1" noChangeAspect="1"/>
          </p:cNvPicPr>
          <p:nvPr>
            <p:ph type="pic" sz="quarter" idx="4294967295"/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7742" y="4159975"/>
            <a:ext cx="444500" cy="360362"/>
          </a:xfrm>
        </p:spPr>
      </p:pic>
      <p:pic>
        <p:nvPicPr>
          <p:cNvPr id="226" name="Picture Placeholder 99"/>
          <p:cNvPicPr>
            <a:picLocks noGrp="1" noChangeAspect="1"/>
          </p:cNvPicPr>
          <p:nvPr>
            <p:ph type="pic" sz="quarter" idx="4294967295"/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4740" y="1962874"/>
            <a:ext cx="444500" cy="358776"/>
          </a:xfrm>
        </p:spPr>
      </p:pic>
      <p:pic>
        <p:nvPicPr>
          <p:cNvPr id="22" name="Picture Placeholder 21"/>
          <p:cNvPicPr>
            <a:picLocks noGrp="1" noChangeAspect="1"/>
          </p:cNvPicPr>
          <p:nvPr>
            <p:ph type="pic" sz="quarter" idx="4294967295"/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r="11723"/>
          <a:stretch>
            <a:fillRect/>
          </a:stretch>
        </p:blipFill>
        <p:spPr>
          <a:xfrm>
            <a:off x="518359" y="2267104"/>
            <a:ext cx="363538" cy="360362"/>
          </a:xfrm>
        </p:spPr>
      </p:pic>
      <p:pic>
        <p:nvPicPr>
          <p:cNvPr id="224" name="Picture Placeholder 101"/>
          <p:cNvPicPr>
            <a:picLocks noGrp="1" noChangeAspect="1"/>
          </p:cNvPicPr>
          <p:nvPr>
            <p:ph type="pic" sz="quarter" idx="4294967295"/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7742" y="2785200"/>
            <a:ext cx="444500" cy="360362"/>
          </a:xfrm>
        </p:spPr>
      </p:pic>
      <p:pic>
        <p:nvPicPr>
          <p:cNvPr id="223" name="Picture Placeholder 117"/>
          <p:cNvPicPr>
            <a:picLocks noGrp="1" noChangeAspect="1"/>
          </p:cNvPicPr>
          <p:nvPr>
            <p:ph type="pic" sz="quarter" idx="4294967295"/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7742" y="3350350"/>
            <a:ext cx="444500" cy="360362"/>
          </a:xfrm>
        </p:spPr>
      </p:pic>
      <p:pic>
        <p:nvPicPr>
          <p:cNvPr id="222" name="Picture Placeholder 1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7742" y="3756750"/>
            <a:ext cx="444500" cy="358775"/>
          </a:xfrm>
        </p:spPr>
      </p:pic>
      <p:pic>
        <p:nvPicPr>
          <p:cNvPr id="220" name="Picture Placeholder 82"/>
          <p:cNvPicPr>
            <a:picLocks noGrp="1" noChangeAspect="1"/>
          </p:cNvPicPr>
          <p:nvPr>
            <p:ph type="pic" sz="quarter" idx="4294967295"/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8913" y="962257"/>
            <a:ext cx="442912" cy="360363"/>
          </a:xfrm>
        </p:spPr>
      </p:pic>
      <p:pic>
        <p:nvPicPr>
          <p:cNvPr id="219" name="Picture Placeholder 81"/>
          <p:cNvPicPr>
            <a:picLocks noGrp="1" noChangeAspect="1"/>
          </p:cNvPicPr>
          <p:nvPr>
            <p:ph type="pic" sz="quarter" idx="4294967295"/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444740" y="545477"/>
            <a:ext cx="442912" cy="360362"/>
          </a:xfrm>
        </p:spPr>
      </p:pic>
      <p:pic>
        <p:nvPicPr>
          <p:cNvPr id="209" name="Picture Placeholder 113"/>
          <p:cNvPicPr>
            <a:picLocks noGrp="1" noChangeAspect="1"/>
          </p:cNvPicPr>
          <p:nvPr>
            <p:ph type="pic" sz="quarter" idx="4294967295"/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4159975"/>
            <a:ext cx="444500" cy="360362"/>
          </a:xfrm>
        </p:spPr>
      </p:pic>
      <p:pic>
        <p:nvPicPr>
          <p:cNvPr id="208" name="Picture Placeholder 93"/>
          <p:cNvPicPr>
            <a:picLocks noGrp="1" noChangeAspect="1"/>
          </p:cNvPicPr>
          <p:nvPr>
            <p:ph type="pic" sz="quarter" idx="4294967295"/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1962279"/>
            <a:ext cx="444500" cy="358776"/>
          </a:xfrm>
        </p:spPr>
      </p:pic>
      <p:pic>
        <p:nvPicPr>
          <p:cNvPr id="207" name="Picture Placeholder 94"/>
          <p:cNvPicPr>
            <a:picLocks noGrp="1" noChangeAspect="1"/>
          </p:cNvPicPr>
          <p:nvPr>
            <p:ph type="pic" sz="quarter" idx="4294967295"/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2377212"/>
            <a:ext cx="444500" cy="358775"/>
          </a:xfrm>
        </p:spPr>
      </p:pic>
      <p:pic>
        <p:nvPicPr>
          <p:cNvPr id="205" name="Picture Placeholder 1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3350350"/>
            <a:ext cx="444500" cy="360362"/>
          </a:xfrm>
        </p:spPr>
      </p:pic>
      <p:pic>
        <p:nvPicPr>
          <p:cNvPr id="204" name="Picture Placeholder 1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64572" y="3756750"/>
            <a:ext cx="444500" cy="358775"/>
          </a:xfrm>
        </p:spPr>
      </p:pic>
      <p:sp>
        <p:nvSpPr>
          <p:cNvPr id="44" name="TextBox 43"/>
          <p:cNvSpPr txBox="1"/>
          <p:nvPr/>
        </p:nvSpPr>
        <p:spPr>
          <a:xfrm>
            <a:off x="856949" y="39751"/>
            <a:ext cx="253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>
                <a:solidFill>
                  <a:srgbClr val="00B050"/>
                </a:solidFill>
              </a:rPr>
              <a:t>SSEA4  </a:t>
            </a:r>
            <a:r>
              <a:rPr lang="en-IE" sz="1000">
                <a:solidFill>
                  <a:srgbClr val="FF0000"/>
                </a:solidFill>
              </a:rPr>
              <a:t>Nanog </a:t>
            </a:r>
            <a:r>
              <a:rPr lang="en-IE" sz="1000">
                <a:solidFill>
                  <a:srgbClr val="00B050"/>
                </a:solidFill>
              </a:rPr>
              <a:t>TRA-1-60 </a:t>
            </a:r>
            <a:r>
              <a:rPr lang="en-IE" sz="1000">
                <a:solidFill>
                  <a:srgbClr val="FF0000"/>
                </a:solidFill>
              </a:rPr>
              <a:t>Oct4  </a:t>
            </a:r>
            <a:r>
              <a:rPr lang="en-IE" sz="1000">
                <a:solidFill>
                  <a:srgbClr val="00B050"/>
                </a:solidFill>
              </a:rPr>
              <a:t>TRA-1-81 </a:t>
            </a:r>
            <a:r>
              <a:rPr lang="en-IE" sz="1000">
                <a:solidFill>
                  <a:srgbClr val="FF0000"/>
                </a:solidFill>
              </a:rPr>
              <a:t>SOX2</a:t>
            </a:r>
            <a:endParaRPr lang="en-IE" sz="100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7875" y="42839"/>
            <a:ext cx="537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 err="1"/>
              <a:t>Colony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155178" y="384666"/>
            <a:ext cx="464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CS10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152706" y="784810"/>
            <a:ext cx="469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IRI-A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161667" y="1174019"/>
            <a:ext cx="45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IRI-B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-68805" y="794952"/>
            <a:ext cx="52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iPSC-4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-86309" y="1989376"/>
            <a:ext cx="55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iPSC-6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" y="3326"/>
            <a:ext cx="41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A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155178" y="1579148"/>
            <a:ext cx="464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CS10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152706" y="1979296"/>
            <a:ext cx="469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IRI-A</a:t>
            </a:r>
            <a:endParaRPr lang="en-US" sz="1000" dirty="0"/>
          </a:p>
        </p:txBody>
      </p:sp>
      <p:sp>
        <p:nvSpPr>
          <p:cNvPr id="100" name="TextBox 99"/>
          <p:cNvSpPr txBox="1"/>
          <p:nvPr/>
        </p:nvSpPr>
        <p:spPr>
          <a:xfrm rot="16200000">
            <a:off x="161702" y="2328556"/>
            <a:ext cx="45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IRI-B</a:t>
            </a:r>
            <a:endParaRPr lang="en-US" sz="1000" dirty="0"/>
          </a:p>
        </p:txBody>
      </p:sp>
      <p:pic>
        <p:nvPicPr>
          <p:cNvPr id="237" name="Picture Placeholder 87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4908" y="545477"/>
            <a:ext cx="443746" cy="360000"/>
          </a:xfrm>
          <a:prstGeom prst="rect">
            <a:avLst/>
          </a:prstGeom>
        </p:spPr>
      </p:pic>
      <p:pic>
        <p:nvPicPr>
          <p:cNvPr id="238" name="Picture Placeholder 88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4908" y="959751"/>
            <a:ext cx="443746" cy="360000"/>
          </a:xfrm>
          <a:prstGeom prst="rect">
            <a:avLst/>
          </a:prstGeom>
        </p:spPr>
      </p:pic>
      <p:pic>
        <p:nvPicPr>
          <p:cNvPr id="239" name="Picture Placeholder 89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4908" y="1378800"/>
            <a:ext cx="443746" cy="360000"/>
          </a:xfrm>
          <a:prstGeom prst="rect">
            <a:avLst/>
          </a:prstGeom>
        </p:spPr>
      </p:pic>
      <p:pic>
        <p:nvPicPr>
          <p:cNvPr id="240" name="Picture Placeholder 124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7725" y="3756270"/>
            <a:ext cx="443746" cy="360000"/>
          </a:xfrm>
          <a:prstGeom prst="rect">
            <a:avLst/>
          </a:prstGeom>
        </p:spPr>
      </p:pic>
      <p:pic>
        <p:nvPicPr>
          <p:cNvPr id="241" name="Picture Placeholder 123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7725" y="3350252"/>
            <a:ext cx="443746" cy="360000"/>
          </a:xfrm>
          <a:prstGeom prst="rect">
            <a:avLst/>
          </a:prstGeom>
        </p:spPr>
      </p:pic>
      <p:pic>
        <p:nvPicPr>
          <p:cNvPr id="242" name="Picture Placeholder 107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7725" y="2784807"/>
            <a:ext cx="443746" cy="360000"/>
          </a:xfrm>
          <a:prstGeom prst="rect">
            <a:avLst/>
          </a:prstGeom>
        </p:spPr>
      </p:pic>
      <p:pic>
        <p:nvPicPr>
          <p:cNvPr id="243" name="Picture Placeholder 106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7725" y="2376553"/>
            <a:ext cx="443746" cy="360000"/>
          </a:xfrm>
          <a:prstGeom prst="rect">
            <a:avLst/>
          </a:prstGeom>
        </p:spPr>
      </p:pic>
      <p:pic>
        <p:nvPicPr>
          <p:cNvPr id="244" name="Picture Placeholder 105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7725" y="1962279"/>
            <a:ext cx="443746" cy="360000"/>
          </a:xfrm>
          <a:prstGeom prst="rect">
            <a:avLst/>
          </a:prstGeom>
        </p:spPr>
      </p:pic>
      <p:pic>
        <p:nvPicPr>
          <p:cNvPr id="245" name="Picture Placeholder 125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927725" y="4160167"/>
            <a:ext cx="443746" cy="360000"/>
          </a:xfrm>
          <a:prstGeom prst="rect">
            <a:avLst/>
          </a:prstGeom>
        </p:spPr>
      </p:pic>
      <p:pic>
        <p:nvPicPr>
          <p:cNvPr id="282" name="Picture Placeholder 78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5076" y="545477"/>
            <a:ext cx="443746" cy="360000"/>
          </a:xfrm>
          <a:prstGeom prst="rect">
            <a:avLst/>
          </a:prstGeom>
        </p:spPr>
      </p:pic>
      <p:pic>
        <p:nvPicPr>
          <p:cNvPr id="283" name="Picture Placeholder 79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5076" y="959751"/>
            <a:ext cx="443746" cy="360000"/>
          </a:xfrm>
          <a:prstGeom prst="rect">
            <a:avLst/>
          </a:prstGeom>
        </p:spPr>
      </p:pic>
      <p:pic>
        <p:nvPicPr>
          <p:cNvPr id="284" name="Picture Placeholder 80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5076" y="1379442"/>
            <a:ext cx="443746" cy="360000"/>
          </a:xfrm>
          <a:prstGeom prst="rect">
            <a:avLst/>
          </a:prstGeom>
        </p:spPr>
      </p:pic>
      <p:pic>
        <p:nvPicPr>
          <p:cNvPr id="285" name="Picture Placeholder 115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6954" y="3756270"/>
            <a:ext cx="443746" cy="360000"/>
          </a:xfrm>
          <a:prstGeom prst="rect">
            <a:avLst/>
          </a:prstGeom>
        </p:spPr>
      </p:pic>
      <p:pic>
        <p:nvPicPr>
          <p:cNvPr id="286" name="Picture Placeholder 114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6954" y="3350252"/>
            <a:ext cx="443746" cy="360000"/>
          </a:xfrm>
          <a:prstGeom prst="rect">
            <a:avLst/>
          </a:prstGeom>
        </p:spPr>
      </p:pic>
      <p:pic>
        <p:nvPicPr>
          <p:cNvPr id="287" name="Picture Placeholder 98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6954" y="2784807"/>
            <a:ext cx="443746" cy="360000"/>
          </a:xfrm>
          <a:prstGeom prst="rect">
            <a:avLst/>
          </a:prstGeom>
        </p:spPr>
      </p:pic>
      <p:pic>
        <p:nvPicPr>
          <p:cNvPr id="288" name="Picture Placeholder 97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6954" y="2376553"/>
            <a:ext cx="443746" cy="360000"/>
          </a:xfrm>
          <a:prstGeom prst="rect">
            <a:avLst/>
          </a:prstGeom>
        </p:spPr>
      </p:pic>
      <p:pic>
        <p:nvPicPr>
          <p:cNvPr id="289" name="Picture Placeholder 96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6954" y="1962279"/>
            <a:ext cx="443746" cy="360000"/>
          </a:xfrm>
          <a:prstGeom prst="rect">
            <a:avLst/>
          </a:prstGeom>
        </p:spPr>
      </p:pic>
      <p:pic>
        <p:nvPicPr>
          <p:cNvPr id="290" name="Picture Placeholder 116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06954" y="4160167"/>
            <a:ext cx="443746" cy="360000"/>
          </a:xfrm>
          <a:prstGeom prst="rect">
            <a:avLst/>
          </a:prstGeom>
        </p:spPr>
      </p:pic>
      <p:pic>
        <p:nvPicPr>
          <p:cNvPr id="291" name="Picture Placeholder 84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5244" y="545477"/>
            <a:ext cx="443746" cy="360000"/>
          </a:xfrm>
          <a:prstGeom prst="rect">
            <a:avLst/>
          </a:prstGeom>
        </p:spPr>
      </p:pic>
      <p:pic>
        <p:nvPicPr>
          <p:cNvPr id="292" name="Picture Placeholder 85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5244" y="959751"/>
            <a:ext cx="443746" cy="360000"/>
          </a:xfrm>
          <a:prstGeom prst="rect">
            <a:avLst/>
          </a:prstGeom>
        </p:spPr>
      </p:pic>
      <p:pic>
        <p:nvPicPr>
          <p:cNvPr id="293" name="Picture Placeholder 86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5244" y="1383918"/>
            <a:ext cx="443746" cy="360000"/>
          </a:xfrm>
          <a:prstGeom prst="rect">
            <a:avLst/>
          </a:prstGeom>
        </p:spPr>
      </p:pic>
      <p:pic>
        <p:nvPicPr>
          <p:cNvPr id="294" name="Picture Placeholder 121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6183" y="3756270"/>
            <a:ext cx="443746" cy="360000"/>
          </a:xfrm>
          <a:prstGeom prst="rect">
            <a:avLst/>
          </a:prstGeom>
        </p:spPr>
      </p:pic>
      <p:pic>
        <p:nvPicPr>
          <p:cNvPr id="295" name="Picture Placeholder 120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6183" y="3350252"/>
            <a:ext cx="443746" cy="360000"/>
          </a:xfrm>
          <a:prstGeom prst="rect">
            <a:avLst/>
          </a:prstGeom>
        </p:spPr>
      </p:pic>
      <p:pic>
        <p:nvPicPr>
          <p:cNvPr id="296" name="Picture Placeholder 104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6183" y="2784807"/>
            <a:ext cx="443746" cy="360000"/>
          </a:xfrm>
          <a:prstGeom prst="rect">
            <a:avLst/>
          </a:prstGeom>
        </p:spPr>
      </p:pic>
      <p:pic>
        <p:nvPicPr>
          <p:cNvPr id="297" name="Picture Placeholder 103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6183" y="2376553"/>
            <a:ext cx="443746" cy="360000"/>
          </a:xfrm>
          <a:prstGeom prst="rect">
            <a:avLst/>
          </a:prstGeom>
        </p:spPr>
      </p:pic>
      <p:pic>
        <p:nvPicPr>
          <p:cNvPr id="298" name="Picture Placeholder 102"/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6183" y="1962279"/>
            <a:ext cx="443746" cy="360000"/>
          </a:xfrm>
          <a:prstGeom prst="rect">
            <a:avLst/>
          </a:prstGeom>
        </p:spPr>
      </p:pic>
      <p:pic>
        <p:nvPicPr>
          <p:cNvPr id="299" name="Picture Placeholder 122"/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886183" y="4160167"/>
            <a:ext cx="443746" cy="36000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3636102" y="0"/>
            <a:ext cx="41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4740" y="564842"/>
            <a:ext cx="4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>
                <a:solidFill>
                  <a:schemeClr val="bg1"/>
                </a:solidFill>
              </a:rPr>
              <a:t>*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947555" y="562268"/>
            <a:ext cx="4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>
                <a:solidFill>
                  <a:schemeClr val="bg1"/>
                </a:solidFill>
              </a:rPr>
              <a:t>*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85130" y="2018626"/>
            <a:ext cx="4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>
                <a:solidFill>
                  <a:schemeClr val="bg1"/>
                </a:solidFill>
              </a:rPr>
              <a:t>*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32" y="3393639"/>
            <a:ext cx="144549" cy="144549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32" y="3607983"/>
            <a:ext cx="144549" cy="144549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32" y="3837348"/>
            <a:ext cx="144549" cy="144549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77" y="3385712"/>
            <a:ext cx="144549" cy="144549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77" y="3600056"/>
            <a:ext cx="144549" cy="144549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77" y="3829421"/>
            <a:ext cx="144549" cy="144549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81" y="3385712"/>
            <a:ext cx="144549" cy="14454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81" y="3600056"/>
            <a:ext cx="144549" cy="144549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81" y="3829421"/>
            <a:ext cx="144549" cy="144549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3863670" y="305214"/>
            <a:ext cx="154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CS10        IRI-A       IRI-B</a:t>
            </a:r>
            <a:endParaRPr lang="en-US" sz="1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4377956" y="78243"/>
            <a:ext cx="52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iPSC-4</a:t>
            </a:r>
            <a:endParaRPr lang="en-US" sz="1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5843385" y="78243"/>
            <a:ext cx="55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iPSC-6</a:t>
            </a:r>
            <a:endParaRPr lang="en-US" sz="1000" dirty="0"/>
          </a:p>
        </p:txBody>
      </p:sp>
      <p:sp>
        <p:nvSpPr>
          <p:cNvPr id="177" name="TextBox 176"/>
          <p:cNvSpPr txBox="1"/>
          <p:nvPr/>
        </p:nvSpPr>
        <p:spPr>
          <a:xfrm rot="16200000">
            <a:off x="3222076" y="1113490"/>
            <a:ext cx="851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ECTODERM</a:t>
            </a:r>
            <a:endParaRPr lang="en-US" sz="1000" dirty="0"/>
          </a:p>
        </p:txBody>
      </p:sp>
      <p:sp>
        <p:nvSpPr>
          <p:cNvPr id="178" name="TextBox 177"/>
          <p:cNvSpPr txBox="1"/>
          <p:nvPr/>
        </p:nvSpPr>
        <p:spPr>
          <a:xfrm rot="16200000">
            <a:off x="3154499" y="1034162"/>
            <a:ext cx="1419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>
                <a:solidFill>
                  <a:schemeClr val="bg2">
                    <a:lumMod val="50000"/>
                  </a:schemeClr>
                </a:solidFill>
              </a:rPr>
              <a:t>Merge</a:t>
            </a:r>
            <a:r>
              <a:rPr lang="fr-CH" sz="1000">
                <a:solidFill>
                  <a:schemeClr val="accent6"/>
                </a:solidFill>
              </a:rPr>
              <a:t> </a:t>
            </a:r>
            <a:r>
              <a:rPr lang="fr-CH" sz="1000">
                <a:solidFill>
                  <a:schemeClr val="accent1"/>
                </a:solidFill>
              </a:rPr>
              <a:t>Hoechst </a:t>
            </a:r>
            <a:r>
              <a:rPr lang="fr-CH" sz="1000">
                <a:solidFill>
                  <a:schemeClr val="accent6"/>
                </a:solidFill>
              </a:rPr>
              <a:t>TUBB3</a:t>
            </a:r>
            <a:r>
              <a:rPr lang="fr-CH" sz="1000"/>
              <a:t> 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 rot="16200000">
            <a:off x="3136011" y="2459499"/>
            <a:ext cx="1419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>
                <a:solidFill>
                  <a:schemeClr val="bg2">
                    <a:lumMod val="50000"/>
                  </a:schemeClr>
                </a:solidFill>
              </a:rPr>
              <a:t>Merge</a:t>
            </a:r>
            <a:r>
              <a:rPr lang="fr-CH" sz="1000">
                <a:solidFill>
                  <a:schemeClr val="accent1"/>
                </a:solidFill>
              </a:rPr>
              <a:t> Hoechst</a:t>
            </a:r>
            <a:r>
              <a:rPr lang="el-GR" sz="1000">
                <a:solidFill>
                  <a:schemeClr val="accent6"/>
                </a:solidFill>
              </a:rPr>
              <a:t> α</a:t>
            </a:r>
            <a:r>
              <a:rPr lang="fr-CH" sz="1000">
                <a:solidFill>
                  <a:schemeClr val="accent6"/>
                </a:solidFill>
              </a:rPr>
              <a:t>-SMA</a:t>
            </a:r>
            <a:r>
              <a:rPr lang="fr-CH" sz="1000"/>
              <a:t> 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 rot="16200000">
            <a:off x="3136014" y="3861968"/>
            <a:ext cx="1419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>
                <a:solidFill>
                  <a:schemeClr val="bg2">
                    <a:lumMod val="50000"/>
                  </a:schemeClr>
                </a:solidFill>
              </a:rPr>
              <a:t>Merge</a:t>
            </a:r>
            <a:r>
              <a:rPr lang="fr-CH" sz="1000">
                <a:solidFill>
                  <a:schemeClr val="accent1"/>
                </a:solidFill>
              </a:rPr>
              <a:t> Hoechst</a:t>
            </a:r>
            <a:r>
              <a:rPr lang="fr-CH" sz="1000">
                <a:solidFill>
                  <a:schemeClr val="accent6"/>
                </a:solidFill>
              </a:rPr>
              <a:t> SOX17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5939" y="2902014"/>
            <a:ext cx="41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B</a:t>
            </a:r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5336414" y="299256"/>
            <a:ext cx="154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CS10        IRI-A       IRI-B</a:t>
            </a:r>
            <a:endParaRPr lang="en-US" sz="1000" dirty="0"/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10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10" y="3393639"/>
            <a:ext cx="144549" cy="14454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10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10" y="3607649"/>
            <a:ext cx="144549" cy="144549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0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10" y="3824877"/>
            <a:ext cx="144549" cy="144549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10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7" y="4052165"/>
            <a:ext cx="144549" cy="144549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10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29" y="4285744"/>
            <a:ext cx="144549" cy="144549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10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7" y="4488420"/>
            <a:ext cx="144549" cy="144549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91" y="4051141"/>
            <a:ext cx="144549" cy="14454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91" y="4265485"/>
            <a:ext cx="144549" cy="144549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91" y="4494850"/>
            <a:ext cx="144549" cy="144549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33" y="4040907"/>
            <a:ext cx="144549" cy="144549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33" y="4255251"/>
            <a:ext cx="144549" cy="144549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33" y="4484616"/>
            <a:ext cx="144549" cy="144549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62" y="4040907"/>
            <a:ext cx="144549" cy="144549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62" y="4255251"/>
            <a:ext cx="144549" cy="144549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98" cstate="print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62" y="4484616"/>
            <a:ext cx="144549" cy="144549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 rot="16200000">
            <a:off x="3222082" y="2354613"/>
            <a:ext cx="851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MESODERM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 rot="16200000">
            <a:off x="3234294" y="3778620"/>
            <a:ext cx="851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/>
              <a:t>ENDODERM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50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68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Mommaerts</dc:creator>
  <cp:lastModifiedBy>Kathleen Mommaerts</cp:lastModifiedBy>
  <cp:revision>50</cp:revision>
  <dcterms:created xsi:type="dcterms:W3CDTF">2021-05-26T17:36:29Z</dcterms:created>
  <dcterms:modified xsi:type="dcterms:W3CDTF">2022-02-07T15:41:41Z</dcterms:modified>
</cp:coreProperties>
</file>