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4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52575" y="752475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38400" y="75247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24225" y="74771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10050" y="747709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95875" y="747708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81700" y="747703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66750" y="747702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66750" y="163830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52575" y="1638300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438400" y="1638299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324225" y="1633535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210050" y="163353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5095875" y="1633533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981700" y="1633528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66750" y="2533671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1552575" y="2533671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438400" y="253367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324225" y="2528906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210050" y="2528905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5095875" y="252890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981700" y="2528899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66750" y="3429042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552575" y="3429042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2438400" y="3429041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3324225" y="3424277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210050" y="3424276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095875" y="3424275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5981700" y="342427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666750" y="4319641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1552575" y="4319641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2438400" y="431964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3324225" y="4314876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4210050" y="4314875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5095875" y="431487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5981700" y="4314869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666750" y="5205468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1552575" y="5205468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2438400" y="5205467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3324225" y="5200703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4210050" y="5200702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5095875" y="5200701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5981700" y="5200696"/>
            <a:ext cx="719138" cy="714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1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1471-3951-4129-A635-34527759A3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08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2F51-B785-4B71-820E-A8906583C3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57" name="Picture Placeholder 5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58" name="Picture Placeholder 57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59" name="Picture Placeholder 58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0" name="Picture Placeholder 59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1" name="Picture Placeholder 60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2" name="Picture Placeholder 61"/>
          <p:cNvPicPr>
            <a:picLocks noGrp="1" noChangeAspect="1"/>
          </p:cNvPicPr>
          <p:nvPr>
            <p:ph type="pic" sz="quarter" idx="2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3" name="Picture Placeholder 62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4" name="Picture Placeholder 63"/>
          <p:cNvPicPr>
            <a:picLocks noGrp="1" noChangeAspect="1"/>
          </p:cNvPicPr>
          <p:nvPr>
            <p:ph type="pic" sz="quarter" idx="24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5" name="Picture Placeholder 64"/>
          <p:cNvPicPr>
            <a:picLocks noGrp="1" noChangeAspect="1"/>
          </p:cNvPicPr>
          <p:nvPr>
            <p:ph type="pic" sz="quarter" idx="25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66" name="Picture Placeholder 65"/>
          <p:cNvPicPr>
            <a:picLocks noGrp="1" noChangeAspect="1"/>
          </p:cNvPicPr>
          <p:nvPr>
            <p:ph type="pic" sz="quarter" idx="26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0" name="Picture Placeholder 69"/>
          <p:cNvPicPr>
            <a:picLocks noGrp="1" noChangeAspect="1"/>
          </p:cNvPicPr>
          <p:nvPr>
            <p:ph type="pic" sz="quarter" idx="29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1" name="Picture Placeholder 70"/>
          <p:cNvPicPr>
            <a:picLocks noGrp="1" noChangeAspect="1"/>
          </p:cNvPicPr>
          <p:nvPr>
            <p:ph type="pic" sz="quarter" idx="30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2" name="Picture Placeholder 71"/>
          <p:cNvPicPr>
            <a:picLocks noGrp="1" noChangeAspect="1"/>
          </p:cNvPicPr>
          <p:nvPr>
            <p:ph type="pic" sz="quarter" idx="3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3" name="Picture Placeholder 72"/>
          <p:cNvPicPr>
            <a:picLocks noGrp="1" noChangeAspect="1"/>
          </p:cNvPicPr>
          <p:nvPr>
            <p:ph type="pic" sz="quarter" idx="3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4" name="Picture Placeholder 73"/>
          <p:cNvPicPr>
            <a:picLocks noGrp="1" noChangeAspect="1"/>
          </p:cNvPicPr>
          <p:nvPr>
            <p:ph type="pic" sz="quarter" idx="33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5" name="Picture Placeholder 74"/>
          <p:cNvPicPr>
            <a:picLocks noGrp="1" noChangeAspect="1"/>
          </p:cNvPicPr>
          <p:nvPr>
            <p:ph type="pic" sz="quarter" idx="35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6" name="Picture Placeholder 75"/>
          <p:cNvPicPr>
            <a:picLocks noGrp="1" noChangeAspect="1"/>
          </p:cNvPicPr>
          <p:nvPr>
            <p:ph type="pic" sz="quarter" idx="36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7" name="Picture Placeholder 76"/>
          <p:cNvPicPr>
            <a:picLocks noGrp="1" noChangeAspect="1"/>
          </p:cNvPicPr>
          <p:nvPr>
            <p:ph type="pic" sz="quarter" idx="37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8" name="Picture Placeholder 77"/>
          <p:cNvPicPr>
            <a:picLocks noGrp="1" noChangeAspect="1"/>
          </p:cNvPicPr>
          <p:nvPr>
            <p:ph type="pic" sz="quarter" idx="38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79" name="Picture Placeholder 78"/>
          <p:cNvPicPr>
            <a:picLocks noGrp="1" noChangeAspect="1"/>
          </p:cNvPicPr>
          <p:nvPr>
            <p:ph type="pic" sz="quarter" idx="39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0" name="Picture Placeholder 79"/>
          <p:cNvPicPr>
            <a:picLocks noGrp="1" noChangeAspect="1"/>
          </p:cNvPicPr>
          <p:nvPr>
            <p:ph type="pic" sz="quarter" idx="40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1" name="Picture Placeholder 80"/>
          <p:cNvPicPr>
            <a:picLocks noGrp="1" noChangeAspect="1"/>
          </p:cNvPicPr>
          <p:nvPr>
            <p:ph type="pic" sz="quarter" idx="42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2" name="Picture Placeholder 81"/>
          <p:cNvPicPr>
            <a:picLocks noGrp="1" noChangeAspect="1"/>
          </p:cNvPicPr>
          <p:nvPr>
            <p:ph type="pic" sz="quarter" idx="43"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3" name="Picture Placeholder 82"/>
          <p:cNvPicPr>
            <a:picLocks noGrp="1" noChangeAspect="1"/>
          </p:cNvPicPr>
          <p:nvPr>
            <p:ph type="pic" sz="quarter" idx="44"/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4" name="Picture Placeholder 83"/>
          <p:cNvPicPr>
            <a:picLocks noGrp="1" noChangeAspect="1"/>
          </p:cNvPicPr>
          <p:nvPr>
            <p:ph type="pic" sz="quarter" idx="45"/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5" name="Picture Placeholder 84"/>
          <p:cNvPicPr>
            <a:picLocks noGrp="1" noChangeAspect="1"/>
          </p:cNvPicPr>
          <p:nvPr>
            <p:ph type="pic" sz="quarter" idx="46"/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6" name="Picture Placeholder 85"/>
          <p:cNvPicPr>
            <a:picLocks noGrp="1" noChangeAspect="1"/>
          </p:cNvPicPr>
          <p:nvPr>
            <p:ph type="pic" sz="quarter" idx="47"/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7" name="Picture Placeholder 86"/>
          <p:cNvPicPr>
            <a:picLocks noGrp="1" noChangeAspect="1"/>
          </p:cNvPicPr>
          <p:nvPr>
            <p:ph type="pic" sz="quarter" idx="49"/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8" name="Picture Placeholder 87"/>
          <p:cNvPicPr>
            <a:picLocks noGrp="1" noChangeAspect="1"/>
          </p:cNvPicPr>
          <p:nvPr>
            <p:ph type="pic" sz="quarter" idx="50"/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89" name="Picture Placeholder 88"/>
          <p:cNvPicPr>
            <a:picLocks noGrp="1" noChangeAspect="1"/>
          </p:cNvPicPr>
          <p:nvPr>
            <p:ph type="pic" sz="quarter" idx="51"/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90" name="Picture Placeholder 89"/>
          <p:cNvPicPr>
            <a:picLocks noGrp="1" noChangeAspect="1"/>
          </p:cNvPicPr>
          <p:nvPr>
            <p:ph type="pic" sz="quarter" idx="52"/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91" name="Picture Placeholder 90"/>
          <p:cNvPicPr>
            <a:picLocks noGrp="1" noChangeAspect="1"/>
          </p:cNvPicPr>
          <p:nvPr>
            <p:ph type="pic" sz="quarter" idx="53"/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sp>
        <p:nvSpPr>
          <p:cNvPr id="44" name="TextBox 43"/>
          <p:cNvSpPr txBox="1"/>
          <p:nvPr/>
        </p:nvSpPr>
        <p:spPr>
          <a:xfrm>
            <a:off x="1552575" y="370939"/>
            <a:ext cx="51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smtClean="0">
                <a:solidFill>
                  <a:srgbClr val="00B050"/>
                </a:solidFill>
                <a:latin typeface="+mj-lt"/>
              </a:rPr>
              <a:t>SSEA4 </a:t>
            </a:r>
            <a:r>
              <a:rPr lang="en-IE" b="1">
                <a:solidFill>
                  <a:srgbClr val="00B050"/>
                </a:solidFill>
                <a:latin typeface="+mj-lt"/>
              </a:rPr>
              <a:t> </a:t>
            </a:r>
            <a:r>
              <a:rPr lang="en-IE" b="1" smtClean="0">
                <a:solidFill>
                  <a:srgbClr val="00B050"/>
                </a:solidFill>
                <a:latin typeface="+mj-lt"/>
              </a:rPr>
              <a:t>    </a:t>
            </a:r>
            <a:r>
              <a:rPr lang="en-IE" b="1" smtClean="0">
                <a:solidFill>
                  <a:srgbClr val="FF0000"/>
                </a:solidFill>
                <a:latin typeface="+mj-lt"/>
              </a:rPr>
              <a:t>Nanog    </a:t>
            </a:r>
            <a:r>
              <a:rPr lang="en-IE" b="1" smtClean="0">
                <a:solidFill>
                  <a:srgbClr val="00B050"/>
                </a:solidFill>
                <a:latin typeface="+mj-lt"/>
              </a:rPr>
              <a:t>TRA-1-60    </a:t>
            </a:r>
            <a:r>
              <a:rPr lang="en-IE" b="1" smtClean="0">
                <a:solidFill>
                  <a:srgbClr val="FF0000"/>
                </a:solidFill>
                <a:latin typeface="+mj-lt"/>
              </a:rPr>
              <a:t>Oct4     </a:t>
            </a:r>
            <a:r>
              <a:rPr lang="en-IE" b="1" smtClean="0">
                <a:solidFill>
                  <a:srgbClr val="00B050"/>
                </a:solidFill>
                <a:latin typeface="+mj-lt"/>
              </a:rPr>
              <a:t>TRA-1-81    </a:t>
            </a:r>
            <a:r>
              <a:rPr lang="en-IE" b="1" dirty="0" smtClean="0">
                <a:solidFill>
                  <a:srgbClr val="FF0000"/>
                </a:solidFill>
                <a:latin typeface="+mj-lt"/>
              </a:rPr>
              <a:t>SOX2</a:t>
            </a:r>
            <a:endParaRPr lang="en-IE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750" y="370939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+mj-lt"/>
              </a:rPr>
              <a:t>Colony</a:t>
            </a:r>
            <a:endParaRPr lang="en-US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0465" y="837620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CS10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20465" y="1673140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IRI-A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0465" y="2508660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IRI-B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20465" y="3583804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CS10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20465" y="4419324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IRI-A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20465" y="5254844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IRI-B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-270604" y="1691536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iPSC-4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-270605" y="4421459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iPSC-6</a:t>
            </a:r>
            <a:endParaRPr lang="en-US" dirty="0"/>
          </a:p>
        </p:txBody>
      </p:sp>
      <p:pic>
        <p:nvPicPr>
          <p:cNvPr id="69" name="Picture Placeholder 68"/>
          <p:cNvPicPr>
            <a:picLocks noGrp="1" noChangeAspect="1"/>
          </p:cNvPicPr>
          <p:nvPr>
            <p:ph type="pic" sz="quarter" idx="28"/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54"/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28" name="Picture Placeholder 27"/>
          <p:cNvPicPr>
            <a:picLocks noGrp="1" noChangeAspect="1"/>
          </p:cNvPicPr>
          <p:nvPr>
            <p:ph type="pic" sz="quarter" idx="48"/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r="11723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41"/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5178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34"/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13386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365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20"/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13030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9"/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8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503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15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15</cp:revision>
  <dcterms:created xsi:type="dcterms:W3CDTF">2021-05-26T17:36:29Z</dcterms:created>
  <dcterms:modified xsi:type="dcterms:W3CDTF">2021-09-09T14:36:33Z</dcterms:modified>
</cp:coreProperties>
</file>