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63" r:id="rId6"/>
    <p:sldId id="264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6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9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4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21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6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55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51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6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76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85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3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84CF-A757-4504-AEEB-91E6C18C10B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3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C84CF-A757-4504-AEEB-91E6C18C10B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A63E7-F9C7-4489-B91D-BD7C6065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8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1" t="9158" b="10168"/>
          <a:stretch/>
        </p:blipFill>
        <p:spPr>
          <a:xfrm>
            <a:off x="2512291" y="637309"/>
            <a:ext cx="6761018" cy="553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89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9697" r="13131" b="12323"/>
          <a:stretch/>
        </p:blipFill>
        <p:spPr>
          <a:xfrm>
            <a:off x="2189018" y="665018"/>
            <a:ext cx="7278255" cy="534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05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9292" r="20908" b="11111"/>
          <a:stretch/>
        </p:blipFill>
        <p:spPr>
          <a:xfrm>
            <a:off x="1644073" y="637309"/>
            <a:ext cx="7112000" cy="545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92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0" t="10505" b="10033"/>
          <a:stretch/>
        </p:blipFill>
        <p:spPr>
          <a:xfrm>
            <a:off x="3177308" y="720436"/>
            <a:ext cx="7490691" cy="544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89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9" r="16061" b="11380"/>
          <a:stretch/>
        </p:blipFill>
        <p:spPr>
          <a:xfrm>
            <a:off x="1524000" y="766618"/>
            <a:ext cx="7675418" cy="531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13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2296" r="16779" b="11852"/>
          <a:stretch/>
        </p:blipFill>
        <p:spPr>
          <a:xfrm>
            <a:off x="2286000" y="843280"/>
            <a:ext cx="6847840" cy="520192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6200974" y="5770512"/>
            <a:ext cx="813600" cy="762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09920" y="5062626"/>
            <a:ext cx="1849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000" smtClean="0"/>
              <a:t>100 </a:t>
            </a:r>
            <a:r>
              <a:rPr lang="el-GR" sz="4000" smtClean="0"/>
              <a:t>μ</a:t>
            </a:r>
            <a:r>
              <a:rPr lang="fr-CH" sz="4000" smtClean="0"/>
              <a:t>m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648554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8040803" y="5694153"/>
            <a:ext cx="810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478741" y="4957923"/>
            <a:ext cx="1849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000" smtClean="0"/>
              <a:t>100 </a:t>
            </a:r>
            <a:r>
              <a:rPr lang="el-GR" sz="4000" smtClean="0"/>
              <a:t>μ</a:t>
            </a:r>
            <a:r>
              <a:rPr lang="fr-CH" sz="4000" smtClean="0"/>
              <a:t>m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127339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1" b="14388" l="3174" r="20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6" y="96739"/>
            <a:ext cx="9144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549400" y="521970"/>
            <a:ext cx="81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161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</Words>
  <Application>Microsoft Office PowerPoint</Application>
  <PresentationFormat>Widescreen</PresentationFormat>
  <Paragraphs>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Luxembourg Institute of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Kathleen Mommaerts</dc:creator>
  <cp:lastModifiedBy>Kathleen Mommaerts</cp:lastModifiedBy>
  <cp:revision>5</cp:revision>
  <dcterms:created xsi:type="dcterms:W3CDTF">2021-08-18T12:43:41Z</dcterms:created>
  <dcterms:modified xsi:type="dcterms:W3CDTF">2021-09-09T14:36:44Z</dcterms:modified>
</cp:coreProperties>
</file>