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86" y="-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0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" y="6559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7729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74520" y="653496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3306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964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00050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30708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60985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126480" y="65262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80060" y="125793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17729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874520" y="1255476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43306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73964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00050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330708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260985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6126480" y="125460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480060" y="185658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117729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5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1874520" y="1854121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43306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473964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00050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0708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260985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6126480" y="185324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480060" y="245189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17729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74520" y="2449431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43306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6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473964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400050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30708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79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260985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6126480" y="244855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46"/>
          </p:nvPr>
        </p:nvSpPr>
        <p:spPr>
          <a:xfrm>
            <a:off x="480060" y="304386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117729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48"/>
          </p:nvPr>
        </p:nvSpPr>
        <p:spPr>
          <a:xfrm>
            <a:off x="1874520" y="3041406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4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543306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473964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6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400050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330708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8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260985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6126480" y="304053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0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480060" y="3632505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1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117729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874520" y="3630046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43306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473964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5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400050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330708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2609850" y="3629170"/>
            <a:ext cx="647700" cy="525463"/>
          </a:xfrm>
        </p:spPr>
        <p:txBody>
          <a:bodyPr/>
          <a:lstStyle/>
          <a:p>
            <a:endParaRPr lang="en-US"/>
          </a:p>
        </p:txBody>
      </p:sp>
      <p:sp>
        <p:nvSpPr>
          <p:cNvPr id="98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6126480" y="3629170"/>
            <a:ext cx="647700" cy="5254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8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F4B1-3CC6-478C-B6CF-5485B9A5D37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F8AF-08E2-4D7E-B658-5E9BEE6E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Placeholder 7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77" name="Picture Placeholder 7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78" name="Picture Placeholder 7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113" name="Picture Placeholder 1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112" name="Picture Placeholder 11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96" name="Picture Placeholder 9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95" name="Picture Placeholder 94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94" name="Picture Placeholder 93"/>
          <p:cNvPicPr>
            <a:picLocks noGrp="1" noChangeAspect="1"/>
          </p:cNvPicPr>
          <p:nvPr>
            <p:ph type="pic" sz="quarter" idx="17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114" name="Picture Placeholder 113"/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/>
      </p:pic>
      <p:pic>
        <p:nvPicPr>
          <p:cNvPr id="79" name="Picture Placeholder 78"/>
          <p:cNvPicPr>
            <a:picLocks noGrp="1" noChangeAspect="1"/>
          </p:cNvPicPr>
          <p:nvPr>
            <p:ph type="pic" sz="quarter" idx="19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80060" y="2336052"/>
            <a:ext cx="647700" cy="525463"/>
          </a:xfrm>
        </p:spPr>
      </p:pic>
      <p:pic>
        <p:nvPicPr>
          <p:cNvPr id="80" name="Picture Placeholder 79"/>
          <p:cNvPicPr>
            <a:picLocks noGrp="1" noChangeAspect="1"/>
          </p:cNvPicPr>
          <p:nvPr>
            <p:ph type="pic" sz="quarter" idx="20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177290" y="2332717"/>
            <a:ext cx="647700" cy="525463"/>
          </a:xfrm>
        </p:spPr>
      </p:pic>
      <p:pic>
        <p:nvPicPr>
          <p:cNvPr id="81" name="Picture Placeholder 80"/>
          <p:cNvPicPr>
            <a:picLocks noGrp="1" noChangeAspect="1"/>
          </p:cNvPicPr>
          <p:nvPr>
            <p:ph type="pic" sz="quarter" idx="2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874520" y="2333593"/>
            <a:ext cx="647700" cy="525463"/>
          </a:xfrm>
        </p:spPr>
      </p:pic>
      <p:pic>
        <p:nvPicPr>
          <p:cNvPr id="116" name="Picture Placeholder 115"/>
          <p:cNvPicPr>
            <a:picLocks noGrp="1" noChangeAspect="1"/>
          </p:cNvPicPr>
          <p:nvPr>
            <p:ph type="pic" sz="quarter" idx="2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33060" y="2332717"/>
            <a:ext cx="647700" cy="525463"/>
          </a:xfrm>
        </p:spPr>
      </p:pic>
      <p:pic>
        <p:nvPicPr>
          <p:cNvPr id="115" name="Picture Placeholder 114"/>
          <p:cNvPicPr>
            <a:picLocks noGrp="1" noChangeAspect="1"/>
          </p:cNvPicPr>
          <p:nvPr>
            <p:ph type="pic" sz="quarter" idx="23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39640" y="2332717"/>
            <a:ext cx="647700" cy="525463"/>
          </a:xfrm>
        </p:spPr>
      </p:pic>
      <p:pic>
        <p:nvPicPr>
          <p:cNvPr id="99" name="Picture Placeholder 98"/>
          <p:cNvPicPr>
            <a:picLocks noGrp="1" noChangeAspect="1"/>
          </p:cNvPicPr>
          <p:nvPr>
            <p:ph type="pic" sz="quarter" idx="24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000500" y="2332717"/>
            <a:ext cx="647700" cy="525463"/>
          </a:xfrm>
        </p:spPr>
      </p:pic>
      <p:pic>
        <p:nvPicPr>
          <p:cNvPr id="98" name="Picture Placeholder 97"/>
          <p:cNvPicPr>
            <a:picLocks noGrp="1" noChangeAspect="1"/>
          </p:cNvPicPr>
          <p:nvPr>
            <p:ph type="pic" sz="quarter" idx="2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307080" y="2332717"/>
            <a:ext cx="647700" cy="525463"/>
          </a:xfrm>
        </p:spPr>
      </p:pic>
      <p:pic>
        <p:nvPicPr>
          <p:cNvPr id="97" name="Picture Placeholder 96"/>
          <p:cNvPicPr>
            <a:picLocks noGrp="1" noChangeAspect="1"/>
          </p:cNvPicPr>
          <p:nvPr>
            <p:ph type="pic" sz="quarter" idx="26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2609850" y="2332717"/>
            <a:ext cx="647700" cy="525463"/>
          </a:xfrm>
        </p:spPr>
      </p:pic>
      <p:pic>
        <p:nvPicPr>
          <p:cNvPr id="117" name="Picture Placeholder 116"/>
          <p:cNvPicPr>
            <a:picLocks noGrp="1" noChangeAspect="1"/>
          </p:cNvPicPr>
          <p:nvPr>
            <p:ph type="pic" sz="quarter" idx="27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126480" y="2332717"/>
            <a:ext cx="647700" cy="525463"/>
          </a:xfrm>
        </p:spPr>
      </p:pic>
      <p:pic>
        <p:nvPicPr>
          <p:cNvPr id="82" name="Picture Placeholder 81"/>
          <p:cNvPicPr>
            <a:picLocks noGrp="1" noChangeAspect="1"/>
          </p:cNvPicPr>
          <p:nvPr>
            <p:ph type="pic" sz="quarter" idx="28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80060" y="1200439"/>
            <a:ext cx="647700" cy="525463"/>
          </a:xfrm>
        </p:spPr>
      </p:pic>
      <p:pic>
        <p:nvPicPr>
          <p:cNvPr id="83" name="Picture Placeholder 82"/>
          <p:cNvPicPr>
            <a:picLocks noGrp="1" noChangeAspect="1"/>
          </p:cNvPicPr>
          <p:nvPr>
            <p:ph type="pic" sz="quarter" idx="29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177290" y="1197104"/>
            <a:ext cx="647700" cy="525463"/>
          </a:xfrm>
        </p:spPr>
      </p:pic>
      <p:pic>
        <p:nvPicPr>
          <p:cNvPr id="84" name="Picture Placeholder 83"/>
          <p:cNvPicPr>
            <a:picLocks noGrp="1" noChangeAspect="1"/>
          </p:cNvPicPr>
          <p:nvPr>
            <p:ph type="pic" sz="quarter" idx="30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874520" y="1197980"/>
            <a:ext cx="647700" cy="525463"/>
          </a:xfrm>
        </p:spPr>
      </p:pic>
      <p:pic>
        <p:nvPicPr>
          <p:cNvPr id="119" name="Picture Placeholder 118"/>
          <p:cNvPicPr>
            <a:picLocks noGrp="1" noChangeAspect="1"/>
          </p:cNvPicPr>
          <p:nvPr>
            <p:ph type="pic" sz="quarter" idx="3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33060" y="1197104"/>
            <a:ext cx="647700" cy="525463"/>
          </a:xfrm>
        </p:spPr>
      </p:pic>
      <p:pic>
        <p:nvPicPr>
          <p:cNvPr id="118" name="Picture Placeholder 117"/>
          <p:cNvPicPr>
            <a:picLocks noGrp="1" noChangeAspect="1"/>
          </p:cNvPicPr>
          <p:nvPr>
            <p:ph type="pic" sz="quarter" idx="32"/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39640" y="1197104"/>
            <a:ext cx="647700" cy="525463"/>
          </a:xfrm>
        </p:spPr>
      </p:pic>
      <p:pic>
        <p:nvPicPr>
          <p:cNvPr id="102" name="Picture Placeholder 101"/>
          <p:cNvPicPr>
            <a:picLocks noGrp="1" noChangeAspect="1"/>
          </p:cNvPicPr>
          <p:nvPr>
            <p:ph type="pic" sz="quarter" idx="33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000500" y="1197104"/>
            <a:ext cx="647700" cy="525463"/>
          </a:xfrm>
        </p:spPr>
      </p:pic>
      <p:pic>
        <p:nvPicPr>
          <p:cNvPr id="101" name="Picture Placeholder 100"/>
          <p:cNvPicPr>
            <a:picLocks noGrp="1" noChangeAspect="1"/>
          </p:cNvPicPr>
          <p:nvPr>
            <p:ph type="pic" sz="quarter" idx="34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307080" y="1197104"/>
            <a:ext cx="647700" cy="525463"/>
          </a:xfrm>
        </p:spPr>
      </p:pic>
      <p:pic>
        <p:nvPicPr>
          <p:cNvPr id="100" name="Picture Placeholder 99"/>
          <p:cNvPicPr>
            <a:picLocks noGrp="1" noChangeAspect="1"/>
          </p:cNvPicPr>
          <p:nvPr>
            <p:ph type="pic" sz="quarter" idx="35"/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2609850" y="1197104"/>
            <a:ext cx="647700" cy="525463"/>
          </a:xfrm>
        </p:spPr>
      </p:pic>
      <p:pic>
        <p:nvPicPr>
          <p:cNvPr id="120" name="Picture Placeholder 119"/>
          <p:cNvPicPr>
            <a:picLocks noGrp="1" noChangeAspect="1"/>
          </p:cNvPicPr>
          <p:nvPr>
            <p:ph type="pic" sz="quarter" idx="36"/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126480" y="1197104"/>
            <a:ext cx="647700" cy="525463"/>
          </a:xfrm>
        </p:spPr>
      </p:pic>
      <p:pic>
        <p:nvPicPr>
          <p:cNvPr id="85" name="Picture Placeholder 84"/>
          <p:cNvPicPr>
            <a:picLocks noGrp="1" noChangeAspect="1"/>
          </p:cNvPicPr>
          <p:nvPr>
            <p:ph type="pic" sz="quarter" idx="37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5236" y="2885170"/>
            <a:ext cx="647700" cy="525463"/>
          </a:xfrm>
        </p:spPr>
      </p:pic>
      <p:pic>
        <p:nvPicPr>
          <p:cNvPr id="86" name="Picture Placeholder 85"/>
          <p:cNvPicPr>
            <a:picLocks noGrp="1" noChangeAspect="1"/>
          </p:cNvPicPr>
          <p:nvPr>
            <p:ph type="pic" sz="quarter" idx="38"/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172466" y="2881835"/>
            <a:ext cx="647700" cy="525463"/>
          </a:xfrm>
        </p:spPr>
      </p:pic>
      <p:pic>
        <p:nvPicPr>
          <p:cNvPr id="87" name="Picture Placeholder 86"/>
          <p:cNvPicPr>
            <a:picLocks noGrp="1" noChangeAspect="1"/>
          </p:cNvPicPr>
          <p:nvPr>
            <p:ph type="pic" sz="quarter" idx="39"/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869696" y="2882711"/>
            <a:ext cx="647700" cy="525463"/>
          </a:xfrm>
        </p:spPr>
      </p:pic>
      <p:pic>
        <p:nvPicPr>
          <p:cNvPr id="122" name="Picture Placeholder 121"/>
          <p:cNvPicPr>
            <a:picLocks noGrp="1" noChangeAspect="1"/>
          </p:cNvPicPr>
          <p:nvPr>
            <p:ph type="pic" sz="quarter" idx="40"/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28236" y="2881835"/>
            <a:ext cx="647700" cy="525463"/>
          </a:xfrm>
        </p:spPr>
      </p:pic>
      <p:pic>
        <p:nvPicPr>
          <p:cNvPr id="121" name="Picture Placeholder 120"/>
          <p:cNvPicPr>
            <a:picLocks noGrp="1" noChangeAspect="1"/>
          </p:cNvPicPr>
          <p:nvPr>
            <p:ph type="pic" sz="quarter" idx="41"/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34816" y="2881835"/>
            <a:ext cx="647700" cy="525463"/>
          </a:xfrm>
        </p:spPr>
      </p:pic>
      <p:pic>
        <p:nvPicPr>
          <p:cNvPr id="105" name="Picture Placeholder 104"/>
          <p:cNvPicPr>
            <a:picLocks noGrp="1" noChangeAspect="1"/>
          </p:cNvPicPr>
          <p:nvPr>
            <p:ph type="pic" sz="quarter" idx="42"/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995676" y="2881835"/>
            <a:ext cx="647700" cy="525463"/>
          </a:xfrm>
        </p:spPr>
      </p:pic>
      <p:pic>
        <p:nvPicPr>
          <p:cNvPr id="104" name="Picture Placeholder 103"/>
          <p:cNvPicPr>
            <a:picLocks noGrp="1" noChangeAspect="1"/>
          </p:cNvPicPr>
          <p:nvPr>
            <p:ph type="pic" sz="quarter" idx="43"/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302256" y="2881835"/>
            <a:ext cx="647700" cy="525463"/>
          </a:xfrm>
        </p:spPr>
      </p:pic>
      <p:pic>
        <p:nvPicPr>
          <p:cNvPr id="103" name="Picture Placeholder 102"/>
          <p:cNvPicPr>
            <a:picLocks noGrp="1" noChangeAspect="1"/>
          </p:cNvPicPr>
          <p:nvPr>
            <p:ph type="pic" sz="quarter" idx="44"/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2605026" y="2881835"/>
            <a:ext cx="647700" cy="525463"/>
          </a:xfrm>
        </p:spPr>
      </p:pic>
      <p:pic>
        <p:nvPicPr>
          <p:cNvPr id="123" name="Picture Placeholder 122"/>
          <p:cNvPicPr>
            <a:picLocks noGrp="1" noChangeAspect="1"/>
          </p:cNvPicPr>
          <p:nvPr>
            <p:ph type="pic" sz="quarter" idx="45"/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121656" y="2881835"/>
            <a:ext cx="647700" cy="525463"/>
          </a:xfrm>
        </p:spPr>
      </p:pic>
      <p:pic>
        <p:nvPicPr>
          <p:cNvPr id="88" name="Picture Placeholder 87"/>
          <p:cNvPicPr>
            <a:picLocks noGrp="1" noChangeAspect="1"/>
          </p:cNvPicPr>
          <p:nvPr>
            <p:ph type="pic" sz="quarter" idx="46"/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80060" y="1745624"/>
            <a:ext cx="647700" cy="525463"/>
          </a:xfrm>
        </p:spPr>
      </p:pic>
      <p:pic>
        <p:nvPicPr>
          <p:cNvPr id="89" name="Picture Placeholder 88"/>
          <p:cNvPicPr>
            <a:picLocks noGrp="1" noChangeAspect="1"/>
          </p:cNvPicPr>
          <p:nvPr>
            <p:ph type="pic" sz="quarter" idx="47"/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177290" y="1742289"/>
            <a:ext cx="647700" cy="525463"/>
          </a:xfrm>
        </p:spPr>
      </p:pic>
      <p:pic>
        <p:nvPicPr>
          <p:cNvPr id="90" name="Picture Placeholder 89"/>
          <p:cNvPicPr>
            <a:picLocks noGrp="1" noChangeAspect="1"/>
          </p:cNvPicPr>
          <p:nvPr>
            <p:ph type="pic" sz="quarter" idx="48"/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874520" y="1743165"/>
            <a:ext cx="647700" cy="525463"/>
          </a:xfrm>
        </p:spPr>
      </p:pic>
      <p:pic>
        <p:nvPicPr>
          <p:cNvPr id="125" name="Picture Placeholder 124"/>
          <p:cNvPicPr>
            <a:picLocks noGrp="1" noChangeAspect="1"/>
          </p:cNvPicPr>
          <p:nvPr>
            <p:ph type="pic" sz="quarter" idx="49"/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33060" y="1742289"/>
            <a:ext cx="647700" cy="525463"/>
          </a:xfrm>
        </p:spPr>
      </p:pic>
      <p:pic>
        <p:nvPicPr>
          <p:cNvPr id="124" name="Picture Placeholder 123"/>
          <p:cNvPicPr>
            <a:picLocks noGrp="1" noChangeAspect="1"/>
          </p:cNvPicPr>
          <p:nvPr>
            <p:ph type="pic" sz="quarter" idx="50"/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39640" y="1742289"/>
            <a:ext cx="647700" cy="525463"/>
          </a:xfrm>
        </p:spPr>
      </p:pic>
      <p:pic>
        <p:nvPicPr>
          <p:cNvPr id="108" name="Picture Placeholder 107"/>
          <p:cNvPicPr>
            <a:picLocks noGrp="1" noChangeAspect="1"/>
          </p:cNvPicPr>
          <p:nvPr>
            <p:ph type="pic" sz="quarter" idx="51"/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000500" y="1742289"/>
            <a:ext cx="647700" cy="525463"/>
          </a:xfrm>
        </p:spPr>
      </p:pic>
      <p:pic>
        <p:nvPicPr>
          <p:cNvPr id="107" name="Picture Placeholder 106"/>
          <p:cNvPicPr>
            <a:picLocks noGrp="1" noChangeAspect="1"/>
          </p:cNvPicPr>
          <p:nvPr>
            <p:ph type="pic" sz="quarter" idx="52"/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307080" y="1742289"/>
            <a:ext cx="647700" cy="525463"/>
          </a:xfrm>
        </p:spPr>
      </p:pic>
      <p:pic>
        <p:nvPicPr>
          <p:cNvPr id="106" name="Picture Placeholder 105"/>
          <p:cNvPicPr>
            <a:picLocks noGrp="1" noChangeAspect="1"/>
          </p:cNvPicPr>
          <p:nvPr>
            <p:ph type="pic" sz="quarter" idx="53"/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2609850" y="1742289"/>
            <a:ext cx="647700" cy="525463"/>
          </a:xfrm>
        </p:spPr>
      </p:pic>
      <p:pic>
        <p:nvPicPr>
          <p:cNvPr id="126" name="Picture Placeholder 125"/>
          <p:cNvPicPr>
            <a:picLocks noGrp="1" noChangeAspect="1"/>
          </p:cNvPicPr>
          <p:nvPr>
            <p:ph type="pic" sz="quarter" idx="54"/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126480" y="1742289"/>
            <a:ext cx="647700" cy="525463"/>
          </a:xfrm>
        </p:spPr>
      </p:pic>
      <p:pic>
        <p:nvPicPr>
          <p:cNvPr id="91" name="Picture Placeholder 90"/>
          <p:cNvPicPr>
            <a:picLocks noGrp="1" noChangeAspect="1"/>
          </p:cNvPicPr>
          <p:nvPr>
            <p:ph type="pic" sz="quarter" idx="55"/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5236" y="3437623"/>
            <a:ext cx="647700" cy="525463"/>
          </a:xfrm>
        </p:spPr>
      </p:pic>
      <p:pic>
        <p:nvPicPr>
          <p:cNvPr id="92" name="Picture Placeholder 91"/>
          <p:cNvPicPr>
            <a:picLocks noGrp="1" noChangeAspect="1"/>
          </p:cNvPicPr>
          <p:nvPr>
            <p:ph type="pic" sz="quarter" idx="56"/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172466" y="3434288"/>
            <a:ext cx="647700" cy="525463"/>
          </a:xfrm>
        </p:spPr>
      </p:pic>
      <p:pic>
        <p:nvPicPr>
          <p:cNvPr id="128" name="Picture Placeholder 127"/>
          <p:cNvPicPr>
            <a:picLocks noGrp="1" noChangeAspect="1"/>
          </p:cNvPicPr>
          <p:nvPr>
            <p:ph type="pic" sz="quarter" idx="58"/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5428236" y="3434288"/>
            <a:ext cx="647700" cy="525463"/>
          </a:xfrm>
        </p:spPr>
      </p:pic>
      <p:pic>
        <p:nvPicPr>
          <p:cNvPr id="127" name="Picture Placeholder 126"/>
          <p:cNvPicPr>
            <a:picLocks noGrp="1" noChangeAspect="1"/>
          </p:cNvPicPr>
          <p:nvPr>
            <p:ph type="pic" sz="quarter" idx="59"/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734816" y="3434288"/>
            <a:ext cx="647700" cy="525463"/>
          </a:xfrm>
        </p:spPr>
      </p:pic>
      <p:pic>
        <p:nvPicPr>
          <p:cNvPr id="110" name="Picture Placeholder 109"/>
          <p:cNvPicPr>
            <a:picLocks noGrp="1" noChangeAspect="1"/>
          </p:cNvPicPr>
          <p:nvPr>
            <p:ph type="pic" sz="quarter" idx="61"/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3302256" y="3434288"/>
            <a:ext cx="647700" cy="525463"/>
          </a:xfrm>
        </p:spPr>
      </p:pic>
      <p:pic>
        <p:nvPicPr>
          <p:cNvPr id="109" name="Picture Placeholder 108"/>
          <p:cNvPicPr>
            <a:picLocks noGrp="1" noChangeAspect="1"/>
          </p:cNvPicPr>
          <p:nvPr>
            <p:ph type="pic" sz="quarter" idx="62"/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2605026" y="3434288"/>
            <a:ext cx="647700" cy="525463"/>
          </a:xfrm>
        </p:spPr>
      </p:pic>
      <p:sp>
        <p:nvSpPr>
          <p:cNvPr id="56" name="TextBox 55"/>
          <p:cNvSpPr txBox="1"/>
          <p:nvPr/>
        </p:nvSpPr>
        <p:spPr>
          <a:xfrm>
            <a:off x="436245" y="314066"/>
            <a:ext cx="212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smtClean="0">
                <a:solidFill>
                  <a:schemeClr val="accent6"/>
                </a:solidFill>
              </a:rPr>
              <a:t>TUBB3</a:t>
            </a:r>
            <a:r>
              <a:rPr lang="fr-CH" sz="1600" smtClean="0"/>
              <a:t> </a:t>
            </a:r>
            <a:r>
              <a:rPr lang="fr-CH" sz="1600" smtClean="0">
                <a:solidFill>
                  <a:schemeClr val="accent1"/>
                </a:solidFill>
              </a:rPr>
              <a:t>Hoechst </a:t>
            </a:r>
            <a:r>
              <a:rPr lang="fr-CH" sz="1600" smtClean="0">
                <a:solidFill>
                  <a:schemeClr val="bg1">
                    <a:lumMod val="50000"/>
                  </a:schemeClr>
                </a:solidFill>
              </a:rPr>
              <a:t>Merge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18410" y="314066"/>
            <a:ext cx="212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smtClean="0">
                <a:solidFill>
                  <a:schemeClr val="accent6"/>
                </a:solidFill>
              </a:rPr>
              <a:t>α</a:t>
            </a:r>
            <a:r>
              <a:rPr lang="fr-CH" sz="1600" smtClean="0">
                <a:solidFill>
                  <a:schemeClr val="accent6"/>
                </a:solidFill>
              </a:rPr>
              <a:t>-SMA </a:t>
            </a:r>
            <a:r>
              <a:rPr lang="fr-CH" sz="1600" smtClean="0">
                <a:solidFill>
                  <a:schemeClr val="accent1"/>
                </a:solidFill>
              </a:rPr>
              <a:t>Hoechst</a:t>
            </a:r>
            <a:r>
              <a:rPr lang="fr-CH" sz="1600" smtClean="0"/>
              <a:t> </a:t>
            </a:r>
            <a:r>
              <a:rPr lang="fr-CH" sz="1600" smtClean="0">
                <a:solidFill>
                  <a:schemeClr val="bg1">
                    <a:lumMod val="50000"/>
                  </a:schemeClr>
                </a:solidFill>
              </a:rPr>
              <a:t>Merge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48200" y="314066"/>
            <a:ext cx="212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smtClean="0">
                <a:solidFill>
                  <a:schemeClr val="accent6"/>
                </a:solidFill>
              </a:rPr>
              <a:t>SOX17</a:t>
            </a:r>
            <a:r>
              <a:rPr lang="fr-CH" sz="1600" smtClean="0"/>
              <a:t> </a:t>
            </a:r>
            <a:r>
              <a:rPr lang="fr-CH" sz="1600" smtClean="0">
                <a:solidFill>
                  <a:schemeClr val="accent1"/>
                </a:solidFill>
              </a:rPr>
              <a:t>Hoechst</a:t>
            </a:r>
            <a:r>
              <a:rPr lang="fr-CH" sz="1600" smtClean="0"/>
              <a:t> </a:t>
            </a:r>
            <a:r>
              <a:rPr lang="fr-CH" sz="1600" smtClean="0">
                <a:solidFill>
                  <a:schemeClr val="bg1">
                    <a:lumMod val="50000"/>
                  </a:schemeClr>
                </a:solidFill>
              </a:rPr>
              <a:t>Merge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3422" y="47305"/>
            <a:ext cx="157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smtClean="0"/>
              <a:t>ECTODERM</a:t>
            </a:r>
            <a:endParaRPr lang="en-US" sz="1600"/>
          </a:p>
        </p:txBody>
      </p:sp>
      <p:sp>
        <p:nvSpPr>
          <p:cNvPr id="60" name="TextBox 59"/>
          <p:cNvSpPr txBox="1"/>
          <p:nvPr/>
        </p:nvSpPr>
        <p:spPr>
          <a:xfrm>
            <a:off x="2843212" y="47305"/>
            <a:ext cx="157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smtClean="0"/>
              <a:t>MESODERM</a:t>
            </a:r>
            <a:endParaRPr lang="en-US" sz="1600"/>
          </a:p>
        </p:txBody>
      </p:sp>
      <p:sp>
        <p:nvSpPr>
          <p:cNvPr id="61" name="TextBox 60"/>
          <p:cNvSpPr txBox="1"/>
          <p:nvPr/>
        </p:nvSpPr>
        <p:spPr>
          <a:xfrm>
            <a:off x="4969192" y="47305"/>
            <a:ext cx="157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smtClean="0"/>
              <a:t>ENDODERM</a:t>
            </a:r>
            <a:endParaRPr lang="en-US" sz="160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51734" y="734281"/>
            <a:ext cx="5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CS10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-129098" y="1285495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IRI-A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-133376" y="1828257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IRI-B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-338042" y="1294251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iPSC-4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 rot="16200000">
            <a:off x="-338042" y="3020011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iPSC-6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42632" y="2573077"/>
            <a:ext cx="5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CS10</a:t>
            </a:r>
            <a:endParaRPr lang="en-US" sz="1400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-138200" y="3124291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IRI-A</a:t>
            </a:r>
            <a:endParaRPr lang="en-US" sz="14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-142478" y="3667053"/>
            <a:ext cx="91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smtClean="0"/>
              <a:t>IRI-B</a:t>
            </a:r>
            <a:endParaRPr lang="en-US" sz="1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57"/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1865886" y="3437623"/>
            <a:ext cx="647700" cy="525463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60"/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4000500" y="3434288"/>
            <a:ext cx="647700" cy="525463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63"/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r="3043"/>
          <a:stretch>
            <a:fillRect/>
          </a:stretch>
        </p:blipFill>
        <p:spPr>
          <a:xfrm>
            <a:off x="6121656" y="3434287"/>
            <a:ext cx="647700" cy="525463"/>
          </a:xfrm>
        </p:spPr>
      </p:pic>
    </p:spTree>
    <p:extLst>
      <p:ext uri="{BB962C8B-B14F-4D97-AF65-F5344CB8AC3E}">
        <p14:creationId xmlns:p14="http://schemas.microsoft.com/office/powerpoint/2010/main" val="23423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8</cp:revision>
  <dcterms:created xsi:type="dcterms:W3CDTF">2021-06-01T18:03:45Z</dcterms:created>
  <dcterms:modified xsi:type="dcterms:W3CDTF">2021-09-09T14:46:30Z</dcterms:modified>
</cp:coreProperties>
</file>