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9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6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15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8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45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3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8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4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3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6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52575" y="752475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38400" y="752474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324225" y="747710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10050" y="747709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95875" y="747708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981700" y="747703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66750" y="747702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66750" y="1638300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52575" y="1638300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2438400" y="1638299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3324225" y="1633535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210050" y="1633534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5095875" y="1633533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5981700" y="1633528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666750" y="2533671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1552575" y="2533671"/>
            <a:ext cx="719138" cy="714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438400" y="2533670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3324225" y="2528906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210050" y="2528905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5095875" y="2528904"/>
            <a:ext cx="719138" cy="71437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5981700" y="2528899"/>
            <a:ext cx="719138" cy="7143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1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1471-3951-4129-A635-34527759A38F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FE07-2F44-4FD2-8070-0CCE82BF1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08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2F51-B785-4B71-820E-A8906583C300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970A-D493-4913-A90B-221BC51AE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tif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25" name="Picture Placeholder 2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28" name="Picture Placeholder 27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29" name="Picture Placeholder 28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0" name="Picture Placeholder 29"/>
          <p:cNvPicPr>
            <a:picLocks noGrp="1" noChangeAspect="1"/>
          </p:cNvPicPr>
          <p:nvPr>
            <p:ph type="pic" sz="quarter" idx="2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1" name="Picture Placeholder 30"/>
          <p:cNvPicPr>
            <a:picLocks noGrp="1" noChangeAspect="1"/>
          </p:cNvPicPr>
          <p:nvPr>
            <p:ph type="pic" sz="quarter" idx="2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2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2" name="Picture Placeholder 31"/>
          <p:cNvPicPr>
            <a:picLocks noGrp="1" noChangeAspect="1"/>
          </p:cNvPicPr>
          <p:nvPr>
            <p:ph type="pic" sz="quarter" idx="25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26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sz="quarter" idx="28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5" name="Picture Placeholder 34"/>
          <p:cNvPicPr>
            <a:picLocks noGrp="1" noChangeAspect="1"/>
          </p:cNvPicPr>
          <p:nvPr>
            <p:ph type="pic" sz="quarter" idx="29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6" name="Picture Placeholder 35"/>
          <p:cNvPicPr>
            <a:picLocks noGrp="1" noChangeAspect="1"/>
          </p:cNvPicPr>
          <p:nvPr>
            <p:ph type="pic" sz="quarter" idx="30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7" name="Picture Placeholder 36"/>
          <p:cNvPicPr>
            <a:picLocks noGrp="1" noChangeAspect="1"/>
          </p:cNvPicPr>
          <p:nvPr>
            <p:ph type="pic" sz="quarter" idx="31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32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sp>
        <p:nvSpPr>
          <p:cNvPr id="23" name="TextBox 22"/>
          <p:cNvSpPr txBox="1"/>
          <p:nvPr/>
        </p:nvSpPr>
        <p:spPr>
          <a:xfrm>
            <a:off x="1552575" y="370939"/>
            <a:ext cx="514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B050"/>
                </a:solidFill>
                <a:latin typeface="+mj-lt"/>
              </a:rPr>
              <a:t>SSEA4 </a:t>
            </a:r>
            <a:r>
              <a:rPr lang="en-IE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IE" b="1" dirty="0" smtClean="0">
                <a:solidFill>
                  <a:srgbClr val="00B050"/>
                </a:solidFill>
                <a:latin typeface="+mj-lt"/>
              </a:rPr>
              <a:t>  </a:t>
            </a:r>
            <a:r>
              <a:rPr lang="en-IE" b="1" err="1" smtClean="0">
                <a:solidFill>
                  <a:srgbClr val="FF0000"/>
                </a:solidFill>
                <a:latin typeface="+mj-lt"/>
              </a:rPr>
              <a:t>Nanog</a:t>
            </a:r>
            <a:r>
              <a:rPr lang="en-IE" b="1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IE" b="1" smtClean="0">
                <a:solidFill>
                  <a:srgbClr val="00B050"/>
                </a:solidFill>
                <a:latin typeface="+mj-lt"/>
              </a:rPr>
              <a:t>TRA-1-60     </a:t>
            </a:r>
            <a:r>
              <a:rPr lang="en-IE" b="1" smtClean="0">
                <a:solidFill>
                  <a:srgbClr val="FF0000"/>
                </a:solidFill>
                <a:latin typeface="+mj-lt"/>
              </a:rPr>
              <a:t>Oct4     </a:t>
            </a:r>
            <a:r>
              <a:rPr lang="en-IE" b="1" smtClean="0">
                <a:solidFill>
                  <a:srgbClr val="00B050"/>
                </a:solidFill>
                <a:latin typeface="+mj-lt"/>
              </a:rPr>
              <a:t>TRA-1-81     </a:t>
            </a:r>
            <a:r>
              <a:rPr lang="en-IE" b="1" dirty="0" smtClean="0">
                <a:solidFill>
                  <a:srgbClr val="FF0000"/>
                </a:solidFill>
                <a:latin typeface="+mj-lt"/>
              </a:rPr>
              <a:t>SOX2</a:t>
            </a:r>
            <a:endParaRPr lang="en-IE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6750" y="370939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>
                <a:latin typeface="+mj-lt"/>
              </a:rPr>
              <a:t>Colony</a:t>
            </a:r>
            <a:endParaRPr lang="en-US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139873" y="920223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iPSC-4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39874" y="1806049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iPSC-5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133525" y="2643015"/>
            <a:ext cx="91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mtClean="0"/>
              <a:t>iPSC-6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4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33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1651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9"/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r="8318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sz="quarter" idx="20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r="10249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27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04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10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Company>Luxembourg Institute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Mommaerts</dc:creator>
  <cp:lastModifiedBy>Kathleen Mommaerts</cp:lastModifiedBy>
  <cp:revision>11</cp:revision>
  <dcterms:created xsi:type="dcterms:W3CDTF">2021-05-26T17:36:29Z</dcterms:created>
  <dcterms:modified xsi:type="dcterms:W3CDTF">2021-08-26T14:06:42Z</dcterms:modified>
</cp:coreProperties>
</file>