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84CF-A757-4504-AEEB-91E6C18C10BB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A63E7-F9C7-4489-B91D-BD7C60652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9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84CF-A757-4504-AEEB-91E6C18C10BB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A63E7-F9C7-4489-B91D-BD7C60652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46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84CF-A757-4504-AEEB-91E6C18C10BB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A63E7-F9C7-4489-B91D-BD7C60652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021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84CF-A757-4504-AEEB-91E6C18C10BB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A63E7-F9C7-4489-B91D-BD7C60652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62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84CF-A757-4504-AEEB-91E6C18C10BB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A63E7-F9C7-4489-B91D-BD7C60652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55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84CF-A757-4504-AEEB-91E6C18C10BB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A63E7-F9C7-4489-B91D-BD7C60652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751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84CF-A757-4504-AEEB-91E6C18C10BB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A63E7-F9C7-4489-B91D-BD7C60652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966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84CF-A757-4504-AEEB-91E6C18C10BB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A63E7-F9C7-4489-B91D-BD7C60652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376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84CF-A757-4504-AEEB-91E6C18C10BB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A63E7-F9C7-4489-B91D-BD7C60652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385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84CF-A757-4504-AEEB-91E6C18C10BB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A63E7-F9C7-4489-B91D-BD7C60652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38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84CF-A757-4504-AEEB-91E6C18C10BB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A63E7-F9C7-4489-B91D-BD7C60652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3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C84CF-A757-4504-AEEB-91E6C18C10BB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A63E7-F9C7-4489-B91D-BD7C60652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8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2" t="8754" r="16263" b="9091"/>
          <a:stretch/>
        </p:blipFill>
        <p:spPr>
          <a:xfrm>
            <a:off x="2373744" y="600364"/>
            <a:ext cx="6807201" cy="563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89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5" t="9363" r="16918" b="9829"/>
          <a:stretch/>
        </p:blipFill>
        <p:spPr>
          <a:xfrm>
            <a:off x="2401454" y="942108"/>
            <a:ext cx="7019637" cy="554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205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0" t="8889" r="14646" b="10168"/>
          <a:stretch/>
        </p:blipFill>
        <p:spPr>
          <a:xfrm>
            <a:off x="3731491" y="609600"/>
            <a:ext cx="5597236" cy="555105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8040803" y="5694153"/>
            <a:ext cx="810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478741" y="4957923"/>
            <a:ext cx="1849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000" smtClean="0"/>
              <a:t>100 </a:t>
            </a:r>
            <a:r>
              <a:rPr lang="el-GR" sz="4000" smtClean="0"/>
              <a:t>μ</a:t>
            </a:r>
            <a:r>
              <a:rPr lang="fr-CH" sz="4000" smtClean="0"/>
              <a:t>m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127339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1" b="14388" l="3174" r="202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6" y="64655"/>
            <a:ext cx="9144000" cy="68580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549400" y="521970"/>
            <a:ext cx="81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161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3</Words>
  <Application>Microsoft Office PowerPoint</Application>
  <PresentationFormat>Widescreen</PresentationFormat>
  <Paragraphs>1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Luxembourg Institute of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Kathleen Mommaerts</dc:creator>
  <cp:lastModifiedBy>Kathleen Mommaerts</cp:lastModifiedBy>
  <cp:revision>3</cp:revision>
  <dcterms:created xsi:type="dcterms:W3CDTF">2021-08-18T12:43:41Z</dcterms:created>
  <dcterms:modified xsi:type="dcterms:W3CDTF">2021-08-18T13:07:12Z</dcterms:modified>
</cp:coreProperties>
</file>