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586" y="-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6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1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9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6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09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30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4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0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89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13723" y="427293"/>
            <a:ext cx="972000" cy="627217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1443180" y="427292"/>
            <a:ext cx="972000" cy="627217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2529892" y="427292"/>
            <a:ext cx="972000" cy="627217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559349" y="427292"/>
            <a:ext cx="972000" cy="62721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668284" y="427292"/>
            <a:ext cx="972000" cy="62721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5703478" y="427292"/>
            <a:ext cx="972000" cy="62721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70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71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FA5EB-ECF5-4D68-B77B-12068420597D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AD4BA-5B0D-4435-A10B-A692B3CFE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34759" y="57960"/>
            <a:ext cx="123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mtClean="0"/>
              <a:t>iPSC-4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925168" y="57960"/>
            <a:ext cx="123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mtClean="0"/>
              <a:t>iPSC-5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20852" y="57960"/>
            <a:ext cx="123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mtClean="0"/>
              <a:t>iPSC-6</a:t>
            </a:r>
            <a:endParaRPr lang="en-US"/>
          </a:p>
        </p:txBody>
      </p:sp>
      <p:pic>
        <p:nvPicPr>
          <p:cNvPr id="17" name="Picture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>
          <a:xfrm>
            <a:off x="2313888" y="2552184"/>
            <a:ext cx="972000" cy="627217"/>
          </a:xfrm>
          <a:prstGeom prst="rect">
            <a:avLst/>
          </a:prstGeom>
        </p:spPr>
      </p:pic>
      <p:pic>
        <p:nvPicPr>
          <p:cNvPr id="18" name="Picture Placeholder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>
          <a:xfrm>
            <a:off x="1311408" y="2552184"/>
            <a:ext cx="972000" cy="627217"/>
          </a:xfrm>
          <a:prstGeom prst="rect">
            <a:avLst/>
          </a:prstGeom>
        </p:spPr>
      </p:pic>
      <p:pic>
        <p:nvPicPr>
          <p:cNvPr id="19" name="Picture Placeholder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>
          <a:xfrm>
            <a:off x="2315017" y="3244714"/>
            <a:ext cx="972000" cy="627217"/>
          </a:xfrm>
          <a:prstGeom prst="rect">
            <a:avLst/>
          </a:prstGeom>
        </p:spPr>
      </p:pic>
      <p:pic>
        <p:nvPicPr>
          <p:cNvPr id="20" name="Picture Placeholder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>
          <a:xfrm>
            <a:off x="1312537" y="3244715"/>
            <a:ext cx="972000" cy="627217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80291" y="2631623"/>
            <a:ext cx="123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mtClean="0"/>
              <a:t>iPSC-4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80291" y="3327936"/>
            <a:ext cx="123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mtClean="0"/>
              <a:t>iPSC-5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80291" y="4020467"/>
            <a:ext cx="123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mtClean="0"/>
              <a:t>iPSC-6</a:t>
            </a:r>
            <a:endParaRPr lang="en-US"/>
          </a:p>
        </p:txBody>
      </p:sp>
      <p:pic>
        <p:nvPicPr>
          <p:cNvPr id="37" name="Picture Placeholder 36"/>
          <p:cNvPicPr>
            <a:picLocks noGrp="1" noChangeAspect="1"/>
          </p:cNvPicPr>
          <p:nvPr>
            <p:ph type="pic" sz="quarter" idx="15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/>
      </p:pic>
      <p:pic>
        <p:nvPicPr>
          <p:cNvPr id="28" name="Picture Placeholder 27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/>
      </p:pic>
      <p:pic>
        <p:nvPicPr>
          <p:cNvPr id="30" name="Picture Placeholder 29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/>
      </p:pic>
      <p:pic>
        <p:nvPicPr>
          <p:cNvPr id="32" name="Picture Placeholder 31"/>
          <p:cNvPicPr>
            <a:picLocks noGrp="1" noChangeAspect="1"/>
          </p:cNvPicPr>
          <p:nvPr>
            <p:ph type="pic" sz="quarter" idx="1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/>
      </p:pic>
      <p:pic>
        <p:nvPicPr>
          <p:cNvPr id="34" name="Picture Placeholder 33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/>
      </p:pic>
      <p:pic>
        <p:nvPicPr>
          <p:cNvPr id="36" name="Picture Placeholder 35"/>
          <p:cNvPicPr>
            <a:picLocks noGrp="1" noChangeAspect="1"/>
          </p:cNvPicPr>
          <p:nvPr>
            <p:ph type="pic" sz="quarter" idx="14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/>
      </p:pic>
      <p:pic>
        <p:nvPicPr>
          <p:cNvPr id="38" name="Picture Placeholder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>
          <a:xfrm>
            <a:off x="2313888" y="3937244"/>
            <a:ext cx="972000" cy="627217"/>
          </a:xfrm>
          <a:prstGeom prst="rect">
            <a:avLst/>
          </a:prstGeom>
        </p:spPr>
      </p:pic>
      <p:pic>
        <p:nvPicPr>
          <p:cNvPr id="39" name="Picture Placeholder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4" b="7644"/>
          <a:stretch>
            <a:fillRect/>
          </a:stretch>
        </p:blipFill>
        <p:spPr>
          <a:xfrm>
            <a:off x="1299332" y="3932135"/>
            <a:ext cx="972000" cy="62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69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5</cp:revision>
  <dcterms:created xsi:type="dcterms:W3CDTF">2021-06-01T13:55:50Z</dcterms:created>
  <dcterms:modified xsi:type="dcterms:W3CDTF">2021-08-26T14:17:14Z</dcterms:modified>
</cp:coreProperties>
</file>