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7" r:id="rId2"/>
  </p:sldIdLst>
  <p:sldSz cx="4500563" cy="377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>
      <p:cViewPr varScale="1">
        <p:scale>
          <a:sx n="193" d="100"/>
          <a:sy n="193" d="100"/>
        </p:scale>
        <p:origin x="228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542" y="618599"/>
            <a:ext cx="3825479" cy="1315944"/>
          </a:xfrm>
        </p:spPr>
        <p:txBody>
          <a:bodyPr anchor="b"/>
          <a:lstStyle>
            <a:lvl1pPr algn="ctr">
              <a:defRPr sz="295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571" y="1985290"/>
            <a:ext cx="3375422" cy="912586"/>
          </a:xfrm>
        </p:spPr>
        <p:txBody>
          <a:bodyPr/>
          <a:lstStyle>
            <a:lvl1pPr marL="0" indent="0" algn="ctr">
              <a:buNone/>
              <a:defRPr sz="1181"/>
            </a:lvl1pPr>
            <a:lvl2pPr marL="225034" indent="0" algn="ctr">
              <a:buNone/>
              <a:defRPr sz="984"/>
            </a:lvl2pPr>
            <a:lvl3pPr marL="450068" indent="0" algn="ctr">
              <a:buNone/>
              <a:defRPr sz="886"/>
            </a:lvl3pPr>
            <a:lvl4pPr marL="675102" indent="0" algn="ctr">
              <a:buNone/>
              <a:defRPr sz="788"/>
            </a:lvl4pPr>
            <a:lvl5pPr marL="900135" indent="0" algn="ctr">
              <a:buNone/>
              <a:defRPr sz="788"/>
            </a:lvl5pPr>
            <a:lvl6pPr marL="1125169" indent="0" algn="ctr">
              <a:buNone/>
              <a:defRPr sz="788"/>
            </a:lvl6pPr>
            <a:lvl7pPr marL="1350203" indent="0" algn="ctr">
              <a:buNone/>
              <a:defRPr sz="788"/>
            </a:lvl7pPr>
            <a:lvl8pPr marL="1575237" indent="0" algn="ctr">
              <a:buNone/>
              <a:defRPr sz="788"/>
            </a:lvl8pPr>
            <a:lvl9pPr marL="1800271" indent="0" algn="ctr">
              <a:buNone/>
              <a:defRPr sz="78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20716" y="201241"/>
            <a:ext cx="970434" cy="3203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414" y="201241"/>
            <a:ext cx="2855045" cy="32032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9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593" y="134466"/>
            <a:ext cx="661499" cy="27902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59681" y="134466"/>
            <a:ext cx="661499" cy="27902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459770" y="134466"/>
            <a:ext cx="661499" cy="27902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59857" y="134466"/>
            <a:ext cx="661499" cy="27902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9593" y="502999"/>
            <a:ext cx="661499" cy="27902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59681" y="502999"/>
            <a:ext cx="661499" cy="27902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459770" y="502999"/>
            <a:ext cx="661499" cy="27902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159857" y="502999"/>
            <a:ext cx="661499" cy="27902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9593" y="871533"/>
            <a:ext cx="661499" cy="279023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759681" y="871533"/>
            <a:ext cx="661499" cy="27902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59770" y="871533"/>
            <a:ext cx="661499" cy="27902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2159857" y="871533"/>
            <a:ext cx="661499" cy="2790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0" y="942336"/>
            <a:ext cx="3881736" cy="1572307"/>
          </a:xfrm>
        </p:spPr>
        <p:txBody>
          <a:bodyPr anchor="b"/>
          <a:lstStyle>
            <a:lvl1pPr>
              <a:defRPr sz="295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070" y="2529518"/>
            <a:ext cx="3881736" cy="826839"/>
          </a:xfrm>
        </p:spPr>
        <p:txBody>
          <a:bodyPr/>
          <a:lstStyle>
            <a:lvl1pPr marL="0" indent="0">
              <a:buNone/>
              <a:defRPr sz="1181">
                <a:solidFill>
                  <a:schemeClr val="tx1"/>
                </a:solidFill>
              </a:defRPr>
            </a:lvl1pPr>
            <a:lvl2pPr marL="225034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2pPr>
            <a:lvl3pPr marL="450068" indent="0">
              <a:buNone/>
              <a:defRPr sz="886">
                <a:solidFill>
                  <a:schemeClr val="tx1">
                    <a:tint val="75000"/>
                  </a:schemeClr>
                </a:solidFill>
              </a:defRPr>
            </a:lvl3pPr>
            <a:lvl4pPr marL="67510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90013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12516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35020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57523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180027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414" y="1006207"/>
            <a:ext cx="1912739" cy="23982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410" y="1006207"/>
            <a:ext cx="1912739" cy="23982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00" y="201242"/>
            <a:ext cx="3881736" cy="7305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000" y="926586"/>
            <a:ext cx="1903949" cy="454105"/>
          </a:xfrm>
        </p:spPr>
        <p:txBody>
          <a:bodyPr anchor="b"/>
          <a:lstStyle>
            <a:lvl1pPr marL="0" indent="0">
              <a:buNone/>
              <a:defRPr sz="1181" b="1"/>
            </a:lvl1pPr>
            <a:lvl2pPr marL="225034" indent="0">
              <a:buNone/>
              <a:defRPr sz="984" b="1"/>
            </a:lvl2pPr>
            <a:lvl3pPr marL="450068" indent="0">
              <a:buNone/>
              <a:defRPr sz="886" b="1"/>
            </a:lvl3pPr>
            <a:lvl4pPr marL="675102" indent="0">
              <a:buNone/>
              <a:defRPr sz="788" b="1"/>
            </a:lvl4pPr>
            <a:lvl5pPr marL="900135" indent="0">
              <a:buNone/>
              <a:defRPr sz="788" b="1"/>
            </a:lvl5pPr>
            <a:lvl6pPr marL="1125169" indent="0">
              <a:buNone/>
              <a:defRPr sz="788" b="1"/>
            </a:lvl6pPr>
            <a:lvl7pPr marL="1350203" indent="0">
              <a:buNone/>
              <a:defRPr sz="788" b="1"/>
            </a:lvl7pPr>
            <a:lvl8pPr marL="1575237" indent="0">
              <a:buNone/>
              <a:defRPr sz="788" b="1"/>
            </a:lvl8pPr>
            <a:lvl9pPr marL="1800271" indent="0">
              <a:buNone/>
              <a:defRPr sz="78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000" y="1380691"/>
            <a:ext cx="1903949" cy="2030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8411" y="926586"/>
            <a:ext cx="1913325" cy="454105"/>
          </a:xfrm>
        </p:spPr>
        <p:txBody>
          <a:bodyPr anchor="b"/>
          <a:lstStyle>
            <a:lvl1pPr marL="0" indent="0">
              <a:buNone/>
              <a:defRPr sz="1181" b="1"/>
            </a:lvl1pPr>
            <a:lvl2pPr marL="225034" indent="0">
              <a:buNone/>
              <a:defRPr sz="984" b="1"/>
            </a:lvl2pPr>
            <a:lvl3pPr marL="450068" indent="0">
              <a:buNone/>
              <a:defRPr sz="886" b="1"/>
            </a:lvl3pPr>
            <a:lvl4pPr marL="675102" indent="0">
              <a:buNone/>
              <a:defRPr sz="788" b="1"/>
            </a:lvl4pPr>
            <a:lvl5pPr marL="900135" indent="0">
              <a:buNone/>
              <a:defRPr sz="788" b="1"/>
            </a:lvl5pPr>
            <a:lvl6pPr marL="1125169" indent="0">
              <a:buNone/>
              <a:defRPr sz="788" b="1"/>
            </a:lvl6pPr>
            <a:lvl7pPr marL="1350203" indent="0">
              <a:buNone/>
              <a:defRPr sz="788" b="1"/>
            </a:lvl7pPr>
            <a:lvl8pPr marL="1575237" indent="0">
              <a:buNone/>
              <a:defRPr sz="788" b="1"/>
            </a:lvl8pPr>
            <a:lvl9pPr marL="1800271" indent="0">
              <a:buNone/>
              <a:defRPr sz="78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78411" y="1380691"/>
            <a:ext cx="1913325" cy="2030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3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0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00" y="251989"/>
            <a:ext cx="1451549" cy="881962"/>
          </a:xfrm>
        </p:spPr>
        <p:txBody>
          <a:bodyPr anchor="b"/>
          <a:lstStyle>
            <a:lvl1pPr>
              <a:defRPr sz="15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325" y="544227"/>
            <a:ext cx="2278410" cy="2686135"/>
          </a:xfrm>
        </p:spPr>
        <p:txBody>
          <a:bodyPr/>
          <a:lstStyle>
            <a:lvl1pPr>
              <a:defRPr sz="1575"/>
            </a:lvl1pPr>
            <a:lvl2pPr>
              <a:defRPr sz="1378"/>
            </a:lvl2pPr>
            <a:lvl3pPr>
              <a:defRPr sz="1181"/>
            </a:lvl3pPr>
            <a:lvl4pPr>
              <a:defRPr sz="984"/>
            </a:lvl4pPr>
            <a:lvl5pPr>
              <a:defRPr sz="984"/>
            </a:lvl5pPr>
            <a:lvl6pPr>
              <a:defRPr sz="984"/>
            </a:lvl6pPr>
            <a:lvl7pPr>
              <a:defRPr sz="984"/>
            </a:lvl7pPr>
            <a:lvl8pPr>
              <a:defRPr sz="984"/>
            </a:lvl8pPr>
            <a:lvl9pPr>
              <a:defRPr sz="98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00" y="1133952"/>
            <a:ext cx="1451549" cy="2100785"/>
          </a:xfrm>
        </p:spPr>
        <p:txBody>
          <a:bodyPr/>
          <a:lstStyle>
            <a:lvl1pPr marL="0" indent="0">
              <a:buNone/>
              <a:defRPr sz="788"/>
            </a:lvl1pPr>
            <a:lvl2pPr marL="225034" indent="0">
              <a:buNone/>
              <a:defRPr sz="689"/>
            </a:lvl2pPr>
            <a:lvl3pPr marL="450068" indent="0">
              <a:buNone/>
              <a:defRPr sz="591"/>
            </a:lvl3pPr>
            <a:lvl4pPr marL="675102" indent="0">
              <a:buNone/>
              <a:defRPr sz="492"/>
            </a:lvl4pPr>
            <a:lvl5pPr marL="900135" indent="0">
              <a:buNone/>
              <a:defRPr sz="492"/>
            </a:lvl5pPr>
            <a:lvl6pPr marL="1125169" indent="0">
              <a:buNone/>
              <a:defRPr sz="492"/>
            </a:lvl6pPr>
            <a:lvl7pPr marL="1350203" indent="0">
              <a:buNone/>
              <a:defRPr sz="492"/>
            </a:lvl7pPr>
            <a:lvl8pPr marL="1575237" indent="0">
              <a:buNone/>
              <a:defRPr sz="492"/>
            </a:lvl8pPr>
            <a:lvl9pPr marL="1800271" indent="0">
              <a:buNone/>
              <a:defRPr sz="4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7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00" y="251989"/>
            <a:ext cx="1451549" cy="881962"/>
          </a:xfrm>
        </p:spPr>
        <p:txBody>
          <a:bodyPr anchor="b"/>
          <a:lstStyle>
            <a:lvl1pPr>
              <a:defRPr sz="15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13325" y="544227"/>
            <a:ext cx="2278410" cy="2686135"/>
          </a:xfrm>
        </p:spPr>
        <p:txBody>
          <a:bodyPr anchor="t"/>
          <a:lstStyle>
            <a:lvl1pPr marL="0" indent="0">
              <a:buNone/>
              <a:defRPr sz="1575"/>
            </a:lvl1pPr>
            <a:lvl2pPr marL="225034" indent="0">
              <a:buNone/>
              <a:defRPr sz="1378"/>
            </a:lvl2pPr>
            <a:lvl3pPr marL="450068" indent="0">
              <a:buNone/>
              <a:defRPr sz="1181"/>
            </a:lvl3pPr>
            <a:lvl4pPr marL="675102" indent="0">
              <a:buNone/>
              <a:defRPr sz="984"/>
            </a:lvl4pPr>
            <a:lvl5pPr marL="900135" indent="0">
              <a:buNone/>
              <a:defRPr sz="984"/>
            </a:lvl5pPr>
            <a:lvl6pPr marL="1125169" indent="0">
              <a:buNone/>
              <a:defRPr sz="984"/>
            </a:lvl6pPr>
            <a:lvl7pPr marL="1350203" indent="0">
              <a:buNone/>
              <a:defRPr sz="984"/>
            </a:lvl7pPr>
            <a:lvl8pPr marL="1575237" indent="0">
              <a:buNone/>
              <a:defRPr sz="984"/>
            </a:lvl8pPr>
            <a:lvl9pPr marL="1800271" indent="0">
              <a:buNone/>
              <a:defRPr sz="98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00" y="1133952"/>
            <a:ext cx="1451549" cy="2100785"/>
          </a:xfrm>
        </p:spPr>
        <p:txBody>
          <a:bodyPr/>
          <a:lstStyle>
            <a:lvl1pPr marL="0" indent="0">
              <a:buNone/>
              <a:defRPr sz="788"/>
            </a:lvl1pPr>
            <a:lvl2pPr marL="225034" indent="0">
              <a:buNone/>
              <a:defRPr sz="689"/>
            </a:lvl2pPr>
            <a:lvl3pPr marL="450068" indent="0">
              <a:buNone/>
              <a:defRPr sz="591"/>
            </a:lvl3pPr>
            <a:lvl4pPr marL="675102" indent="0">
              <a:buNone/>
              <a:defRPr sz="492"/>
            </a:lvl4pPr>
            <a:lvl5pPr marL="900135" indent="0">
              <a:buNone/>
              <a:defRPr sz="492"/>
            </a:lvl5pPr>
            <a:lvl6pPr marL="1125169" indent="0">
              <a:buNone/>
              <a:defRPr sz="492"/>
            </a:lvl6pPr>
            <a:lvl7pPr marL="1350203" indent="0">
              <a:buNone/>
              <a:defRPr sz="492"/>
            </a:lvl7pPr>
            <a:lvl8pPr marL="1575237" indent="0">
              <a:buNone/>
              <a:defRPr sz="492"/>
            </a:lvl8pPr>
            <a:lvl9pPr marL="1800271" indent="0">
              <a:buNone/>
              <a:defRPr sz="4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414" y="201242"/>
            <a:ext cx="3881736" cy="73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414" y="1006207"/>
            <a:ext cx="3881736" cy="239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9414" y="3503351"/>
            <a:ext cx="1012627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070BB-3C1A-46D6-A7E9-E8A5D46035B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0812" y="3503351"/>
            <a:ext cx="1518940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8522" y="3503351"/>
            <a:ext cx="1012627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8E228-5DFF-4CAC-BB8D-F3BF4188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450068" rtl="0" eaLnBrk="1" latinLnBrk="0" hangingPunct="1">
        <a:lnSpc>
          <a:spcPct val="90000"/>
        </a:lnSpc>
        <a:spcBef>
          <a:spcPct val="0"/>
        </a:spcBef>
        <a:buNone/>
        <a:defRPr sz="21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517" indent="-112517" algn="l" defTabSz="450068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37551" indent="-112517" algn="l" defTabSz="450068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562585" indent="-112517" algn="l" defTabSz="450068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984" kern="1200">
          <a:solidFill>
            <a:schemeClr val="tx1"/>
          </a:solidFill>
          <a:latin typeface="+mn-lt"/>
          <a:ea typeface="+mn-ea"/>
          <a:cs typeface="+mn-cs"/>
        </a:defRPr>
      </a:lvl3pPr>
      <a:lvl4pPr marL="787618" indent="-112517" algn="l" defTabSz="450068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4pPr>
      <a:lvl5pPr marL="1012652" indent="-112517" algn="l" defTabSz="450068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5pPr>
      <a:lvl6pPr marL="1237686" indent="-112517" algn="l" defTabSz="450068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6pPr>
      <a:lvl7pPr marL="1462720" indent="-112517" algn="l" defTabSz="450068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7pPr>
      <a:lvl8pPr marL="1687754" indent="-112517" algn="l" defTabSz="450068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8pPr>
      <a:lvl9pPr marL="1912788" indent="-112517" algn="l" defTabSz="450068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0068" rtl="0" eaLnBrk="1" latinLnBrk="0" hangingPunct="1"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25034" algn="l" defTabSz="450068" rtl="0" eaLnBrk="1" latinLnBrk="0" hangingPunct="1"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450068" algn="l" defTabSz="450068" rtl="0" eaLnBrk="1" latinLnBrk="0" hangingPunct="1">
        <a:defRPr sz="886" kern="1200">
          <a:solidFill>
            <a:schemeClr val="tx1"/>
          </a:solidFill>
          <a:latin typeface="+mn-lt"/>
          <a:ea typeface="+mn-ea"/>
          <a:cs typeface="+mn-cs"/>
        </a:defRPr>
      </a:lvl3pPr>
      <a:lvl4pPr marL="675102" algn="l" defTabSz="450068" rtl="0" eaLnBrk="1" latinLnBrk="0" hangingPunct="1">
        <a:defRPr sz="886" kern="1200">
          <a:solidFill>
            <a:schemeClr val="tx1"/>
          </a:solidFill>
          <a:latin typeface="+mn-lt"/>
          <a:ea typeface="+mn-ea"/>
          <a:cs typeface="+mn-cs"/>
        </a:defRPr>
      </a:lvl4pPr>
      <a:lvl5pPr marL="900135" algn="l" defTabSz="450068" rtl="0" eaLnBrk="1" latinLnBrk="0" hangingPunct="1">
        <a:defRPr sz="886" kern="1200">
          <a:solidFill>
            <a:schemeClr val="tx1"/>
          </a:solidFill>
          <a:latin typeface="+mn-lt"/>
          <a:ea typeface="+mn-ea"/>
          <a:cs typeface="+mn-cs"/>
        </a:defRPr>
      </a:lvl5pPr>
      <a:lvl6pPr marL="1125169" algn="l" defTabSz="450068" rtl="0" eaLnBrk="1" latinLnBrk="0" hangingPunct="1">
        <a:defRPr sz="886" kern="1200">
          <a:solidFill>
            <a:schemeClr val="tx1"/>
          </a:solidFill>
          <a:latin typeface="+mn-lt"/>
          <a:ea typeface="+mn-ea"/>
          <a:cs typeface="+mn-cs"/>
        </a:defRPr>
      </a:lvl6pPr>
      <a:lvl7pPr marL="1350203" algn="l" defTabSz="450068" rtl="0" eaLnBrk="1" latinLnBrk="0" hangingPunct="1">
        <a:defRPr sz="886" kern="1200">
          <a:solidFill>
            <a:schemeClr val="tx1"/>
          </a:solidFill>
          <a:latin typeface="+mn-lt"/>
          <a:ea typeface="+mn-ea"/>
          <a:cs typeface="+mn-cs"/>
        </a:defRPr>
      </a:lvl7pPr>
      <a:lvl8pPr marL="1575237" algn="l" defTabSz="450068" rtl="0" eaLnBrk="1" latinLnBrk="0" hangingPunct="1">
        <a:defRPr sz="886" kern="1200">
          <a:solidFill>
            <a:schemeClr val="tx1"/>
          </a:solidFill>
          <a:latin typeface="+mn-lt"/>
          <a:ea typeface="+mn-ea"/>
          <a:cs typeface="+mn-cs"/>
        </a:defRPr>
      </a:lvl8pPr>
      <a:lvl9pPr marL="1800271" algn="l" defTabSz="450068" rtl="0" eaLnBrk="1" latinLnBrk="0" hangingPunct="1">
        <a:defRPr sz="8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6867" y="0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>
                <a:solidFill>
                  <a:schemeClr val="accent5"/>
                </a:solidFill>
              </a:rPr>
              <a:t>Hoechst</a:t>
            </a:r>
            <a:endParaRPr lang="en-US" sz="160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3668" y="0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>
                <a:solidFill>
                  <a:schemeClr val="accent6"/>
                </a:solidFill>
              </a:rPr>
              <a:t>SSEA4</a:t>
            </a:r>
            <a:endParaRPr lang="en-US" sz="160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0469" y="0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>
                <a:solidFill>
                  <a:srgbClr val="FF0000"/>
                </a:solidFill>
              </a:rPr>
              <a:t>NANOG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77270" y="0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/>
              <a:t>Merged</a:t>
            </a:r>
            <a:endParaRPr 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176867" y="1229026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>
                <a:solidFill>
                  <a:schemeClr val="accent5"/>
                </a:solidFill>
              </a:rPr>
              <a:t>Hoechst</a:t>
            </a:r>
            <a:endParaRPr lang="en-US" sz="1600">
              <a:solidFill>
                <a:schemeClr val="accent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43668" y="1229026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>
                <a:solidFill>
                  <a:schemeClr val="accent6"/>
                </a:solidFill>
              </a:rPr>
              <a:t>TRA-1-60</a:t>
            </a:r>
            <a:endParaRPr lang="en-US" sz="1600">
              <a:solidFill>
                <a:schemeClr val="accent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10469" y="1229026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>
                <a:solidFill>
                  <a:srgbClr val="FF0000"/>
                </a:solidFill>
              </a:rPr>
              <a:t>OCT4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77270" y="1229026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/>
              <a:t>Merged</a:t>
            </a:r>
            <a:endParaRPr lang="en-US" sz="1600"/>
          </a:p>
        </p:txBody>
      </p:sp>
      <p:sp>
        <p:nvSpPr>
          <p:cNvPr id="36" name="TextBox 35"/>
          <p:cNvSpPr txBox="1"/>
          <p:nvPr/>
        </p:nvSpPr>
        <p:spPr>
          <a:xfrm>
            <a:off x="176867" y="2417746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>
                <a:solidFill>
                  <a:schemeClr val="accent5"/>
                </a:solidFill>
              </a:rPr>
              <a:t>Hoechst</a:t>
            </a:r>
            <a:endParaRPr lang="en-US" sz="1600">
              <a:solidFill>
                <a:schemeClr val="accent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43668" y="2417746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>
                <a:solidFill>
                  <a:schemeClr val="accent6"/>
                </a:solidFill>
              </a:rPr>
              <a:t>TRA-1-81</a:t>
            </a:r>
            <a:endParaRPr lang="en-US" sz="1600">
              <a:solidFill>
                <a:schemeClr val="accent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10469" y="2417746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>
                <a:solidFill>
                  <a:srgbClr val="FF0000"/>
                </a:solidFill>
              </a:rPr>
              <a:t>SOX2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7270" y="2417746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/>
              <a:t>Merged</a:t>
            </a:r>
            <a:endParaRPr lang="en-US" sz="1600"/>
          </a:p>
        </p:txBody>
      </p:sp>
      <p:pic>
        <p:nvPicPr>
          <p:cNvPr id="93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176867" y="369332"/>
            <a:ext cx="1008000" cy="900000"/>
          </a:xfrm>
        </p:spPr>
      </p:pic>
      <p:pic>
        <p:nvPicPr>
          <p:cNvPr id="94" name="Picture Placeholder 1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1243668" y="369332"/>
            <a:ext cx="1008000" cy="900000"/>
          </a:xfrm>
        </p:spPr>
      </p:pic>
      <p:pic>
        <p:nvPicPr>
          <p:cNvPr id="95" name="Picture Placeholder 1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2310469" y="369332"/>
            <a:ext cx="1008000" cy="900000"/>
          </a:xfrm>
        </p:spPr>
      </p:pic>
      <p:pic>
        <p:nvPicPr>
          <p:cNvPr id="97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176867" y="1558052"/>
            <a:ext cx="1008000" cy="900000"/>
          </a:xfrm>
        </p:spPr>
      </p:pic>
      <p:pic>
        <p:nvPicPr>
          <p:cNvPr id="98" name="Picture Placeholder 18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1243668" y="1558052"/>
            <a:ext cx="1008000" cy="900000"/>
          </a:xfrm>
        </p:spPr>
      </p:pic>
      <p:pic>
        <p:nvPicPr>
          <p:cNvPr id="99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2310469" y="1558052"/>
            <a:ext cx="1008000" cy="900000"/>
          </a:xfrm>
        </p:spPr>
      </p:pic>
      <p:pic>
        <p:nvPicPr>
          <p:cNvPr id="101" name="Picture Placeholder 21"/>
          <p:cNvPicPr>
            <a:picLocks noGrp="1" noChangeAspect="1"/>
          </p:cNvPicPr>
          <p:nvPr>
            <p:ph type="pic" sz="quarter" idx="18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176867" y="2746772"/>
            <a:ext cx="1008000" cy="900000"/>
          </a:xfrm>
        </p:spPr>
      </p:pic>
      <p:pic>
        <p:nvPicPr>
          <p:cNvPr id="102" name="Picture Placeholder 22"/>
          <p:cNvPicPr>
            <a:picLocks noGrp="1" noChangeAspect="1"/>
          </p:cNvPicPr>
          <p:nvPr>
            <p:ph type="pic" sz="quarter" idx="19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1243668" y="2746772"/>
            <a:ext cx="1008000" cy="900000"/>
          </a:xfrm>
        </p:spPr>
      </p:pic>
      <p:pic>
        <p:nvPicPr>
          <p:cNvPr id="103" name="Picture Placeholder 23"/>
          <p:cNvPicPr>
            <a:picLocks noGrp="1" noChangeAspect="1"/>
          </p:cNvPicPr>
          <p:nvPr>
            <p:ph type="pic" sz="quarter" idx="20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2310469" y="2746772"/>
            <a:ext cx="1008000" cy="900000"/>
          </a:xfrm>
        </p:spPr>
      </p:pic>
      <p:pic>
        <p:nvPicPr>
          <p:cNvPr id="30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3377270" y="369332"/>
            <a:ext cx="1008000" cy="900000"/>
          </a:xfrm>
        </p:spPr>
      </p:pic>
      <p:pic>
        <p:nvPicPr>
          <p:cNvPr id="31" name="Picture Placeholder 20"/>
          <p:cNvPicPr>
            <a:picLocks noGrp="1" noChangeAspect="1"/>
          </p:cNvPicPr>
          <p:nvPr>
            <p:ph type="pic" sz="quarter" idx="17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3377270" y="1558052"/>
            <a:ext cx="1008000" cy="900000"/>
          </a:xfrm>
        </p:spPr>
      </p:pic>
      <p:pic>
        <p:nvPicPr>
          <p:cNvPr id="40" name="Picture Placeholder 24"/>
          <p:cNvPicPr>
            <a:picLocks noGrp="1" noChangeAspect="1"/>
          </p:cNvPicPr>
          <p:nvPr>
            <p:ph type="pic" sz="quarter" idx="2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8043"/>
          <a:stretch>
            <a:fillRect/>
          </a:stretch>
        </p:blipFill>
        <p:spPr>
          <a:xfrm>
            <a:off x="3377270" y="2746772"/>
            <a:ext cx="1008000" cy="900000"/>
          </a:xfrm>
        </p:spPr>
      </p:pic>
    </p:spTree>
    <p:extLst>
      <p:ext uri="{BB962C8B-B14F-4D97-AF65-F5344CB8AC3E}">
        <p14:creationId xmlns:p14="http://schemas.microsoft.com/office/powerpoint/2010/main" val="325984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</TotalTime>
  <Words>12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Luxembourg Institute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Mommaerts</dc:creator>
  <cp:lastModifiedBy>Kathleen Mommaerts</cp:lastModifiedBy>
  <cp:revision>13</cp:revision>
  <dcterms:created xsi:type="dcterms:W3CDTF">2021-12-10T14:10:57Z</dcterms:created>
  <dcterms:modified xsi:type="dcterms:W3CDTF">2022-11-11T09:08:37Z</dcterms:modified>
</cp:coreProperties>
</file>