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287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405" y="12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2604E-2BF1-43B9-885E-8936D3521AF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4475" y="1143000"/>
            <a:ext cx="7346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70B0E-2F05-4175-BBB9-6D2330D6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9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44475" y="1143000"/>
            <a:ext cx="73469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70B0E-2F05-4175-BBB9-6D2330D6D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4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471289"/>
            <a:ext cx="5143500" cy="1002571"/>
          </a:xfrm>
        </p:spPr>
        <p:txBody>
          <a:bodyPr anchor="b"/>
          <a:lstStyle>
            <a:lvl1pPr algn="ctr">
              <a:defRPr sz="25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512522"/>
            <a:ext cx="5143500" cy="695267"/>
          </a:xfrm>
        </p:spPr>
        <p:txBody>
          <a:bodyPr/>
          <a:lstStyle>
            <a:lvl1pPr marL="0" indent="0" algn="ctr">
              <a:buNone/>
              <a:defRPr sz="1008"/>
            </a:lvl1pPr>
            <a:lvl2pPr marL="191978" indent="0" algn="ctr">
              <a:buNone/>
              <a:defRPr sz="840"/>
            </a:lvl2pPr>
            <a:lvl3pPr marL="383957" indent="0" algn="ctr">
              <a:buNone/>
              <a:defRPr sz="756"/>
            </a:lvl3pPr>
            <a:lvl4pPr marL="575935" indent="0" algn="ctr">
              <a:buNone/>
              <a:defRPr sz="672"/>
            </a:lvl4pPr>
            <a:lvl5pPr marL="767913" indent="0" algn="ctr">
              <a:buNone/>
              <a:defRPr sz="672"/>
            </a:lvl5pPr>
            <a:lvl6pPr marL="959891" indent="0" algn="ctr">
              <a:buNone/>
              <a:defRPr sz="672"/>
            </a:lvl6pPr>
            <a:lvl7pPr marL="1151870" indent="0" algn="ctr">
              <a:buNone/>
              <a:defRPr sz="672"/>
            </a:lvl7pPr>
            <a:lvl8pPr marL="1343848" indent="0" algn="ctr">
              <a:buNone/>
              <a:defRPr sz="672"/>
            </a:lvl8pPr>
            <a:lvl9pPr marL="1535826" indent="0" algn="ctr">
              <a:buNone/>
              <a:defRPr sz="67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6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153319"/>
            <a:ext cx="1478756" cy="24404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153319"/>
            <a:ext cx="4350544" cy="24404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9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717932"/>
            <a:ext cx="5915025" cy="119788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927150"/>
            <a:ext cx="5915025" cy="629940"/>
          </a:xfrm>
        </p:spPr>
        <p:txBody>
          <a:bodyPr/>
          <a:lstStyle>
            <a:lvl1pPr marL="0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1pPr>
            <a:lvl2pPr marL="191978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2pPr>
            <a:lvl3pPr marL="38395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575935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4pPr>
            <a:lvl5pPr marL="767913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5pPr>
            <a:lvl6pPr marL="959891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6pPr>
            <a:lvl7pPr marL="1151870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7pPr>
            <a:lvl8pPr marL="1343848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8pPr>
            <a:lvl9pPr marL="1535826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2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766593"/>
            <a:ext cx="2914650" cy="18271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766593"/>
            <a:ext cx="2914650" cy="18271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8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53319"/>
            <a:ext cx="5915025" cy="5566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705933"/>
            <a:ext cx="2901255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051899"/>
            <a:ext cx="2901255" cy="1547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705933"/>
            <a:ext cx="2915543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051899"/>
            <a:ext cx="2915543" cy="1547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6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0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91982"/>
            <a:ext cx="2211883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414627"/>
            <a:ext cx="3471863" cy="2046471"/>
          </a:xfrm>
        </p:spPr>
        <p:txBody>
          <a:bodyPr/>
          <a:lstStyle>
            <a:lvl1pPr>
              <a:defRPr sz="1344"/>
            </a:lvl1pPr>
            <a:lvl2pPr>
              <a:defRPr sz="1176"/>
            </a:lvl2pPr>
            <a:lvl3pPr>
              <a:defRPr sz="1008"/>
            </a:lvl3pPr>
            <a:lvl4pPr>
              <a:defRPr sz="840"/>
            </a:lvl4pPr>
            <a:lvl5pPr>
              <a:defRPr sz="840"/>
            </a:lvl5pPr>
            <a:lvl6pPr>
              <a:defRPr sz="840"/>
            </a:lvl6pPr>
            <a:lvl7pPr>
              <a:defRPr sz="840"/>
            </a:lvl7pPr>
            <a:lvl8pPr>
              <a:defRPr sz="840"/>
            </a:lvl8pPr>
            <a:lvl9pPr>
              <a:defRPr sz="8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863918"/>
            <a:ext cx="2211883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0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91982"/>
            <a:ext cx="2211883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414627"/>
            <a:ext cx="3471863" cy="2046471"/>
          </a:xfrm>
        </p:spPr>
        <p:txBody>
          <a:bodyPr anchor="t"/>
          <a:lstStyle>
            <a:lvl1pPr marL="0" indent="0">
              <a:buNone/>
              <a:defRPr sz="1344"/>
            </a:lvl1pPr>
            <a:lvl2pPr marL="191978" indent="0">
              <a:buNone/>
              <a:defRPr sz="1176"/>
            </a:lvl2pPr>
            <a:lvl3pPr marL="383957" indent="0">
              <a:buNone/>
              <a:defRPr sz="1008"/>
            </a:lvl3pPr>
            <a:lvl4pPr marL="575935" indent="0">
              <a:buNone/>
              <a:defRPr sz="840"/>
            </a:lvl4pPr>
            <a:lvl5pPr marL="767913" indent="0">
              <a:buNone/>
              <a:defRPr sz="840"/>
            </a:lvl5pPr>
            <a:lvl6pPr marL="959891" indent="0">
              <a:buNone/>
              <a:defRPr sz="840"/>
            </a:lvl6pPr>
            <a:lvl7pPr marL="1151870" indent="0">
              <a:buNone/>
              <a:defRPr sz="840"/>
            </a:lvl7pPr>
            <a:lvl8pPr marL="1343848" indent="0">
              <a:buNone/>
              <a:defRPr sz="840"/>
            </a:lvl8pPr>
            <a:lvl9pPr marL="1535826" indent="0">
              <a:buNone/>
              <a:defRPr sz="8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863918"/>
            <a:ext cx="2211883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3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53319"/>
            <a:ext cx="5915025" cy="556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766593"/>
            <a:ext cx="5915025" cy="18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2669079"/>
            <a:ext cx="1543050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74E4-E05E-40AE-8E8D-BDE8BD48602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2669079"/>
            <a:ext cx="2314575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2669079"/>
            <a:ext cx="1543050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A236-D1C0-4C34-B844-053485C65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3957" rtl="0" eaLnBrk="1" latinLnBrk="0" hangingPunct="1">
        <a:lnSpc>
          <a:spcPct val="90000"/>
        </a:lnSpc>
        <a:spcBef>
          <a:spcPct val="0"/>
        </a:spcBef>
        <a:buNone/>
        <a:defRPr sz="1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89" indent="-95989" algn="l" defTabSz="383957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8796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479946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71924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863902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1055881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247859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43983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631815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1pPr>
      <a:lvl2pPr marL="19197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83957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575935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767913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959891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15187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34384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535826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4" descr="NESC characterization.png ‎- Photo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47" y="374860"/>
            <a:ext cx="6840000" cy="1069726"/>
          </a:xfrm>
          <a:prstGeom prst="rect">
            <a:avLst/>
          </a:prstGeom>
        </p:spPr>
      </p:pic>
      <p:pic>
        <p:nvPicPr>
          <p:cNvPr id="6" name="Picture Placeholder 4" descr="NESC characterization.png ‎- Photo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"/>
          <a:stretch/>
        </p:blipFill>
        <p:spPr>
          <a:xfrm>
            <a:off x="23147" y="1707486"/>
            <a:ext cx="6264000" cy="1122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347" y="34725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chemeClr val="accent5"/>
                </a:solidFill>
              </a:rPr>
              <a:t>Hoechst</a:t>
            </a:r>
            <a:endParaRPr lang="en-US" sz="160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9397" y="34725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chemeClr val="accent6"/>
                </a:solidFill>
              </a:rPr>
              <a:t>Ki-67</a:t>
            </a:r>
            <a:endParaRPr lang="en-US" sz="160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5447" y="34725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rgbClr val="FF0000"/>
                </a:solidFill>
              </a:rPr>
              <a:t>SOX2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2972" y="34725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chemeClr val="tx1">
                    <a:lumMod val="65000"/>
                    <a:lumOff val="35000"/>
                  </a:schemeClr>
                </a:solidFill>
              </a:rPr>
              <a:t>Nestin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8497" y="34725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/>
              <a:t>Merged</a:t>
            </a:r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225147" y="1455914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chemeClr val="accent5"/>
                </a:solidFill>
              </a:rPr>
              <a:t>Hoechst</a:t>
            </a:r>
            <a:endParaRPr lang="en-US" sz="160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3947" y="1455914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chemeClr val="accent6"/>
                </a:solidFill>
              </a:rPr>
              <a:t>PAX6</a:t>
            </a:r>
            <a:endParaRPr lang="en-US" sz="160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7797" y="1455914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>
                <a:solidFill>
                  <a:srgbClr val="FF0000"/>
                </a:solidFill>
              </a:rPr>
              <a:t>SOX1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0847" y="1455914"/>
            <a:ext cx="105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/>
              <a:t>Merged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3516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1511</TotalTime>
  <Words>10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6</cp:revision>
  <dcterms:created xsi:type="dcterms:W3CDTF">2022-01-24T16:29:03Z</dcterms:created>
  <dcterms:modified xsi:type="dcterms:W3CDTF">2022-01-26T16:16:25Z</dcterms:modified>
</cp:coreProperties>
</file>