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6858000" cy="28797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2405" y="12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42604E-2BF1-43B9-885E-8936D3521AF8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244475" y="1143000"/>
            <a:ext cx="73469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270B0E-2F05-4175-BBB9-6D2330D6D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192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244475" y="1143000"/>
            <a:ext cx="734695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270B0E-2F05-4175-BBB9-6D2330D6DDE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645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471289"/>
            <a:ext cx="5143500" cy="1002571"/>
          </a:xfrm>
        </p:spPr>
        <p:txBody>
          <a:bodyPr anchor="b"/>
          <a:lstStyle>
            <a:lvl1pPr algn="ctr">
              <a:defRPr sz="251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1512522"/>
            <a:ext cx="5143500" cy="695267"/>
          </a:xfrm>
        </p:spPr>
        <p:txBody>
          <a:bodyPr/>
          <a:lstStyle>
            <a:lvl1pPr marL="0" indent="0" algn="ctr">
              <a:buNone/>
              <a:defRPr sz="1008"/>
            </a:lvl1pPr>
            <a:lvl2pPr marL="191978" indent="0" algn="ctr">
              <a:buNone/>
              <a:defRPr sz="840"/>
            </a:lvl2pPr>
            <a:lvl3pPr marL="383957" indent="0" algn="ctr">
              <a:buNone/>
              <a:defRPr sz="756"/>
            </a:lvl3pPr>
            <a:lvl4pPr marL="575935" indent="0" algn="ctr">
              <a:buNone/>
              <a:defRPr sz="672"/>
            </a:lvl4pPr>
            <a:lvl5pPr marL="767913" indent="0" algn="ctr">
              <a:buNone/>
              <a:defRPr sz="672"/>
            </a:lvl5pPr>
            <a:lvl6pPr marL="959891" indent="0" algn="ctr">
              <a:buNone/>
              <a:defRPr sz="672"/>
            </a:lvl6pPr>
            <a:lvl7pPr marL="1151870" indent="0" algn="ctr">
              <a:buNone/>
              <a:defRPr sz="672"/>
            </a:lvl7pPr>
            <a:lvl8pPr marL="1343848" indent="0" algn="ctr">
              <a:buNone/>
              <a:defRPr sz="672"/>
            </a:lvl8pPr>
            <a:lvl9pPr marL="1535826" indent="0" algn="ctr">
              <a:buNone/>
              <a:defRPr sz="672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C74E4-E05E-40AE-8E8D-BDE8BD486025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A236-D1C0-4C34-B844-053485C658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538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C74E4-E05E-40AE-8E8D-BDE8BD486025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A236-D1C0-4C34-B844-053485C658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467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6" y="153319"/>
            <a:ext cx="1478756" cy="244043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7" y="153319"/>
            <a:ext cx="4350544" cy="244043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C74E4-E05E-40AE-8E8D-BDE8BD486025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A236-D1C0-4C34-B844-053485C658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60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C74E4-E05E-40AE-8E8D-BDE8BD486025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A236-D1C0-4C34-B844-053485C658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993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717932"/>
            <a:ext cx="5915025" cy="1197885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1927150"/>
            <a:ext cx="5915025" cy="629940"/>
          </a:xfrm>
        </p:spPr>
        <p:txBody>
          <a:bodyPr/>
          <a:lstStyle>
            <a:lvl1pPr marL="0" indent="0">
              <a:buNone/>
              <a:defRPr sz="1008">
                <a:solidFill>
                  <a:schemeClr val="tx1">
                    <a:tint val="75000"/>
                  </a:schemeClr>
                </a:solidFill>
              </a:defRPr>
            </a:lvl1pPr>
            <a:lvl2pPr marL="191978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2pPr>
            <a:lvl3pPr marL="383957" indent="0">
              <a:buNone/>
              <a:defRPr sz="756">
                <a:solidFill>
                  <a:schemeClr val="tx1">
                    <a:tint val="75000"/>
                  </a:schemeClr>
                </a:solidFill>
              </a:defRPr>
            </a:lvl3pPr>
            <a:lvl4pPr marL="575935" indent="0">
              <a:buNone/>
              <a:defRPr sz="672">
                <a:solidFill>
                  <a:schemeClr val="tx1">
                    <a:tint val="75000"/>
                  </a:schemeClr>
                </a:solidFill>
              </a:defRPr>
            </a:lvl4pPr>
            <a:lvl5pPr marL="767913" indent="0">
              <a:buNone/>
              <a:defRPr sz="672">
                <a:solidFill>
                  <a:schemeClr val="tx1">
                    <a:tint val="75000"/>
                  </a:schemeClr>
                </a:solidFill>
              </a:defRPr>
            </a:lvl5pPr>
            <a:lvl6pPr marL="959891" indent="0">
              <a:buNone/>
              <a:defRPr sz="672">
                <a:solidFill>
                  <a:schemeClr val="tx1">
                    <a:tint val="75000"/>
                  </a:schemeClr>
                </a:solidFill>
              </a:defRPr>
            </a:lvl6pPr>
            <a:lvl7pPr marL="1151870" indent="0">
              <a:buNone/>
              <a:defRPr sz="672">
                <a:solidFill>
                  <a:schemeClr val="tx1">
                    <a:tint val="75000"/>
                  </a:schemeClr>
                </a:solidFill>
              </a:defRPr>
            </a:lvl7pPr>
            <a:lvl8pPr marL="1343848" indent="0">
              <a:buNone/>
              <a:defRPr sz="672">
                <a:solidFill>
                  <a:schemeClr val="tx1">
                    <a:tint val="75000"/>
                  </a:schemeClr>
                </a:solidFill>
              </a:defRPr>
            </a:lvl8pPr>
            <a:lvl9pPr marL="1535826" indent="0">
              <a:buNone/>
              <a:defRPr sz="67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C74E4-E05E-40AE-8E8D-BDE8BD486025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A236-D1C0-4C34-B844-053485C658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721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766593"/>
            <a:ext cx="2914650" cy="182715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766593"/>
            <a:ext cx="2914650" cy="182715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C74E4-E05E-40AE-8E8D-BDE8BD486025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A236-D1C0-4C34-B844-053485C658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783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153319"/>
            <a:ext cx="5915025" cy="55661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705933"/>
            <a:ext cx="2901255" cy="345967"/>
          </a:xfrm>
        </p:spPr>
        <p:txBody>
          <a:bodyPr anchor="b"/>
          <a:lstStyle>
            <a:lvl1pPr marL="0" indent="0">
              <a:buNone/>
              <a:defRPr sz="1008" b="1"/>
            </a:lvl1pPr>
            <a:lvl2pPr marL="191978" indent="0">
              <a:buNone/>
              <a:defRPr sz="840" b="1"/>
            </a:lvl2pPr>
            <a:lvl3pPr marL="383957" indent="0">
              <a:buNone/>
              <a:defRPr sz="756" b="1"/>
            </a:lvl3pPr>
            <a:lvl4pPr marL="575935" indent="0">
              <a:buNone/>
              <a:defRPr sz="672" b="1"/>
            </a:lvl4pPr>
            <a:lvl5pPr marL="767913" indent="0">
              <a:buNone/>
              <a:defRPr sz="672" b="1"/>
            </a:lvl5pPr>
            <a:lvl6pPr marL="959891" indent="0">
              <a:buNone/>
              <a:defRPr sz="672" b="1"/>
            </a:lvl6pPr>
            <a:lvl7pPr marL="1151870" indent="0">
              <a:buNone/>
              <a:defRPr sz="672" b="1"/>
            </a:lvl7pPr>
            <a:lvl8pPr marL="1343848" indent="0">
              <a:buNone/>
              <a:defRPr sz="672" b="1"/>
            </a:lvl8pPr>
            <a:lvl9pPr marL="1535826" indent="0">
              <a:buNone/>
              <a:defRPr sz="672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1051899"/>
            <a:ext cx="2901255" cy="154718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705933"/>
            <a:ext cx="2915543" cy="345967"/>
          </a:xfrm>
        </p:spPr>
        <p:txBody>
          <a:bodyPr anchor="b"/>
          <a:lstStyle>
            <a:lvl1pPr marL="0" indent="0">
              <a:buNone/>
              <a:defRPr sz="1008" b="1"/>
            </a:lvl1pPr>
            <a:lvl2pPr marL="191978" indent="0">
              <a:buNone/>
              <a:defRPr sz="840" b="1"/>
            </a:lvl2pPr>
            <a:lvl3pPr marL="383957" indent="0">
              <a:buNone/>
              <a:defRPr sz="756" b="1"/>
            </a:lvl3pPr>
            <a:lvl4pPr marL="575935" indent="0">
              <a:buNone/>
              <a:defRPr sz="672" b="1"/>
            </a:lvl4pPr>
            <a:lvl5pPr marL="767913" indent="0">
              <a:buNone/>
              <a:defRPr sz="672" b="1"/>
            </a:lvl5pPr>
            <a:lvl6pPr marL="959891" indent="0">
              <a:buNone/>
              <a:defRPr sz="672" b="1"/>
            </a:lvl6pPr>
            <a:lvl7pPr marL="1151870" indent="0">
              <a:buNone/>
              <a:defRPr sz="672" b="1"/>
            </a:lvl7pPr>
            <a:lvl8pPr marL="1343848" indent="0">
              <a:buNone/>
              <a:defRPr sz="672" b="1"/>
            </a:lvl8pPr>
            <a:lvl9pPr marL="1535826" indent="0">
              <a:buNone/>
              <a:defRPr sz="672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1051899"/>
            <a:ext cx="2915543" cy="154718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C74E4-E05E-40AE-8E8D-BDE8BD486025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A236-D1C0-4C34-B844-053485C658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762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C74E4-E05E-40AE-8E8D-BDE8BD486025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A236-D1C0-4C34-B844-053485C658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308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C74E4-E05E-40AE-8E8D-BDE8BD486025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A236-D1C0-4C34-B844-053485C658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02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191982"/>
            <a:ext cx="2211883" cy="671936"/>
          </a:xfrm>
        </p:spPr>
        <p:txBody>
          <a:bodyPr anchor="b"/>
          <a:lstStyle>
            <a:lvl1pPr>
              <a:defRPr sz="1344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414627"/>
            <a:ext cx="3471863" cy="2046471"/>
          </a:xfrm>
        </p:spPr>
        <p:txBody>
          <a:bodyPr/>
          <a:lstStyle>
            <a:lvl1pPr>
              <a:defRPr sz="1344"/>
            </a:lvl1pPr>
            <a:lvl2pPr>
              <a:defRPr sz="1176"/>
            </a:lvl2pPr>
            <a:lvl3pPr>
              <a:defRPr sz="1008"/>
            </a:lvl3pPr>
            <a:lvl4pPr>
              <a:defRPr sz="840"/>
            </a:lvl4pPr>
            <a:lvl5pPr>
              <a:defRPr sz="840"/>
            </a:lvl5pPr>
            <a:lvl6pPr>
              <a:defRPr sz="840"/>
            </a:lvl6pPr>
            <a:lvl7pPr>
              <a:defRPr sz="840"/>
            </a:lvl7pPr>
            <a:lvl8pPr>
              <a:defRPr sz="840"/>
            </a:lvl8pPr>
            <a:lvl9pPr>
              <a:defRPr sz="84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863918"/>
            <a:ext cx="2211883" cy="1600514"/>
          </a:xfrm>
        </p:spPr>
        <p:txBody>
          <a:bodyPr/>
          <a:lstStyle>
            <a:lvl1pPr marL="0" indent="0">
              <a:buNone/>
              <a:defRPr sz="672"/>
            </a:lvl1pPr>
            <a:lvl2pPr marL="191978" indent="0">
              <a:buNone/>
              <a:defRPr sz="588"/>
            </a:lvl2pPr>
            <a:lvl3pPr marL="383957" indent="0">
              <a:buNone/>
              <a:defRPr sz="504"/>
            </a:lvl3pPr>
            <a:lvl4pPr marL="575935" indent="0">
              <a:buNone/>
              <a:defRPr sz="420"/>
            </a:lvl4pPr>
            <a:lvl5pPr marL="767913" indent="0">
              <a:buNone/>
              <a:defRPr sz="420"/>
            </a:lvl5pPr>
            <a:lvl6pPr marL="959891" indent="0">
              <a:buNone/>
              <a:defRPr sz="420"/>
            </a:lvl6pPr>
            <a:lvl7pPr marL="1151870" indent="0">
              <a:buNone/>
              <a:defRPr sz="420"/>
            </a:lvl7pPr>
            <a:lvl8pPr marL="1343848" indent="0">
              <a:buNone/>
              <a:defRPr sz="420"/>
            </a:lvl8pPr>
            <a:lvl9pPr marL="1535826" indent="0">
              <a:buNone/>
              <a:defRPr sz="42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C74E4-E05E-40AE-8E8D-BDE8BD486025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A236-D1C0-4C34-B844-053485C658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407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191982"/>
            <a:ext cx="2211883" cy="671936"/>
          </a:xfrm>
        </p:spPr>
        <p:txBody>
          <a:bodyPr anchor="b"/>
          <a:lstStyle>
            <a:lvl1pPr>
              <a:defRPr sz="1344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414627"/>
            <a:ext cx="3471863" cy="2046471"/>
          </a:xfrm>
        </p:spPr>
        <p:txBody>
          <a:bodyPr anchor="t"/>
          <a:lstStyle>
            <a:lvl1pPr marL="0" indent="0">
              <a:buNone/>
              <a:defRPr sz="1344"/>
            </a:lvl1pPr>
            <a:lvl2pPr marL="191978" indent="0">
              <a:buNone/>
              <a:defRPr sz="1176"/>
            </a:lvl2pPr>
            <a:lvl3pPr marL="383957" indent="0">
              <a:buNone/>
              <a:defRPr sz="1008"/>
            </a:lvl3pPr>
            <a:lvl4pPr marL="575935" indent="0">
              <a:buNone/>
              <a:defRPr sz="840"/>
            </a:lvl4pPr>
            <a:lvl5pPr marL="767913" indent="0">
              <a:buNone/>
              <a:defRPr sz="840"/>
            </a:lvl5pPr>
            <a:lvl6pPr marL="959891" indent="0">
              <a:buNone/>
              <a:defRPr sz="840"/>
            </a:lvl6pPr>
            <a:lvl7pPr marL="1151870" indent="0">
              <a:buNone/>
              <a:defRPr sz="840"/>
            </a:lvl7pPr>
            <a:lvl8pPr marL="1343848" indent="0">
              <a:buNone/>
              <a:defRPr sz="840"/>
            </a:lvl8pPr>
            <a:lvl9pPr marL="1535826" indent="0">
              <a:buNone/>
              <a:defRPr sz="84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863918"/>
            <a:ext cx="2211883" cy="1600514"/>
          </a:xfrm>
        </p:spPr>
        <p:txBody>
          <a:bodyPr/>
          <a:lstStyle>
            <a:lvl1pPr marL="0" indent="0">
              <a:buNone/>
              <a:defRPr sz="672"/>
            </a:lvl1pPr>
            <a:lvl2pPr marL="191978" indent="0">
              <a:buNone/>
              <a:defRPr sz="588"/>
            </a:lvl2pPr>
            <a:lvl3pPr marL="383957" indent="0">
              <a:buNone/>
              <a:defRPr sz="504"/>
            </a:lvl3pPr>
            <a:lvl4pPr marL="575935" indent="0">
              <a:buNone/>
              <a:defRPr sz="420"/>
            </a:lvl4pPr>
            <a:lvl5pPr marL="767913" indent="0">
              <a:buNone/>
              <a:defRPr sz="420"/>
            </a:lvl5pPr>
            <a:lvl6pPr marL="959891" indent="0">
              <a:buNone/>
              <a:defRPr sz="420"/>
            </a:lvl6pPr>
            <a:lvl7pPr marL="1151870" indent="0">
              <a:buNone/>
              <a:defRPr sz="420"/>
            </a:lvl7pPr>
            <a:lvl8pPr marL="1343848" indent="0">
              <a:buNone/>
              <a:defRPr sz="420"/>
            </a:lvl8pPr>
            <a:lvl9pPr marL="1535826" indent="0">
              <a:buNone/>
              <a:defRPr sz="42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C74E4-E05E-40AE-8E8D-BDE8BD486025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A236-D1C0-4C34-B844-053485C658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038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153319"/>
            <a:ext cx="5915025" cy="5566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766593"/>
            <a:ext cx="5915025" cy="18271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2669079"/>
            <a:ext cx="1543050" cy="1533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C74E4-E05E-40AE-8E8D-BDE8BD486025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2669079"/>
            <a:ext cx="2314575" cy="1533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2669079"/>
            <a:ext cx="1543050" cy="1533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CDA236-D1C0-4C34-B844-053485C658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79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83957" rtl="0" eaLnBrk="1" latinLnBrk="0" hangingPunct="1">
        <a:lnSpc>
          <a:spcPct val="90000"/>
        </a:lnSpc>
        <a:spcBef>
          <a:spcPct val="0"/>
        </a:spcBef>
        <a:buNone/>
        <a:defRPr sz="184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5989" indent="-95989" algn="l" defTabSz="383957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176" kern="1200">
          <a:solidFill>
            <a:schemeClr val="tx1"/>
          </a:solidFill>
          <a:latin typeface="+mn-lt"/>
          <a:ea typeface="+mn-ea"/>
          <a:cs typeface="+mn-cs"/>
        </a:defRPr>
      </a:lvl1pPr>
      <a:lvl2pPr marL="287967" indent="-95989" algn="l" defTabSz="383957" rtl="0" eaLnBrk="1" latinLnBrk="0" hangingPunct="1">
        <a:lnSpc>
          <a:spcPct val="90000"/>
        </a:lnSpc>
        <a:spcBef>
          <a:spcPts val="210"/>
        </a:spcBef>
        <a:buFont typeface="Arial" panose="020B0604020202020204" pitchFamily="34" charset="0"/>
        <a:buChar char="•"/>
        <a:defRPr sz="1008" kern="1200">
          <a:solidFill>
            <a:schemeClr val="tx1"/>
          </a:solidFill>
          <a:latin typeface="+mn-lt"/>
          <a:ea typeface="+mn-ea"/>
          <a:cs typeface="+mn-cs"/>
        </a:defRPr>
      </a:lvl2pPr>
      <a:lvl3pPr marL="479946" indent="-95989" algn="l" defTabSz="383957" rtl="0" eaLnBrk="1" latinLnBrk="0" hangingPunct="1">
        <a:lnSpc>
          <a:spcPct val="90000"/>
        </a:lnSpc>
        <a:spcBef>
          <a:spcPts val="21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3pPr>
      <a:lvl4pPr marL="671924" indent="-95989" algn="l" defTabSz="383957" rtl="0" eaLnBrk="1" latinLnBrk="0" hangingPunct="1">
        <a:lnSpc>
          <a:spcPct val="90000"/>
        </a:lnSpc>
        <a:spcBef>
          <a:spcPts val="210"/>
        </a:spcBef>
        <a:buFont typeface="Arial" panose="020B0604020202020204" pitchFamily="34" charset="0"/>
        <a:buChar char="•"/>
        <a:defRPr sz="756" kern="1200">
          <a:solidFill>
            <a:schemeClr val="tx1"/>
          </a:solidFill>
          <a:latin typeface="+mn-lt"/>
          <a:ea typeface="+mn-ea"/>
          <a:cs typeface="+mn-cs"/>
        </a:defRPr>
      </a:lvl4pPr>
      <a:lvl5pPr marL="863902" indent="-95989" algn="l" defTabSz="383957" rtl="0" eaLnBrk="1" latinLnBrk="0" hangingPunct="1">
        <a:lnSpc>
          <a:spcPct val="90000"/>
        </a:lnSpc>
        <a:spcBef>
          <a:spcPts val="210"/>
        </a:spcBef>
        <a:buFont typeface="Arial" panose="020B0604020202020204" pitchFamily="34" charset="0"/>
        <a:buChar char="•"/>
        <a:defRPr sz="756" kern="1200">
          <a:solidFill>
            <a:schemeClr val="tx1"/>
          </a:solidFill>
          <a:latin typeface="+mn-lt"/>
          <a:ea typeface="+mn-ea"/>
          <a:cs typeface="+mn-cs"/>
        </a:defRPr>
      </a:lvl5pPr>
      <a:lvl6pPr marL="1055881" indent="-95989" algn="l" defTabSz="383957" rtl="0" eaLnBrk="1" latinLnBrk="0" hangingPunct="1">
        <a:lnSpc>
          <a:spcPct val="90000"/>
        </a:lnSpc>
        <a:spcBef>
          <a:spcPts val="210"/>
        </a:spcBef>
        <a:buFont typeface="Arial" panose="020B0604020202020204" pitchFamily="34" charset="0"/>
        <a:buChar char="•"/>
        <a:defRPr sz="756" kern="1200">
          <a:solidFill>
            <a:schemeClr val="tx1"/>
          </a:solidFill>
          <a:latin typeface="+mn-lt"/>
          <a:ea typeface="+mn-ea"/>
          <a:cs typeface="+mn-cs"/>
        </a:defRPr>
      </a:lvl6pPr>
      <a:lvl7pPr marL="1247859" indent="-95989" algn="l" defTabSz="383957" rtl="0" eaLnBrk="1" latinLnBrk="0" hangingPunct="1">
        <a:lnSpc>
          <a:spcPct val="90000"/>
        </a:lnSpc>
        <a:spcBef>
          <a:spcPts val="210"/>
        </a:spcBef>
        <a:buFont typeface="Arial" panose="020B0604020202020204" pitchFamily="34" charset="0"/>
        <a:buChar char="•"/>
        <a:defRPr sz="756" kern="1200">
          <a:solidFill>
            <a:schemeClr val="tx1"/>
          </a:solidFill>
          <a:latin typeface="+mn-lt"/>
          <a:ea typeface="+mn-ea"/>
          <a:cs typeface="+mn-cs"/>
        </a:defRPr>
      </a:lvl7pPr>
      <a:lvl8pPr marL="1439837" indent="-95989" algn="l" defTabSz="383957" rtl="0" eaLnBrk="1" latinLnBrk="0" hangingPunct="1">
        <a:lnSpc>
          <a:spcPct val="90000"/>
        </a:lnSpc>
        <a:spcBef>
          <a:spcPts val="210"/>
        </a:spcBef>
        <a:buFont typeface="Arial" panose="020B0604020202020204" pitchFamily="34" charset="0"/>
        <a:buChar char="•"/>
        <a:defRPr sz="756" kern="1200">
          <a:solidFill>
            <a:schemeClr val="tx1"/>
          </a:solidFill>
          <a:latin typeface="+mn-lt"/>
          <a:ea typeface="+mn-ea"/>
          <a:cs typeface="+mn-cs"/>
        </a:defRPr>
      </a:lvl8pPr>
      <a:lvl9pPr marL="1631815" indent="-95989" algn="l" defTabSz="383957" rtl="0" eaLnBrk="1" latinLnBrk="0" hangingPunct="1">
        <a:lnSpc>
          <a:spcPct val="90000"/>
        </a:lnSpc>
        <a:spcBef>
          <a:spcPts val="210"/>
        </a:spcBef>
        <a:buFont typeface="Arial" panose="020B0604020202020204" pitchFamily="34" charset="0"/>
        <a:buChar char="•"/>
        <a:defRPr sz="7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3957" rtl="0" eaLnBrk="1" latinLnBrk="0" hangingPunct="1">
        <a:defRPr sz="756" kern="1200">
          <a:solidFill>
            <a:schemeClr val="tx1"/>
          </a:solidFill>
          <a:latin typeface="+mn-lt"/>
          <a:ea typeface="+mn-ea"/>
          <a:cs typeface="+mn-cs"/>
        </a:defRPr>
      </a:lvl1pPr>
      <a:lvl2pPr marL="191978" algn="l" defTabSz="383957" rtl="0" eaLnBrk="1" latinLnBrk="0" hangingPunct="1">
        <a:defRPr sz="756" kern="1200">
          <a:solidFill>
            <a:schemeClr val="tx1"/>
          </a:solidFill>
          <a:latin typeface="+mn-lt"/>
          <a:ea typeface="+mn-ea"/>
          <a:cs typeface="+mn-cs"/>
        </a:defRPr>
      </a:lvl2pPr>
      <a:lvl3pPr marL="383957" algn="l" defTabSz="383957" rtl="0" eaLnBrk="1" latinLnBrk="0" hangingPunct="1">
        <a:defRPr sz="756" kern="1200">
          <a:solidFill>
            <a:schemeClr val="tx1"/>
          </a:solidFill>
          <a:latin typeface="+mn-lt"/>
          <a:ea typeface="+mn-ea"/>
          <a:cs typeface="+mn-cs"/>
        </a:defRPr>
      </a:lvl3pPr>
      <a:lvl4pPr marL="575935" algn="l" defTabSz="383957" rtl="0" eaLnBrk="1" latinLnBrk="0" hangingPunct="1">
        <a:defRPr sz="756" kern="1200">
          <a:solidFill>
            <a:schemeClr val="tx1"/>
          </a:solidFill>
          <a:latin typeface="+mn-lt"/>
          <a:ea typeface="+mn-ea"/>
          <a:cs typeface="+mn-cs"/>
        </a:defRPr>
      </a:lvl4pPr>
      <a:lvl5pPr marL="767913" algn="l" defTabSz="383957" rtl="0" eaLnBrk="1" latinLnBrk="0" hangingPunct="1">
        <a:defRPr sz="756" kern="1200">
          <a:solidFill>
            <a:schemeClr val="tx1"/>
          </a:solidFill>
          <a:latin typeface="+mn-lt"/>
          <a:ea typeface="+mn-ea"/>
          <a:cs typeface="+mn-cs"/>
        </a:defRPr>
      </a:lvl5pPr>
      <a:lvl6pPr marL="959891" algn="l" defTabSz="383957" rtl="0" eaLnBrk="1" latinLnBrk="0" hangingPunct="1">
        <a:defRPr sz="756" kern="1200">
          <a:solidFill>
            <a:schemeClr val="tx1"/>
          </a:solidFill>
          <a:latin typeface="+mn-lt"/>
          <a:ea typeface="+mn-ea"/>
          <a:cs typeface="+mn-cs"/>
        </a:defRPr>
      </a:lvl6pPr>
      <a:lvl7pPr marL="1151870" algn="l" defTabSz="383957" rtl="0" eaLnBrk="1" latinLnBrk="0" hangingPunct="1">
        <a:defRPr sz="756" kern="1200">
          <a:solidFill>
            <a:schemeClr val="tx1"/>
          </a:solidFill>
          <a:latin typeface="+mn-lt"/>
          <a:ea typeface="+mn-ea"/>
          <a:cs typeface="+mn-cs"/>
        </a:defRPr>
      </a:lvl7pPr>
      <a:lvl8pPr marL="1343848" algn="l" defTabSz="383957" rtl="0" eaLnBrk="1" latinLnBrk="0" hangingPunct="1">
        <a:defRPr sz="756" kern="1200">
          <a:solidFill>
            <a:schemeClr val="tx1"/>
          </a:solidFill>
          <a:latin typeface="+mn-lt"/>
          <a:ea typeface="+mn-ea"/>
          <a:cs typeface="+mn-cs"/>
        </a:defRPr>
      </a:lvl8pPr>
      <a:lvl9pPr marL="1535826" algn="l" defTabSz="383957" rtl="0" eaLnBrk="1" latinLnBrk="0" hangingPunct="1">
        <a:defRPr sz="75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4" descr="NESC characterization.png ‎- Photo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147" y="374860"/>
            <a:ext cx="6840000" cy="1069726"/>
          </a:xfrm>
          <a:prstGeom prst="rect">
            <a:avLst/>
          </a:prstGeom>
        </p:spPr>
      </p:pic>
      <p:pic>
        <p:nvPicPr>
          <p:cNvPr id="6" name="Picture Placeholder 4" descr="NESC characterization.png ‎- Photos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6"/>
          <a:stretch/>
        </p:blipFill>
        <p:spPr>
          <a:xfrm>
            <a:off x="23147" y="1707486"/>
            <a:ext cx="6264000" cy="112276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83347" y="34725"/>
            <a:ext cx="10526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>
                <a:solidFill>
                  <a:schemeClr val="accent5"/>
                </a:solidFill>
              </a:rPr>
              <a:t>Hoechst</a:t>
            </a:r>
            <a:endParaRPr lang="en-US" sz="1600">
              <a:solidFill>
                <a:schemeClr val="accent5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99397" y="34725"/>
            <a:ext cx="10526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>
                <a:solidFill>
                  <a:schemeClr val="accent6"/>
                </a:solidFill>
              </a:rPr>
              <a:t>Ki-67</a:t>
            </a:r>
            <a:endParaRPr lang="en-US" sz="1600">
              <a:solidFill>
                <a:schemeClr val="accent6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15447" y="34725"/>
            <a:ext cx="10526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>
                <a:solidFill>
                  <a:srgbClr val="FF0000"/>
                </a:solidFill>
              </a:rPr>
              <a:t>SOX2</a:t>
            </a:r>
            <a:endParaRPr lang="en-US" sz="160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412972" y="34725"/>
            <a:ext cx="10526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>
                <a:solidFill>
                  <a:schemeClr val="tx1">
                    <a:lumMod val="65000"/>
                    <a:lumOff val="35000"/>
                  </a:schemeClr>
                </a:solidFill>
              </a:rPr>
              <a:t>Nestin</a:t>
            </a:r>
            <a:endParaRPr lang="en-US" sz="16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828497" y="34725"/>
            <a:ext cx="10526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/>
              <a:t>Merged</a:t>
            </a:r>
            <a:endParaRPr lang="en-US" sz="1600"/>
          </a:p>
        </p:txBody>
      </p:sp>
      <p:sp>
        <p:nvSpPr>
          <p:cNvPr id="14" name="TextBox 13"/>
          <p:cNvSpPr txBox="1"/>
          <p:nvPr/>
        </p:nvSpPr>
        <p:spPr>
          <a:xfrm>
            <a:off x="225147" y="1455914"/>
            <a:ext cx="10526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>
                <a:solidFill>
                  <a:schemeClr val="accent5"/>
                </a:solidFill>
              </a:rPr>
              <a:t>Hoechst</a:t>
            </a:r>
            <a:endParaRPr lang="en-US" sz="1600">
              <a:solidFill>
                <a:schemeClr val="accent5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053947" y="1455914"/>
            <a:ext cx="10526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>
                <a:solidFill>
                  <a:schemeClr val="accent6"/>
                </a:solidFill>
              </a:rPr>
              <a:t>PAX6</a:t>
            </a:r>
            <a:endParaRPr lang="en-US" sz="1600">
              <a:solidFill>
                <a:schemeClr val="accent6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647797" y="1455914"/>
            <a:ext cx="10526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>
                <a:solidFill>
                  <a:srgbClr val="FF0000"/>
                </a:solidFill>
              </a:rPr>
              <a:t>SOX1</a:t>
            </a:r>
            <a:endParaRPr lang="en-US" sz="160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190847" y="1455914"/>
            <a:ext cx="10526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/>
              <a:t>Merged</a:t>
            </a: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1351688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1511</TotalTime>
  <Words>10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Luxembourg Institute of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Kathleen Mommaerts</dc:creator>
  <cp:lastModifiedBy>Kathleen Mommaerts</cp:lastModifiedBy>
  <cp:revision>6</cp:revision>
  <dcterms:created xsi:type="dcterms:W3CDTF">2022-01-24T16:29:03Z</dcterms:created>
  <dcterms:modified xsi:type="dcterms:W3CDTF">2022-01-26T16:16:25Z</dcterms:modified>
</cp:coreProperties>
</file>