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8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8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7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14974"/>
              </p:ext>
            </p:extLst>
          </p:nvPr>
        </p:nvGraphicFramePr>
        <p:xfrm>
          <a:off x="1428922" y="728561"/>
          <a:ext cx="8129857" cy="507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rism 9" r:id="rId3" imgW="6374402" imgH="3906231" progId="Prism9.Document">
                  <p:embed/>
                </p:oleObj>
              </mc:Choice>
              <mc:Fallback>
                <p:oleObj name="Prism 9" r:id="rId3" imgW="6374402" imgH="3906231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922" y="728561"/>
                        <a:ext cx="8129857" cy="507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432115" y="4646742"/>
            <a:ext cx="2149312" cy="6699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37314" y="4646743"/>
            <a:ext cx="718457" cy="66997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21085" y="4637315"/>
            <a:ext cx="1714104" cy="67940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72222" y="4637315"/>
            <a:ext cx="702525" cy="67940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98049" y="3288687"/>
            <a:ext cx="2257669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Cytoskeleton – cell adhesion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190955" y="4333040"/>
            <a:ext cx="1871859" cy="30777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Neuronal development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07709" y="3794477"/>
            <a:ext cx="851643" cy="30777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Synapses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34855" y="4794612"/>
            <a:ext cx="1797352" cy="30777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 smtClean="0"/>
              <a:t>γ</a:t>
            </a:r>
            <a:r>
              <a:rPr lang="en-GB" sz="1400" dirty="0" smtClean="0"/>
              <a:t>-secretase</a:t>
            </a:r>
            <a:r>
              <a:rPr lang="el-GR" sz="1400" dirty="0" smtClean="0"/>
              <a:t> </a:t>
            </a:r>
            <a:r>
              <a:rPr lang="en-GB" sz="1400" dirty="0" smtClean="0"/>
              <a:t>regulation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05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GraphPad Prism 9 Project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BARMPA</dc:creator>
  <cp:lastModifiedBy>Kyriaki BARMPA</cp:lastModifiedBy>
  <cp:revision>6</cp:revision>
  <dcterms:created xsi:type="dcterms:W3CDTF">2021-03-09T07:58:51Z</dcterms:created>
  <dcterms:modified xsi:type="dcterms:W3CDTF">2021-04-30T16:12:34Z</dcterms:modified>
</cp:coreProperties>
</file>