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14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5316-1C3E-402A-8074-836A4DA13FA3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BA27-20DF-4FB0-8157-5C2F8D021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296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5316-1C3E-402A-8074-836A4DA13FA3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BA27-20DF-4FB0-8157-5C2F8D021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977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5316-1C3E-402A-8074-836A4DA13FA3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BA27-20DF-4FB0-8157-5C2F8D021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337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5316-1C3E-402A-8074-836A4DA13FA3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BA27-20DF-4FB0-8157-5C2F8D021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912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5316-1C3E-402A-8074-836A4DA13FA3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BA27-20DF-4FB0-8157-5C2F8D021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035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5316-1C3E-402A-8074-836A4DA13FA3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BA27-20DF-4FB0-8157-5C2F8D021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980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5316-1C3E-402A-8074-836A4DA13FA3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BA27-20DF-4FB0-8157-5C2F8D021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713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5316-1C3E-402A-8074-836A4DA13FA3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BA27-20DF-4FB0-8157-5C2F8D021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583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5316-1C3E-402A-8074-836A4DA13FA3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BA27-20DF-4FB0-8157-5C2F8D021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919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5316-1C3E-402A-8074-836A4DA13FA3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BA27-20DF-4FB0-8157-5C2F8D021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357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F5316-1C3E-402A-8074-836A4DA13FA3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BA27-20DF-4FB0-8157-5C2F8D021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61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F5316-1C3E-402A-8074-836A4DA13FA3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3BA27-20DF-4FB0-8157-5C2F8D021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375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7514974"/>
              </p:ext>
            </p:extLst>
          </p:nvPr>
        </p:nvGraphicFramePr>
        <p:xfrm>
          <a:off x="1428922" y="728561"/>
          <a:ext cx="8129857" cy="50783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Prism 9" r:id="rId3" imgW="6374402" imgH="3906231" progId="Prism9.Document">
                  <p:embed/>
                </p:oleObj>
              </mc:Choice>
              <mc:Fallback>
                <p:oleObj name="Prism 9" r:id="rId3" imgW="6374402" imgH="3906231" progId="Prism9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28922" y="728561"/>
                        <a:ext cx="8129857" cy="50783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2432115" y="4646742"/>
            <a:ext cx="2149312" cy="66997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637314" y="4646743"/>
            <a:ext cx="718457" cy="669976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421085" y="4637315"/>
            <a:ext cx="1714104" cy="679404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172222" y="4637315"/>
            <a:ext cx="702525" cy="679404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998049" y="3288687"/>
            <a:ext cx="2257669" cy="30777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GB" sz="1400" dirty="0" smtClean="0"/>
              <a:t>Cytoskeleton – cell adhesion</a:t>
            </a:r>
            <a:endParaRPr lang="en-US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9190955" y="4333040"/>
            <a:ext cx="1871859" cy="307777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GB" sz="1400" dirty="0" smtClean="0"/>
              <a:t>Neuronal development</a:t>
            </a:r>
            <a:endParaRPr lang="en-US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9707709" y="3794477"/>
            <a:ext cx="851643" cy="307777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en-GB" sz="1400" dirty="0" smtClean="0"/>
              <a:t>Synapses</a:t>
            </a:r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9234855" y="4794612"/>
            <a:ext cx="1797352" cy="307777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l-GR" sz="1400" dirty="0" smtClean="0"/>
              <a:t>γ</a:t>
            </a:r>
            <a:r>
              <a:rPr lang="en-GB" sz="1400" dirty="0" smtClean="0"/>
              <a:t>-secretase</a:t>
            </a:r>
            <a:r>
              <a:rPr lang="el-GR" sz="1400" dirty="0" smtClean="0"/>
              <a:t> </a:t>
            </a:r>
            <a:r>
              <a:rPr lang="en-GB" sz="1400" dirty="0" smtClean="0"/>
              <a:t>regulation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110548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10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GraphPad Prism 9 Project</vt:lpstr>
      <vt:lpstr>PowerPoint Presentation</vt:lpstr>
    </vt:vector>
  </TitlesOfParts>
  <Company>University of Luxembourg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Kyriaki BARMPA</dc:creator>
  <cp:lastModifiedBy>Kyriaki BARMPA</cp:lastModifiedBy>
  <cp:revision>6</cp:revision>
  <dcterms:created xsi:type="dcterms:W3CDTF">2021-03-09T07:58:51Z</dcterms:created>
  <dcterms:modified xsi:type="dcterms:W3CDTF">2021-04-30T16:12:34Z</dcterms:modified>
</cp:coreProperties>
</file>