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4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5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7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7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4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6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7BCD-312E-42C4-93D5-B042067F400C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4614" y="4449452"/>
            <a:ext cx="5034911" cy="7258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0359" y="4449452"/>
            <a:ext cx="663243" cy="72586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45009" y="4449452"/>
            <a:ext cx="484308" cy="725863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76167" y="4449452"/>
            <a:ext cx="432164" cy="7258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595209" y="2906131"/>
            <a:ext cx="2257669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 – cell adhesion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88115" y="3950484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936426" y="3425892"/>
            <a:ext cx="1575239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Proteins regulation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9832015" y="4412056"/>
            <a:ext cx="1797352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400" dirty="0" smtClean="0"/>
              <a:t>γ</a:t>
            </a:r>
            <a:r>
              <a:rPr lang="en-GB" sz="1400" dirty="0" smtClean="0"/>
              <a:t>-secretase</a:t>
            </a:r>
            <a:r>
              <a:rPr lang="el-GR" sz="1400" dirty="0" smtClean="0"/>
              <a:t> </a:t>
            </a:r>
            <a:r>
              <a:rPr lang="en-GB" sz="1400" dirty="0" smtClean="0"/>
              <a:t>regulation</a:t>
            </a:r>
            <a:endParaRPr lang="en-US" sz="14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934069"/>
              </p:ext>
            </p:extLst>
          </p:nvPr>
        </p:nvGraphicFramePr>
        <p:xfrm>
          <a:off x="1151808" y="1494063"/>
          <a:ext cx="8340983" cy="4083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rism 9" r:id="rId3" imgW="7285906" imgH="3567686" progId="Prism9.Document">
                  <p:embed/>
                </p:oleObj>
              </mc:Choice>
              <mc:Fallback>
                <p:oleObj name="Prism 9" r:id="rId3" imgW="7285906" imgH="3567686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1808" y="1494063"/>
                        <a:ext cx="8340983" cy="4083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89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GraphPad Prism 9 Project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6</cp:revision>
  <dcterms:created xsi:type="dcterms:W3CDTF">2021-03-09T07:36:30Z</dcterms:created>
  <dcterms:modified xsi:type="dcterms:W3CDTF">2021-04-30T16:14:48Z</dcterms:modified>
</cp:coreProperties>
</file>