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96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77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3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12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3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8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1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583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1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7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32115" y="4637315"/>
            <a:ext cx="2149312" cy="76199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637314" y="4637315"/>
            <a:ext cx="718457" cy="76357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421085" y="4637314"/>
            <a:ext cx="1714104" cy="761999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172222" y="4637314"/>
            <a:ext cx="702525" cy="76199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98049" y="3288687"/>
            <a:ext cx="2257669" cy="3077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Cytoskeleton – cell adhesion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9190955" y="4333040"/>
            <a:ext cx="1871859" cy="307777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Neuronal development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9707709" y="3794477"/>
            <a:ext cx="85164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Synapses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9234855" y="4794612"/>
            <a:ext cx="1797352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1400" dirty="0" smtClean="0"/>
              <a:t>γ</a:t>
            </a:r>
            <a:r>
              <a:rPr lang="en-GB" sz="1400" dirty="0" smtClean="0"/>
              <a:t>-secretase</a:t>
            </a:r>
            <a:r>
              <a:rPr lang="el-GR" sz="1400" dirty="0" smtClean="0"/>
              <a:t> </a:t>
            </a:r>
            <a:r>
              <a:rPr lang="en-GB" sz="1400" dirty="0" smtClean="0"/>
              <a:t>regulation</a:t>
            </a:r>
            <a:endParaRPr lang="en-US" sz="1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798896"/>
              </p:ext>
            </p:extLst>
          </p:nvPr>
        </p:nvGraphicFramePr>
        <p:xfrm>
          <a:off x="1428922" y="794550"/>
          <a:ext cx="8129857" cy="4983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rism 9" r:id="rId3" imgW="6374402" imgH="3906231" progId="Prism9.Document">
                  <p:embed/>
                </p:oleObj>
              </mc:Choice>
              <mc:Fallback>
                <p:oleObj name="Prism 9" r:id="rId3" imgW="6374402" imgH="3906231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28922" y="794550"/>
                        <a:ext cx="8129857" cy="49832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054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GraphPad Prism 9 Project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Kyriaki BARMPA</dc:creator>
  <cp:lastModifiedBy>Kyriaki BARMPA</cp:lastModifiedBy>
  <cp:revision>5</cp:revision>
  <dcterms:created xsi:type="dcterms:W3CDTF">2021-03-09T07:58:51Z</dcterms:created>
  <dcterms:modified xsi:type="dcterms:W3CDTF">2021-04-30T16:10:46Z</dcterms:modified>
</cp:coreProperties>
</file>