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8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8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5316-1C3E-402A-8074-836A4DA13FA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3BA27-20DF-4FB0-8157-5C2F8D021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7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2115" y="4637315"/>
            <a:ext cx="2149312" cy="7619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37314" y="4637315"/>
            <a:ext cx="718457" cy="76357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21085" y="4637314"/>
            <a:ext cx="1714104" cy="76199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72222" y="4637314"/>
            <a:ext cx="702525" cy="76199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98049" y="3288687"/>
            <a:ext cx="2257669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Cytoskeleton – cell adhesion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190955" y="4333040"/>
            <a:ext cx="1871859" cy="30777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Neuronal development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07709" y="3794477"/>
            <a:ext cx="851643" cy="30777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Synapses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34855" y="4794612"/>
            <a:ext cx="1797352" cy="30777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dirty="0" smtClean="0"/>
              <a:t>γ</a:t>
            </a:r>
            <a:r>
              <a:rPr lang="en-GB" sz="1400" dirty="0" smtClean="0"/>
              <a:t>-secretase</a:t>
            </a:r>
            <a:r>
              <a:rPr lang="el-GR" sz="1400" dirty="0" smtClean="0"/>
              <a:t> </a:t>
            </a:r>
            <a:r>
              <a:rPr lang="en-GB" sz="1400" dirty="0" smtClean="0"/>
              <a:t>regulation</a:t>
            </a:r>
            <a:endParaRPr lang="en-US" sz="1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98896"/>
              </p:ext>
            </p:extLst>
          </p:nvPr>
        </p:nvGraphicFramePr>
        <p:xfrm>
          <a:off x="1428922" y="794550"/>
          <a:ext cx="8129857" cy="498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ism 9" r:id="rId3" imgW="6374402" imgH="3906231" progId="Prism9.Document">
                  <p:embed/>
                </p:oleObj>
              </mc:Choice>
              <mc:Fallback>
                <p:oleObj name="Prism 9" r:id="rId3" imgW="6374402" imgH="3906231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8922" y="794550"/>
                        <a:ext cx="8129857" cy="4983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5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GraphPad Prism 9 Project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Kyriaki BARMPA</dc:creator>
  <cp:lastModifiedBy>Kyriaki BARMPA</cp:lastModifiedBy>
  <cp:revision>5</cp:revision>
  <dcterms:created xsi:type="dcterms:W3CDTF">2021-03-09T07:58:51Z</dcterms:created>
  <dcterms:modified xsi:type="dcterms:W3CDTF">2021-04-30T16:10:46Z</dcterms:modified>
</cp:coreProperties>
</file>