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14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74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3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150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777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01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28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674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14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21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71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7BCD-312E-42C4-93D5-B042067F400C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460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A7BCD-312E-42C4-93D5-B042067F400C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EC528-A5BB-421F-8C47-3A3B710E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96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7042140"/>
              </p:ext>
            </p:extLst>
          </p:nvPr>
        </p:nvGraphicFramePr>
        <p:xfrm>
          <a:off x="1122048" y="1394786"/>
          <a:ext cx="8628359" cy="4223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Prism 9" r:id="rId3" imgW="7285906" imgH="3567686" progId="Prism9.Document">
                  <p:embed/>
                </p:oleObj>
              </mc:Choice>
              <mc:Fallback>
                <p:oleObj name="Prism 9" r:id="rId3" imgW="7285906" imgH="3567686" progId="Prism9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22048" y="1394786"/>
                        <a:ext cx="8628359" cy="42239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134614" y="4449452"/>
            <a:ext cx="5034911" cy="7258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230359" y="4449452"/>
            <a:ext cx="663243" cy="725863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945009" y="4449452"/>
            <a:ext cx="484308" cy="725863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476167" y="4449452"/>
            <a:ext cx="432164" cy="725863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595209" y="2906131"/>
            <a:ext cx="2257669" cy="3077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Cytoskeleton – cell adhesion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9788115" y="3950484"/>
            <a:ext cx="1871859" cy="307777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Neuronal development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9936426" y="3425892"/>
            <a:ext cx="1575239" cy="30777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Proteins regulation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9832015" y="4412056"/>
            <a:ext cx="1797352" cy="30777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l-GR" sz="1400" dirty="0" smtClean="0"/>
              <a:t>γ</a:t>
            </a:r>
            <a:r>
              <a:rPr lang="en-GB" sz="1400" dirty="0" smtClean="0"/>
              <a:t>-secretase</a:t>
            </a:r>
            <a:r>
              <a:rPr lang="el-GR" sz="1400" dirty="0" smtClean="0"/>
              <a:t> </a:t>
            </a:r>
            <a:r>
              <a:rPr lang="en-GB" sz="1400" dirty="0" smtClean="0"/>
              <a:t>regulation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4189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GraphPad Prism 9 Project</vt:lpstr>
      <vt:lpstr>PowerPoint Presentation</vt:lpstr>
    </vt:vector>
  </TitlesOfParts>
  <Company>University of Luxembourg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Kyriaki BARMPA</dc:creator>
  <cp:lastModifiedBy>Kyriaki BARMPA</cp:lastModifiedBy>
  <cp:revision>5</cp:revision>
  <dcterms:created xsi:type="dcterms:W3CDTF">2021-03-09T07:36:30Z</dcterms:created>
  <dcterms:modified xsi:type="dcterms:W3CDTF">2021-03-10T09:31:07Z</dcterms:modified>
</cp:coreProperties>
</file>