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854C-3F5A-48E7-9469-0F44C0BF70E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4391-1C15-4BE1-832D-0C7E015C0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90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854C-3F5A-48E7-9469-0F44C0BF70E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4391-1C15-4BE1-832D-0C7E015C0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3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854C-3F5A-48E7-9469-0F44C0BF70E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4391-1C15-4BE1-832D-0C7E015C0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1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854C-3F5A-48E7-9469-0F44C0BF70E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4391-1C15-4BE1-832D-0C7E015C0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854C-3F5A-48E7-9469-0F44C0BF70E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4391-1C15-4BE1-832D-0C7E015C0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331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854C-3F5A-48E7-9469-0F44C0BF70E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4391-1C15-4BE1-832D-0C7E015C0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02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854C-3F5A-48E7-9469-0F44C0BF70E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4391-1C15-4BE1-832D-0C7E015C0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88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854C-3F5A-48E7-9469-0F44C0BF70E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4391-1C15-4BE1-832D-0C7E015C0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4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854C-3F5A-48E7-9469-0F44C0BF70E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4391-1C15-4BE1-832D-0C7E015C0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97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854C-3F5A-48E7-9469-0F44C0BF70E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4391-1C15-4BE1-832D-0C7E015C0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99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854C-3F5A-48E7-9469-0F44C0BF70E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04391-1C15-4BE1-832D-0C7E015C0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1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F854C-3F5A-48E7-9469-0F44C0BF70E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04391-1C15-4BE1-832D-0C7E015C0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0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116" y="491058"/>
            <a:ext cx="8352149" cy="530379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191136" y="3746022"/>
            <a:ext cx="1132361" cy="30777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Cytoskeleton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9331494" y="4273649"/>
            <a:ext cx="851643" cy="30777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Synapses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8821385" y="4796196"/>
            <a:ext cx="1871859" cy="307777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Neuronal development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2630078" y="4581427"/>
            <a:ext cx="2043274" cy="76357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19950" y="4582998"/>
            <a:ext cx="1714104" cy="761999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14973" y="4581426"/>
            <a:ext cx="837415" cy="76357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9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Luxembourg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Kyriaki BARMPA</dc:creator>
  <cp:lastModifiedBy>Kyriaki BARMPA</cp:lastModifiedBy>
  <cp:revision>6</cp:revision>
  <dcterms:created xsi:type="dcterms:W3CDTF">2021-02-02T19:22:16Z</dcterms:created>
  <dcterms:modified xsi:type="dcterms:W3CDTF">2021-02-02T20:06:29Z</dcterms:modified>
</cp:coreProperties>
</file>