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10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F854C-3F5A-48E7-9469-0F44C0BF70E9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04391-1C15-4BE1-832D-0C7E015C09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590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F854C-3F5A-48E7-9469-0F44C0BF70E9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04391-1C15-4BE1-832D-0C7E015C09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237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F854C-3F5A-48E7-9469-0F44C0BF70E9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04391-1C15-4BE1-832D-0C7E015C09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314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F854C-3F5A-48E7-9469-0F44C0BF70E9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04391-1C15-4BE1-832D-0C7E015C09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34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F854C-3F5A-48E7-9469-0F44C0BF70E9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04391-1C15-4BE1-832D-0C7E015C09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331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F854C-3F5A-48E7-9469-0F44C0BF70E9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04391-1C15-4BE1-832D-0C7E015C09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102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F854C-3F5A-48E7-9469-0F44C0BF70E9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04391-1C15-4BE1-832D-0C7E015C09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088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F854C-3F5A-48E7-9469-0F44C0BF70E9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04391-1C15-4BE1-832D-0C7E015C09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145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F854C-3F5A-48E7-9469-0F44C0BF70E9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04391-1C15-4BE1-832D-0C7E015C09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797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F854C-3F5A-48E7-9469-0F44C0BF70E9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04391-1C15-4BE1-832D-0C7E015C09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99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F854C-3F5A-48E7-9469-0F44C0BF70E9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04391-1C15-4BE1-832D-0C7E015C09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01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F854C-3F5A-48E7-9469-0F44C0BF70E9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104391-1C15-4BE1-832D-0C7E015C09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209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9116" y="491058"/>
            <a:ext cx="8352149" cy="5303799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9191136" y="3746022"/>
            <a:ext cx="1132361" cy="30777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GB" sz="1400" dirty="0" smtClean="0"/>
              <a:t>Cytoskeleton</a:t>
            </a:r>
            <a:endParaRPr lang="en-US" sz="1400" dirty="0"/>
          </a:p>
        </p:txBody>
      </p:sp>
      <p:sp>
        <p:nvSpPr>
          <p:cNvPr id="13" name="TextBox 12"/>
          <p:cNvSpPr txBox="1"/>
          <p:nvPr/>
        </p:nvSpPr>
        <p:spPr>
          <a:xfrm>
            <a:off x="9331494" y="4273649"/>
            <a:ext cx="851643" cy="307777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r>
              <a:rPr lang="en-GB" sz="1400" dirty="0" smtClean="0"/>
              <a:t>Synapses</a:t>
            </a:r>
            <a:endParaRPr lang="en-US" sz="1400" dirty="0"/>
          </a:p>
        </p:txBody>
      </p:sp>
      <p:sp>
        <p:nvSpPr>
          <p:cNvPr id="14" name="TextBox 13"/>
          <p:cNvSpPr txBox="1"/>
          <p:nvPr/>
        </p:nvSpPr>
        <p:spPr>
          <a:xfrm>
            <a:off x="8821385" y="4796196"/>
            <a:ext cx="1871859" cy="307777"/>
          </a:xfrm>
          <a:prstGeom prst="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GB" sz="1400" dirty="0" smtClean="0"/>
              <a:t>Neuronal development</a:t>
            </a:r>
            <a:endParaRPr lang="en-US" sz="1400" dirty="0"/>
          </a:p>
        </p:txBody>
      </p:sp>
      <p:sp>
        <p:nvSpPr>
          <p:cNvPr id="15" name="Rectangle 14"/>
          <p:cNvSpPr/>
          <p:nvPr/>
        </p:nvSpPr>
        <p:spPr>
          <a:xfrm>
            <a:off x="2630078" y="4581427"/>
            <a:ext cx="2043274" cy="76357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19950" y="4582998"/>
            <a:ext cx="1714104" cy="761999"/>
          </a:xfrm>
          <a:prstGeom prst="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714973" y="4581426"/>
            <a:ext cx="837415" cy="763571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194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4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University of Luxembourg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Kyriaki BARMPA</dc:creator>
  <cp:lastModifiedBy>Kyriaki BARMPA</cp:lastModifiedBy>
  <cp:revision>6</cp:revision>
  <dcterms:created xsi:type="dcterms:W3CDTF">2021-02-02T19:22:16Z</dcterms:created>
  <dcterms:modified xsi:type="dcterms:W3CDTF">2021-02-02T20:06:29Z</dcterms:modified>
</cp:coreProperties>
</file>