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5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9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5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8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8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7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7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5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8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A2ED-4786-4343-AB23-95190AF787B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22BF4-6E55-4DC1-B298-DC2ED163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2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238" y="1008668"/>
            <a:ext cx="8215858" cy="46036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11602" y="4392890"/>
            <a:ext cx="3921551" cy="81070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901991" y="4392890"/>
            <a:ext cx="554611" cy="810705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73607" y="4392890"/>
            <a:ext cx="771821" cy="81070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513165" y="4392890"/>
            <a:ext cx="554611" cy="81070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747316" y="2869328"/>
            <a:ext cx="1132361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Cytoskeleton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9377565" y="3950484"/>
            <a:ext cx="1871859" cy="30777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Neuronal development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525876" y="3425892"/>
            <a:ext cx="1575239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Proteins regulation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537166" y="4412056"/>
            <a:ext cx="1565942" cy="52322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Migration – Axonal</a:t>
            </a:r>
          </a:p>
          <a:p>
            <a:pPr algn="ctr"/>
            <a:r>
              <a:rPr lang="en-GB" sz="1400" dirty="0" smtClean="0"/>
              <a:t>guidance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4178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Kyriaki BARMPA</dc:creator>
  <cp:lastModifiedBy>Kyriaki BARMPA</cp:lastModifiedBy>
  <cp:revision>1</cp:revision>
  <dcterms:created xsi:type="dcterms:W3CDTF">2021-02-02T19:46:23Z</dcterms:created>
  <dcterms:modified xsi:type="dcterms:W3CDTF">2021-02-02T19:57:20Z</dcterms:modified>
</cp:coreProperties>
</file>