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1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6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8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4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90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5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21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17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72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4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9EA7-EC85-4027-8393-42EDA60E316D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2328-14D7-42EB-84D3-B58FB3A46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2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60" y="1793173"/>
            <a:ext cx="4482956" cy="2974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766" y="510639"/>
            <a:ext cx="11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T129 KOSR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699" y="1800594"/>
            <a:ext cx="4482175" cy="29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6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CORWT KOSR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336" y="1816924"/>
            <a:ext cx="5461464" cy="3586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4" y="1943160"/>
            <a:ext cx="5596582" cy="35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5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T129 e6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85" y="2098765"/>
            <a:ext cx="5803584" cy="3669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49" y="2190383"/>
            <a:ext cx="5452187" cy="35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51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Corwt</a:t>
            </a:r>
            <a:r>
              <a:rPr lang="en-GB" dirty="0" smtClean="0"/>
              <a:t> e6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72" y="2291938"/>
            <a:ext cx="5900892" cy="3976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20" y="2291938"/>
            <a:ext cx="6073256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842860" y="1793174"/>
            <a:ext cx="7554520" cy="2931084"/>
            <a:chOff x="842860" y="1793174"/>
            <a:chExt cx="7554520" cy="29310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50174" r="33628"/>
            <a:stretch/>
          </p:blipFill>
          <p:spPr>
            <a:xfrm>
              <a:off x="5275386" y="3251199"/>
              <a:ext cx="2959877" cy="147104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-1" r="428" b="50988"/>
            <a:stretch/>
          </p:blipFill>
          <p:spPr>
            <a:xfrm>
              <a:off x="842860" y="1793174"/>
              <a:ext cx="4463786" cy="145802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49966" r="33620"/>
            <a:stretch/>
          </p:blipFill>
          <p:spPr>
            <a:xfrm>
              <a:off x="5306646" y="1793174"/>
              <a:ext cx="2915139" cy="14580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b="50222"/>
            <a:stretch/>
          </p:blipFill>
          <p:spPr>
            <a:xfrm>
              <a:off x="842861" y="3251200"/>
              <a:ext cx="4463786" cy="14710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96946" y="2881868"/>
              <a:ext cx="681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Lmx1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96946" y="4348005"/>
              <a:ext cx="62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Pax6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2398" y="2887673"/>
              <a:ext cx="949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Hoechst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05196" y="4346594"/>
              <a:ext cx="949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Hoechst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17515" y="2883878"/>
              <a:ext cx="78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Nestin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8044" y="4354926"/>
              <a:ext cx="727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Foxa2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40005" y="2883878"/>
              <a:ext cx="624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Sox2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60732" y="4346594"/>
              <a:ext cx="624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Sox1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45035" y="2883878"/>
              <a:ext cx="952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Merge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45035" y="4353921"/>
              <a:ext cx="952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Merge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256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18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CORWT KOSR</vt:lpstr>
      <vt:lpstr>T129 e6</vt:lpstr>
      <vt:lpstr>Corwt e6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NICKELS</dc:creator>
  <cp:lastModifiedBy>Sarah NICKELS</cp:lastModifiedBy>
  <cp:revision>4</cp:revision>
  <cp:lastPrinted>2018-01-15T07:55:13Z</cp:lastPrinted>
  <dcterms:created xsi:type="dcterms:W3CDTF">2018-01-15T07:54:57Z</dcterms:created>
  <dcterms:modified xsi:type="dcterms:W3CDTF">2018-03-26T12:04:17Z</dcterms:modified>
</cp:coreProperties>
</file>