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>
        <p:scale>
          <a:sx n="120" d="100"/>
          <a:sy n="120" d="100"/>
        </p:scale>
        <p:origin x="2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2174-9B92-4F06-8DDC-BFD2DFC71C53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B147-605A-4B59-8327-8841503C5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96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2174-9B92-4F06-8DDC-BFD2DFC71C53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B147-605A-4B59-8327-8841503C5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52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2174-9B92-4F06-8DDC-BFD2DFC71C53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B147-605A-4B59-8327-8841503C5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38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2174-9B92-4F06-8DDC-BFD2DFC71C53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B147-605A-4B59-8327-8841503C5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84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2174-9B92-4F06-8DDC-BFD2DFC71C53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B147-605A-4B59-8327-8841503C5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414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2174-9B92-4F06-8DDC-BFD2DFC71C53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B147-605A-4B59-8327-8841503C5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47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2174-9B92-4F06-8DDC-BFD2DFC71C53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B147-605A-4B59-8327-8841503C5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18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2174-9B92-4F06-8DDC-BFD2DFC71C53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B147-605A-4B59-8327-8841503C5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83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2174-9B92-4F06-8DDC-BFD2DFC71C53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B147-605A-4B59-8327-8841503C5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820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2174-9B92-4F06-8DDC-BFD2DFC71C53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B147-605A-4B59-8327-8841503C5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701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2174-9B92-4F06-8DDC-BFD2DFC71C53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B147-605A-4B59-8327-8841503C5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353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92174-9B92-4F06-8DDC-BFD2DFC71C53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2B147-605A-4B59-8327-8841503C5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726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emf"/><Relationship Id="rId3" Type="http://schemas.openxmlformats.org/officeDocument/2006/relationships/image" Target="../media/image2.tiff"/><Relationship Id="rId7" Type="http://schemas.openxmlformats.org/officeDocument/2006/relationships/image" Target="../media/image6.tiff"/><Relationship Id="rId12" Type="http://schemas.openxmlformats.org/officeDocument/2006/relationships/image" Target="../media/image11.em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tiff"/><Relationship Id="rId11" Type="http://schemas.openxmlformats.org/officeDocument/2006/relationships/image" Target="../media/image10.png"/><Relationship Id="rId5" Type="http://schemas.openxmlformats.org/officeDocument/2006/relationships/image" Target="../media/image4.tiff"/><Relationship Id="rId10" Type="http://schemas.openxmlformats.org/officeDocument/2006/relationships/image" Target="../media/image9.png"/><Relationship Id="rId4" Type="http://schemas.openxmlformats.org/officeDocument/2006/relationships/image" Target="../media/image3.tiff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tiff"/><Relationship Id="rId7" Type="http://schemas.openxmlformats.org/officeDocument/2006/relationships/image" Target="../media/image9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3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569" y="352697"/>
            <a:ext cx="1735184" cy="17351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068" y="352697"/>
            <a:ext cx="1735184" cy="17351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071" y="350521"/>
            <a:ext cx="1737360" cy="173736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07569" y="350521"/>
            <a:ext cx="846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PSD95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96091" y="350521"/>
            <a:ext cx="1605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Synaptophysin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13071" y="350521"/>
            <a:ext cx="1605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Nuclei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569" y="2555973"/>
            <a:ext cx="1737360" cy="17373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068" y="2557370"/>
            <a:ext cx="1737360" cy="173736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071" y="2557370"/>
            <a:ext cx="1737360" cy="1737360"/>
          </a:xfrm>
          <a:prstGeom prst="rect">
            <a:avLst/>
          </a:prstGeom>
        </p:spPr>
      </p:pic>
      <p:sp>
        <p:nvSpPr>
          <p:cNvPr id="15" name="Left Brace 14"/>
          <p:cNvSpPr/>
          <p:nvPr/>
        </p:nvSpPr>
        <p:spPr>
          <a:xfrm rot="5400000">
            <a:off x="2401586" y="496584"/>
            <a:ext cx="147648" cy="3535683"/>
          </a:xfrm>
          <a:prstGeom prst="leftBrac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eft Brace 16"/>
          <p:cNvSpPr/>
          <p:nvPr/>
        </p:nvSpPr>
        <p:spPr>
          <a:xfrm rot="5400000">
            <a:off x="5198039" y="1385858"/>
            <a:ext cx="167424" cy="1737360"/>
          </a:xfrm>
          <a:prstGeom prst="leftBrac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8767" y="4718590"/>
            <a:ext cx="1733986" cy="173736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17978" y="4718590"/>
            <a:ext cx="1733986" cy="173736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413071" y="4718590"/>
            <a:ext cx="1737360" cy="173736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07034" y="4718590"/>
            <a:ext cx="1737360" cy="173736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797922" y="2229937"/>
            <a:ext cx="347689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/>
              <a:t>MaxEntropy threshold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48994" y="2229936"/>
            <a:ext cx="170143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/>
              <a:t>Mean threshold</a:t>
            </a:r>
          </a:p>
        </p:txBody>
      </p:sp>
      <p:sp>
        <p:nvSpPr>
          <p:cNvPr id="24" name="Left Brace 23"/>
          <p:cNvSpPr/>
          <p:nvPr/>
        </p:nvSpPr>
        <p:spPr>
          <a:xfrm rot="5400000">
            <a:off x="2401586" y="2667158"/>
            <a:ext cx="147648" cy="3535683"/>
          </a:xfrm>
          <a:prstGeom prst="leftBrac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Left Brace 24"/>
          <p:cNvSpPr/>
          <p:nvPr/>
        </p:nvSpPr>
        <p:spPr>
          <a:xfrm rot="5400000">
            <a:off x="6104906" y="2669338"/>
            <a:ext cx="147649" cy="3531323"/>
          </a:xfrm>
          <a:prstGeom prst="leftBrace">
            <a:avLst>
              <a:gd name="adj1" fmla="val 8333"/>
              <a:gd name="adj2" fmla="val 73305"/>
            </a:avLst>
          </a:prstGeom>
          <a:ln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97922" y="4400511"/>
            <a:ext cx="347689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/>
              <a:t>Particle analysis count mask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678139" y="4400510"/>
            <a:ext cx="294458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/>
              <a:t>ITCN nuclear count mask</a:t>
            </a:r>
          </a:p>
        </p:txBody>
      </p:sp>
      <p:sp>
        <p:nvSpPr>
          <p:cNvPr id="28" name="TextBox 27"/>
          <p:cNvSpPr txBox="1"/>
          <p:nvPr/>
        </p:nvSpPr>
        <p:spPr>
          <a:xfrm rot="16200000">
            <a:off x="-390979" y="1080515"/>
            <a:ext cx="185745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/>
              <a:t>WT Section 1_ROI1</a:t>
            </a: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919537" y="915890"/>
            <a:ext cx="1618640" cy="316094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538177" y="687272"/>
            <a:ext cx="1818590" cy="340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591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 rot="16200000">
            <a:off x="-390979" y="1080515"/>
            <a:ext cx="185745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/>
              <a:t>WT Section 1_ROI1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659862" y="318717"/>
            <a:ext cx="5710065" cy="3811710"/>
            <a:chOff x="659862" y="318717"/>
            <a:chExt cx="5710065" cy="381171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569" y="352697"/>
              <a:ext cx="1735184" cy="1735184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08068" y="352697"/>
              <a:ext cx="1735184" cy="1735184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3071" y="350521"/>
              <a:ext cx="1737360" cy="1737360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659862" y="318717"/>
              <a:ext cx="125640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Ch1= PSD95</a:t>
              </a:r>
              <a:endParaRPr lang="en-US" sz="12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467173" y="327062"/>
              <a:ext cx="16056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accent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Ch2= Synaptophysin</a:t>
              </a:r>
              <a:endParaRPr lang="en-US" sz="12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373028" y="329271"/>
              <a:ext cx="16056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Ch3 = Nuclei</a:t>
              </a:r>
              <a:endParaRPr lang="en-US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0530" y="2385117"/>
              <a:ext cx="1733986" cy="1737360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509741" y="2385117"/>
              <a:ext cx="1733986" cy="1737360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420736" y="2393067"/>
              <a:ext cx="1737360" cy="173736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420734" y="2393067"/>
              <a:ext cx="548914" cy="548914"/>
            </a:xfrm>
            <a:prstGeom prst="rect">
              <a:avLst/>
            </a:prstGeom>
            <a:ln w="19050">
              <a:solidFill>
                <a:srgbClr val="FFFF00"/>
              </a:solidFill>
              <a:prstDash val="dashDot"/>
            </a:ln>
          </p:spPr>
        </p:pic>
        <p:sp>
          <p:nvSpPr>
            <p:cNvPr id="24" name="Left Brace 23"/>
            <p:cNvSpPr/>
            <p:nvPr/>
          </p:nvSpPr>
          <p:spPr>
            <a:xfrm rot="5400000">
              <a:off x="2393349" y="421151"/>
              <a:ext cx="147648" cy="3535683"/>
            </a:xfrm>
            <a:prstGeom prst="leftBrac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281226" y="2162875"/>
              <a:ext cx="237417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Particle analysis count mask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231873" y="2146973"/>
              <a:ext cx="213805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ITCN nuclear count mask</a:t>
              </a:r>
            </a:p>
          </p:txBody>
        </p:sp>
        <p:sp>
          <p:nvSpPr>
            <p:cNvPr id="32" name="Left Brace 31"/>
            <p:cNvSpPr/>
            <p:nvPr/>
          </p:nvSpPr>
          <p:spPr>
            <a:xfrm rot="5400000">
              <a:off x="5208496" y="1270851"/>
              <a:ext cx="162413" cy="1814365"/>
            </a:xfrm>
            <a:prstGeom prst="leftBrac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76802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38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University of Luxembourg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Gemma GOMEZ GIRO</dc:creator>
  <cp:lastModifiedBy>Gemma GOMEZ GIRO</cp:lastModifiedBy>
  <cp:revision>8</cp:revision>
  <dcterms:created xsi:type="dcterms:W3CDTF">2018-12-14T09:00:49Z</dcterms:created>
  <dcterms:modified xsi:type="dcterms:W3CDTF">2019-09-03T15:30:40Z</dcterms:modified>
</cp:coreProperties>
</file>