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9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28276-9FB6-BD0D-45AF-94FB326D3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AF402-9C10-5816-5CD6-A0DF6A319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EEAD2-EE6E-7051-C31D-9EB464BC1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D8B3F-42F4-A242-A933-96698F5F4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CA80-C675-801B-2552-E3902A7D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5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762FF-5603-2540-A390-9389FB8AD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3EF29-3B7D-E72A-9444-060C9A326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9DD51-B60A-27D3-4EAD-A5ADDE4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A2D32-DBF6-2DAC-A73B-7289F165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02EDB-247D-A1A8-C923-12B2883B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6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2C831-B142-AF89-E1A1-68C7887E4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310DB5-A3AB-9AE7-260B-315F980F8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48CDD-6EFE-04E2-4D37-5B04A275A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72F7E-D4C7-7BA7-7460-D4B826E4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D76B6-FD11-FE32-FD68-237AA177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0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87FD6-7762-E2FF-2951-88C71A48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B2C8D-BF5D-6E3C-D326-E909A5FDC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16B5D-BF90-F9F8-7226-34F69574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F315F-2C32-B114-7B57-5A9D633D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1FDEA-4FA3-F8D3-B2C9-C6781E4C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7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C0671-89D7-D0F7-54F4-0493FE135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652CB2-1757-EC62-6FB7-37CC93E2B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C9B9F-9312-9832-9E7E-E59918911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A4F55-AC46-62A9-5425-82EB1D88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F93FC-D53F-6242-7A28-5E5F79A0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2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8DC9-8591-26C4-58A9-C686D8472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23AE6-CCC1-5A64-DAD2-6FA67CE9EC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AEF42-27AD-BE78-C4BB-E2CE3A9D8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4EA74-1C58-D430-31BB-C50FC6DE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E0BF0-633C-7128-BD0B-740C89A4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FDA7D-BAFA-7FE0-4CCC-38BB075D2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40BB1-F319-5D17-6714-37451FB80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88860-CDFE-B490-7F8E-B4C86BB13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00C21-E29D-44FC-6644-AA2F083AB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48867-7582-0D59-FD12-CB13CBD54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F3FEA-14EF-F074-CBE2-FF6AC15976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0C0291-86A6-45A0-B6C6-3E9BF16D6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61884-D25F-76BF-181A-112787B9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BE1935-E803-DA79-C2FB-50582030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4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B31F2-BDEA-EB62-DD0D-9303B1CF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C62A31-C72A-6686-D18F-526E34E8B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7720F-8E58-12AE-2C7E-6321A644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6EA05-BCCB-2225-0FE8-8C9089300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191846-E609-BF65-2516-13138EF02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0C880-919B-0D3F-F24E-A2EF9EFC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6E940-FEED-105D-6783-8C85B076B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8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C79B5-E4C1-0073-A915-99857D978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F9C81-92C2-B7A2-7120-68ECE1D4B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29F23-F785-6F6E-28A3-8C254D182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4A876-4200-AA32-FF59-1994F9D7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762AF-1D16-9BE8-DEC3-1ABCF3701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B5C7D-524A-3001-F1C8-D0EC4AEA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9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7204E-1A50-0CFA-481F-EF34EBD87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5EED8-2627-4E14-1EFF-E0FC402AA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5465A5-9201-D6F6-3641-1D964A7A1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AC080-99A9-1A0B-62EB-9348A68D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74B5B-4EAD-490B-2CB8-CA59CD37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25553-E015-859E-1D0A-F89CA811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0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A14DC5-6557-F37F-4D02-2270B590F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BC082-4B94-D966-E43D-FC86F8519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CF299-57FF-5C79-793E-A3D870E7D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67BE3-A6DD-4CC6-AE95-101D01BA9EF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15F6E-1B4B-081C-A6F9-C63D85DF8B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24553-5948-B333-9AF7-8AFFB7E26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59FB7-8D81-40CC-BABC-21558901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3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4">
            <a:extLst>
              <a:ext uri="{FF2B5EF4-FFF2-40B4-BE49-F238E27FC236}">
                <a16:creationId xmlns:a16="http://schemas.microsoft.com/office/drawing/2014/main" id="{C09F6CA7-DA7B-507B-30EF-68B9EF348EC7}"/>
              </a:ext>
            </a:extLst>
          </p:cNvPr>
          <p:cNvGrpSpPr/>
          <p:nvPr/>
        </p:nvGrpSpPr>
        <p:grpSpPr>
          <a:xfrm>
            <a:off x="5597534" y="1856656"/>
            <a:ext cx="3894393" cy="369174"/>
            <a:chOff x="6283768" y="2622049"/>
            <a:chExt cx="3894393" cy="36917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5389A8CA-B9A7-BBF1-C9B3-8A48278EC562}"/>
                </a:ext>
              </a:extLst>
            </p:cNvPr>
            <p:cNvSpPr/>
            <p:nvPr/>
          </p:nvSpPr>
          <p:spPr>
            <a:xfrm>
              <a:off x="6283768" y="2622049"/>
              <a:ext cx="1717665" cy="369174"/>
            </a:xfrm>
            <a:custGeom>
              <a:avLst/>
              <a:gdLst>
                <a:gd name="connsiteX0" fmla="*/ 0 w 1114027"/>
                <a:gd name="connsiteY0" fmla="*/ 0 h 369174"/>
                <a:gd name="connsiteX1" fmla="*/ 1114028 w 1114027"/>
                <a:gd name="connsiteY1" fmla="*/ 0 h 369174"/>
                <a:gd name="connsiteX2" fmla="*/ 1114028 w 1114027"/>
                <a:gd name="connsiteY2" fmla="*/ 369175 h 369174"/>
                <a:gd name="connsiteX3" fmla="*/ 0 w 1114027"/>
                <a:gd name="connsiteY3" fmla="*/ 369175 h 369174"/>
                <a:gd name="connsiteX4" fmla="*/ 0 w 1114027"/>
                <a:gd name="connsiteY4" fmla="*/ 0 h 369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4027" h="369174">
                  <a:moveTo>
                    <a:pt x="0" y="0"/>
                  </a:moveTo>
                  <a:lnTo>
                    <a:pt x="1114028" y="0"/>
                  </a:lnTo>
                  <a:lnTo>
                    <a:pt x="1114028" y="369175"/>
                  </a:lnTo>
                  <a:lnTo>
                    <a:pt x="0" y="369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2F3"/>
            </a:solidFill>
            <a:ln w="15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94014A0-0F3A-91CD-66E3-C24A3B1C2F91}"/>
                </a:ext>
              </a:extLst>
            </p:cNvPr>
            <p:cNvSpPr/>
            <p:nvPr/>
          </p:nvSpPr>
          <p:spPr>
            <a:xfrm>
              <a:off x="7994082" y="2622049"/>
              <a:ext cx="2184079" cy="369174"/>
            </a:xfrm>
            <a:custGeom>
              <a:avLst/>
              <a:gdLst>
                <a:gd name="connsiteX0" fmla="*/ 0 w 1559701"/>
                <a:gd name="connsiteY0" fmla="*/ 0 h 369174"/>
                <a:gd name="connsiteX1" fmla="*/ 1559701 w 1559701"/>
                <a:gd name="connsiteY1" fmla="*/ 0 h 369174"/>
                <a:gd name="connsiteX2" fmla="*/ 1559701 w 1559701"/>
                <a:gd name="connsiteY2" fmla="*/ 369175 h 369174"/>
                <a:gd name="connsiteX3" fmla="*/ 0 w 1559701"/>
                <a:gd name="connsiteY3" fmla="*/ 369175 h 369174"/>
                <a:gd name="connsiteX4" fmla="*/ 0 w 1559701"/>
                <a:gd name="connsiteY4" fmla="*/ 0 h 369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9701" h="369174">
                  <a:moveTo>
                    <a:pt x="0" y="0"/>
                  </a:moveTo>
                  <a:lnTo>
                    <a:pt x="1559701" y="0"/>
                  </a:lnTo>
                  <a:lnTo>
                    <a:pt x="1559701" y="369175"/>
                  </a:lnTo>
                  <a:lnTo>
                    <a:pt x="0" y="369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7171"/>
            </a:solidFill>
            <a:ln w="15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ACE2B17-2564-09C1-8744-6D0AAE597B9D}"/>
              </a:ext>
            </a:extLst>
          </p:cNvPr>
          <p:cNvSpPr txBox="1"/>
          <p:nvPr/>
        </p:nvSpPr>
        <p:spPr>
          <a:xfrm>
            <a:off x="5590384" y="1609684"/>
            <a:ext cx="114549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AA, PMA, FGF8b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6C97BC-26A0-2AAE-DE75-7604AAB944E8}"/>
              </a:ext>
            </a:extLst>
          </p:cNvPr>
          <p:cNvSpPr txBox="1"/>
          <p:nvPr/>
        </p:nvSpPr>
        <p:spPr>
          <a:xfrm>
            <a:off x="7372104" y="1609684"/>
            <a:ext cx="1979199" cy="2308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75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AA, cAMP,  BDNF,  GDNF, </a:t>
            </a:r>
            <a:r>
              <a:rPr lang="en-US" sz="975" spc="0" baseline="0" dirty="0" err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TGFb</a:t>
            </a:r>
            <a:endParaRPr lang="en-US" sz="975" spc="0" baseline="0" dirty="0">
              <a:ln/>
              <a:solidFill>
                <a:srgbClr val="000000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11EE8D-9194-ADBA-EE30-3CBB6A23976B}"/>
              </a:ext>
            </a:extLst>
          </p:cNvPr>
          <p:cNvSpPr txBox="1"/>
          <p:nvPr/>
        </p:nvSpPr>
        <p:spPr>
          <a:xfrm>
            <a:off x="5262688" y="2164058"/>
            <a:ext cx="492590" cy="2308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75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Day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8C90A9-89A7-CF26-2726-4FF1A0851D68}"/>
              </a:ext>
            </a:extLst>
          </p:cNvPr>
          <p:cNvSpPr txBox="1"/>
          <p:nvPr/>
        </p:nvSpPr>
        <p:spPr>
          <a:xfrm>
            <a:off x="7143195" y="2167140"/>
            <a:ext cx="297968" cy="2308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06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AF5921-C871-5AFC-076E-C7117B73C100}"/>
              </a:ext>
            </a:extLst>
          </p:cNvPr>
          <p:cNvSpPr txBox="1"/>
          <p:nvPr/>
        </p:nvSpPr>
        <p:spPr>
          <a:xfrm>
            <a:off x="9337624" y="2167140"/>
            <a:ext cx="306764" cy="2308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75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FCAF3F-6117-3005-AA09-116AEF47CCB0}"/>
              </a:ext>
            </a:extLst>
          </p:cNvPr>
          <p:cNvSpPr txBox="1"/>
          <p:nvPr/>
        </p:nvSpPr>
        <p:spPr>
          <a:xfrm>
            <a:off x="6588721" y="2167140"/>
            <a:ext cx="252050" cy="1998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53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8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889F1B4-2766-BC69-62EF-FEF535A64EA4}"/>
              </a:ext>
            </a:extLst>
          </p:cNvPr>
          <p:cNvSpPr/>
          <p:nvPr/>
        </p:nvSpPr>
        <p:spPr>
          <a:xfrm>
            <a:off x="5594556" y="1608732"/>
            <a:ext cx="15485" cy="612452"/>
          </a:xfrm>
          <a:custGeom>
            <a:avLst/>
            <a:gdLst>
              <a:gd name="connsiteX0" fmla="*/ 0 w 15485"/>
              <a:gd name="connsiteY0" fmla="*/ 0 h 612452"/>
              <a:gd name="connsiteX1" fmla="*/ 0 w 15485"/>
              <a:gd name="connsiteY1" fmla="*/ 612452 h 6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485" h="612452">
                <a:moveTo>
                  <a:pt x="0" y="0"/>
                </a:moveTo>
                <a:lnTo>
                  <a:pt x="0" y="612452"/>
                </a:lnTo>
              </a:path>
            </a:pathLst>
          </a:custGeom>
          <a:ln w="7737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3BC97E0-B61F-1F90-951D-6D0F288E33C3}"/>
              </a:ext>
            </a:extLst>
          </p:cNvPr>
          <p:cNvSpPr/>
          <p:nvPr/>
        </p:nvSpPr>
        <p:spPr>
          <a:xfrm>
            <a:off x="7299572" y="1613378"/>
            <a:ext cx="15485" cy="612452"/>
          </a:xfrm>
          <a:custGeom>
            <a:avLst/>
            <a:gdLst>
              <a:gd name="connsiteX0" fmla="*/ 0 w 15485"/>
              <a:gd name="connsiteY0" fmla="*/ 0 h 612452"/>
              <a:gd name="connsiteX1" fmla="*/ 0 w 15485"/>
              <a:gd name="connsiteY1" fmla="*/ 612452 h 6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485" h="612452">
                <a:moveTo>
                  <a:pt x="0" y="0"/>
                </a:moveTo>
                <a:lnTo>
                  <a:pt x="0" y="612452"/>
                </a:lnTo>
              </a:path>
            </a:pathLst>
          </a:custGeom>
          <a:ln w="7737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A4918D-E9E9-F9D5-7575-5646FA572FC1}"/>
              </a:ext>
            </a:extLst>
          </p:cNvPr>
          <p:cNvSpPr txBox="1"/>
          <p:nvPr/>
        </p:nvSpPr>
        <p:spPr>
          <a:xfrm>
            <a:off x="4838700" y="950710"/>
            <a:ext cx="70794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days of seeding into plates for imaging, seahorse, or other readouts, should be written in the methods rather than on the scheme, right?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151A3FF-55D1-D50D-DE6B-DA3E3995809A}"/>
              </a:ext>
            </a:extLst>
          </p:cNvPr>
          <p:cNvSpPr/>
          <p:nvPr/>
        </p:nvSpPr>
        <p:spPr>
          <a:xfrm>
            <a:off x="6704244" y="1613378"/>
            <a:ext cx="15485" cy="612452"/>
          </a:xfrm>
          <a:custGeom>
            <a:avLst/>
            <a:gdLst>
              <a:gd name="connsiteX0" fmla="*/ 0 w 15485"/>
              <a:gd name="connsiteY0" fmla="*/ 0 h 612452"/>
              <a:gd name="connsiteX1" fmla="*/ 0 w 15485"/>
              <a:gd name="connsiteY1" fmla="*/ 612452 h 6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485" h="612452">
                <a:moveTo>
                  <a:pt x="0" y="0"/>
                </a:moveTo>
                <a:lnTo>
                  <a:pt x="0" y="612452"/>
                </a:lnTo>
              </a:path>
            </a:pathLst>
          </a:custGeom>
          <a:ln w="7737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DED5C3-6F13-CE9A-2729-8C20EE5FB3A9}"/>
              </a:ext>
            </a:extLst>
          </p:cNvPr>
          <p:cNvSpPr txBox="1"/>
          <p:nvPr/>
        </p:nvSpPr>
        <p:spPr>
          <a:xfrm>
            <a:off x="6660100" y="1609684"/>
            <a:ext cx="691950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AA, PMA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1838D25-8392-7873-4DF7-A373CE507037}"/>
              </a:ext>
            </a:extLst>
          </p:cNvPr>
          <p:cNvGrpSpPr/>
          <p:nvPr/>
        </p:nvGrpSpPr>
        <p:grpSpPr>
          <a:xfrm>
            <a:off x="760658" y="3352131"/>
            <a:ext cx="5695708" cy="3374987"/>
            <a:chOff x="5187552" y="1048491"/>
            <a:chExt cx="5695708" cy="337498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FB88162-4F30-CB67-7936-D64652447ACB}"/>
                </a:ext>
              </a:extLst>
            </p:cNvPr>
            <p:cNvGrpSpPr/>
            <p:nvPr/>
          </p:nvGrpSpPr>
          <p:grpSpPr>
            <a:xfrm>
              <a:off x="5187552" y="1048491"/>
              <a:ext cx="5695708" cy="3374987"/>
              <a:chOff x="5187552" y="1048491"/>
              <a:chExt cx="5695708" cy="3374987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52566822-58DB-6B1A-CE70-799CEB8E9B6E}"/>
                  </a:ext>
                </a:extLst>
              </p:cNvPr>
              <p:cNvGrpSpPr/>
              <p:nvPr/>
            </p:nvGrpSpPr>
            <p:grpSpPr>
              <a:xfrm>
                <a:off x="5187552" y="2104428"/>
                <a:ext cx="5452875" cy="2319050"/>
                <a:chOff x="5187552" y="2104428"/>
                <a:chExt cx="5452875" cy="2319050"/>
              </a:xfrm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A80E46BA-D9BC-7242-0BB6-182E151EDA05}"/>
                    </a:ext>
                  </a:extLst>
                </p:cNvPr>
                <p:cNvSpPr/>
                <p:nvPr/>
              </p:nvSpPr>
              <p:spPr>
                <a:xfrm>
                  <a:off x="5187552" y="2104428"/>
                  <a:ext cx="5199017" cy="283729"/>
                </a:xfrm>
                <a:prstGeom prst="rect">
                  <a:avLst/>
                </a:prstGeom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200" dirty="0"/>
                    <a:t>N2B27</a:t>
                  </a:r>
                </a:p>
              </p:txBody>
            </p: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8F8E4F6B-EDD8-BD08-8AF7-7E7E89719473}"/>
                    </a:ext>
                  </a:extLst>
                </p:cNvPr>
                <p:cNvGrpSpPr/>
                <p:nvPr/>
              </p:nvGrpSpPr>
              <p:grpSpPr>
                <a:xfrm>
                  <a:off x="5199111" y="2986486"/>
                  <a:ext cx="5441316" cy="1436992"/>
                  <a:chOff x="5199111" y="2986486"/>
                  <a:chExt cx="5441316" cy="1436992"/>
                </a:xfrm>
              </p:grpSpPr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3BA57C94-4D0E-28B2-D3EA-CE686E20FD54}"/>
                      </a:ext>
                    </a:extLst>
                  </p:cNvPr>
                  <p:cNvSpPr/>
                  <p:nvPr/>
                </p:nvSpPr>
                <p:spPr>
                  <a:xfrm>
                    <a:off x="8256767" y="3861888"/>
                    <a:ext cx="2383660" cy="561590"/>
                  </a:xfrm>
                  <a:prstGeom prst="rect">
                    <a:avLst/>
                  </a:prstGeom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GB" sz="1200" dirty="0" err="1"/>
                      <a:t>dbcAMP</a:t>
                    </a:r>
                    <a:r>
                      <a:rPr lang="en-GB" sz="1200" dirty="0"/>
                      <a:t>, BDNF,     GDNF,      TGF</a:t>
                    </a:r>
                    <a:r>
                      <a:rPr lang="el-GR" sz="1200" dirty="0"/>
                      <a:t>β</a:t>
                    </a:r>
                    <a:r>
                      <a:rPr lang="en-GB" sz="1200" dirty="0"/>
                      <a:t>3</a:t>
                    </a:r>
                  </a:p>
                  <a:p>
                    <a:r>
                      <a:rPr lang="en-GB" sz="1200" dirty="0"/>
                      <a:t>500µM  10ng/ml  10ng/ml  1ng/ml</a:t>
                    </a:r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CF63049C-4A7F-7967-76E5-4CC56D817B9F}"/>
                      </a:ext>
                    </a:extLst>
                  </p:cNvPr>
                  <p:cNvSpPr/>
                  <p:nvPr/>
                </p:nvSpPr>
                <p:spPr>
                  <a:xfrm>
                    <a:off x="5199112" y="3565784"/>
                    <a:ext cx="2575648" cy="295275"/>
                  </a:xfrm>
                  <a:prstGeom prst="rect">
                    <a:avLst/>
                  </a:prstGeom>
                </p:spPr>
                <p:style>
                  <a:lnRef idx="0">
                    <a:schemeClr val="accent5"/>
                  </a:lnRef>
                  <a:fillRef idx="3">
                    <a:schemeClr val="accent5"/>
                  </a:fillRef>
                  <a:effectRef idx="3">
                    <a:schemeClr val="accent5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200" dirty="0"/>
                      <a:t>FGF8b  100 ng/ml</a:t>
                    </a:r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4055FFF0-3E5E-49E8-D57A-4DBA633AB7D1}"/>
                      </a:ext>
                    </a:extLst>
                  </p:cNvPr>
                  <p:cNvSpPr/>
                  <p:nvPr/>
                </p:nvSpPr>
                <p:spPr>
                  <a:xfrm>
                    <a:off x="5199111" y="3259320"/>
                    <a:ext cx="5187459" cy="295275"/>
                  </a:xfrm>
                  <a:prstGeom prst="rect">
                    <a:avLst/>
                  </a:prstGeom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200" dirty="0"/>
                      <a:t>       AA 200 µM</a:t>
                    </a:r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id="{2AA049DD-88FD-9E65-5E0E-A729E69BBEAB}"/>
                      </a:ext>
                    </a:extLst>
                  </p:cNvPr>
                  <p:cNvSpPr/>
                  <p:nvPr/>
                </p:nvSpPr>
                <p:spPr>
                  <a:xfrm>
                    <a:off x="5199111" y="2986486"/>
                    <a:ext cx="2575649" cy="295275"/>
                  </a:xfrm>
                  <a:prstGeom prst="rect">
                    <a:avLst/>
                  </a:prstGeom>
                </p:spPr>
                <p:style>
                  <a:lnRef idx="0">
                    <a:schemeClr val="dk1"/>
                  </a:lnRef>
                  <a:fillRef idx="3">
                    <a:schemeClr val="dk1"/>
                  </a:fillRef>
                  <a:effectRef idx="3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200" dirty="0" err="1"/>
                      <a:t>Purmorphamine</a:t>
                    </a:r>
                    <a:r>
                      <a:rPr lang="en-GB" sz="1200" dirty="0"/>
                      <a:t> 1µM</a:t>
                    </a:r>
                  </a:p>
                </p:txBody>
              </p:sp>
            </p:grp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78187481-2779-75ED-6BEE-18E2446386EF}"/>
                  </a:ext>
                </a:extLst>
              </p:cNvPr>
              <p:cNvGrpSpPr/>
              <p:nvPr/>
            </p:nvGrpSpPr>
            <p:grpSpPr>
              <a:xfrm>
                <a:off x="5199111" y="1048491"/>
                <a:ext cx="5684149" cy="371637"/>
                <a:chOff x="5199111" y="1048491"/>
                <a:chExt cx="5684149" cy="371637"/>
              </a:xfrm>
            </p:grpSpPr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D0C28C65-D6E6-78B9-FC30-33481575F721}"/>
                    </a:ext>
                  </a:extLst>
                </p:cNvPr>
                <p:cNvSpPr txBox="1"/>
                <p:nvPr/>
              </p:nvSpPr>
              <p:spPr>
                <a:xfrm>
                  <a:off x="5810926" y="1048491"/>
                  <a:ext cx="221217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Differentiation</a:t>
                  </a: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9818B2EB-E333-D729-99B2-0EF52B86195D}"/>
                    </a:ext>
                  </a:extLst>
                </p:cNvPr>
                <p:cNvSpPr txBox="1"/>
                <p:nvPr/>
              </p:nvSpPr>
              <p:spPr>
                <a:xfrm>
                  <a:off x="8671081" y="1050796"/>
                  <a:ext cx="221217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Maturation</a:t>
                  </a:r>
                </a:p>
              </p:txBody>
            </p: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878E458-4A80-01CC-94C2-CC343569F000}"/>
                    </a:ext>
                  </a:extLst>
                </p:cNvPr>
                <p:cNvCxnSpPr/>
                <p:nvPr/>
              </p:nvCxnSpPr>
              <p:spPr>
                <a:xfrm>
                  <a:off x="8301718" y="1397823"/>
                  <a:ext cx="1922074" cy="979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CECA0DE8-D81A-949F-86D7-A50C96C6A71F}"/>
                    </a:ext>
                  </a:extLst>
                </p:cNvPr>
                <p:cNvCxnSpPr/>
                <p:nvPr/>
              </p:nvCxnSpPr>
              <p:spPr>
                <a:xfrm flipV="1">
                  <a:off x="5199111" y="1397823"/>
                  <a:ext cx="3057656" cy="979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33A17999-0A80-A0CD-67CD-5CCB75A88B63}"/>
                  </a:ext>
                </a:extLst>
              </p:cNvPr>
              <p:cNvGrpSpPr/>
              <p:nvPr/>
            </p:nvGrpSpPr>
            <p:grpSpPr>
              <a:xfrm>
                <a:off x="7642395" y="1774084"/>
                <a:ext cx="2757957" cy="318676"/>
                <a:chOff x="7642395" y="1774084"/>
                <a:chExt cx="2757957" cy="318676"/>
              </a:xfrm>
            </p:grpSpPr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1D6A0CFD-D0EC-7815-1675-BD3B42FE0458}"/>
                    </a:ext>
                  </a:extLst>
                </p:cNvPr>
                <p:cNvSpPr txBox="1"/>
                <p:nvPr/>
              </p:nvSpPr>
              <p:spPr>
                <a:xfrm>
                  <a:off x="7642395" y="1784983"/>
                  <a:ext cx="27622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8</a:t>
                  </a: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A330074F-56B8-0004-AEAE-9D622DC9A482}"/>
                    </a:ext>
                  </a:extLst>
                </p:cNvPr>
                <p:cNvSpPr txBox="1"/>
                <p:nvPr/>
              </p:nvSpPr>
              <p:spPr>
                <a:xfrm>
                  <a:off x="8118655" y="1784446"/>
                  <a:ext cx="36612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10</a:t>
                  </a: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3260799B-97B6-D278-B8BE-C819B947C85F}"/>
                    </a:ext>
                  </a:extLst>
                </p:cNvPr>
                <p:cNvSpPr txBox="1"/>
                <p:nvPr/>
              </p:nvSpPr>
              <p:spPr>
                <a:xfrm>
                  <a:off x="10034226" y="1774084"/>
                  <a:ext cx="36612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30</a:t>
                  </a:r>
                </a:p>
              </p:txBody>
            </p:sp>
          </p:grp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1F4AD28-73D1-8425-2224-DDC6E15166C4}"/>
                </a:ext>
              </a:extLst>
            </p:cNvPr>
            <p:cNvGrpSpPr/>
            <p:nvPr/>
          </p:nvGrpSpPr>
          <p:grpSpPr>
            <a:xfrm>
              <a:off x="5187552" y="2337098"/>
              <a:ext cx="5199017" cy="160678"/>
              <a:chOff x="5187552" y="2337098"/>
              <a:chExt cx="5199017" cy="160678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4CFDE12-93C2-7B39-5C51-3B16BBAD3278}"/>
                  </a:ext>
                </a:extLst>
              </p:cNvPr>
              <p:cNvCxnSpPr/>
              <p:nvPr/>
            </p:nvCxnSpPr>
            <p:spPr>
              <a:xfrm flipV="1">
                <a:off x="7774760" y="2337098"/>
                <a:ext cx="0" cy="16067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A077516-CE2C-1EFE-8AAE-7DEDF781BBE6}"/>
                  </a:ext>
                </a:extLst>
              </p:cNvPr>
              <p:cNvCxnSpPr/>
              <p:nvPr/>
            </p:nvCxnSpPr>
            <p:spPr>
              <a:xfrm flipV="1">
                <a:off x="8256769" y="2337098"/>
                <a:ext cx="0" cy="16067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9761C258-95EA-43DE-FE98-FFE4C68F5F5E}"/>
                  </a:ext>
                </a:extLst>
              </p:cNvPr>
              <p:cNvCxnSpPr/>
              <p:nvPr/>
            </p:nvCxnSpPr>
            <p:spPr>
              <a:xfrm flipV="1">
                <a:off x="5187552" y="2388157"/>
                <a:ext cx="5199017" cy="1053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diamon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8635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Axel CHEMLA</dc:creator>
  <cp:lastModifiedBy>Axel CHEMLA</cp:lastModifiedBy>
  <cp:revision>1</cp:revision>
  <dcterms:created xsi:type="dcterms:W3CDTF">2023-06-30T12:35:27Z</dcterms:created>
  <dcterms:modified xsi:type="dcterms:W3CDTF">2023-06-30T12:50:43Z</dcterms:modified>
</cp:coreProperties>
</file>