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14400" cy="9144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015F6-B4F1-EE0D-160C-7F0888F60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0B1F9-EA47-77AE-D46C-6E4100A55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E68EA-44BD-6288-9EB7-0920DF368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23CA-2977-42F9-894B-262D67D7FB6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C9EEF-DBCD-D4DC-921A-2F5B77847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9990D-A2A1-9465-5859-5FF563C6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9B92-638A-43AC-B157-DD074F61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7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33B7-8203-F461-D06F-4E31DE0C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C10F9-9627-C08B-C90B-D6DD8113B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B619F-E670-C88F-79B2-30C4B7AE8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23CA-2977-42F9-894B-262D67D7FB6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C565F-4CFB-5411-1F5D-097F21A2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47EC8-CB8F-943E-EB38-2B6FC61A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9B92-638A-43AC-B157-DD074F61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3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1D3454-9127-309D-81C5-97D5CCAEC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67BA78-88B0-39C5-9B44-4514DEBE2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6E121-68A6-49F2-650C-90244D1D7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23CA-2977-42F9-894B-262D67D7FB6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128A3-A4DE-E44B-D12F-080BAD1E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7925D-3D91-0324-1521-2A52AE8E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9B92-638A-43AC-B157-DD074F61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0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11E78-4778-52D2-F55D-48024D9C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4DCD1-039E-0CF3-738D-392399DAE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23E95-466E-3C0F-821B-BE72C6CDB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23CA-2977-42F9-894B-262D67D7FB6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F3BDF-538A-D8AB-4DDE-B9134B428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5DC5F-DC00-D681-2A10-CC30EEFE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9B92-638A-43AC-B157-DD074F61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0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F486F-63CF-7F3D-E10B-2696B5E3A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B7E77-1A7C-A96E-F26F-F018D3AC6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99C1A-4C74-7153-0DBA-65560EC5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23CA-2977-42F9-894B-262D67D7FB6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B4B90-FBC8-F3EC-F612-3A0D06851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4948A-2673-2FCF-E59C-DBD35292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9B92-638A-43AC-B157-DD074F61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5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69549-E60F-A3CD-E462-D8F58121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9163D-1041-7C51-3900-A4A873B21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AEA59-A6E0-249B-2612-B947F10AA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CD829-55A8-838A-C230-C350851A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23CA-2977-42F9-894B-262D67D7FB6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2807C-7B53-9E12-C0C5-102E7422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71D60-F92D-645C-2DD5-56F39F93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9B92-638A-43AC-B157-DD074F61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3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8EDBB-AE4F-F9AC-D798-FCAF45E2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B85FC-415F-ABBF-9934-EA11EA0E9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9067D-547B-6CCC-C758-D073B2BF5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E347E-C790-3FA1-26FF-B7BF53DF49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DCF86-20A1-82DD-1B36-4F8B849C8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CAD3FC-AC4E-1AF8-DDB9-F48413CB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23CA-2977-42F9-894B-262D67D7FB6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A5D1EF-1798-FC5F-A85B-A68961D3B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D6AD30-7B08-872B-3AD7-89C8C0DE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9B92-638A-43AC-B157-DD074F61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8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6AD0-9C4C-B2DF-C7EA-5EB05B6C5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45134-DE6A-10CF-AF8D-36CCA274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23CA-2977-42F9-894B-262D67D7FB6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9C96D-B2C1-F124-C1C9-1680F974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AA0FA-4269-C7CC-5A72-40A291DA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9B92-638A-43AC-B157-DD074F61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0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E9C091-DD7B-781E-CD41-19B44979F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23CA-2977-42F9-894B-262D67D7FB6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4F259-477B-C805-9F83-D7FF8592F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F340A-B9C2-2963-6F99-29091E81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9B92-638A-43AC-B157-DD074F61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0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B559A-EB19-D1ED-2937-6DA01933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FD5B5-E307-9428-AEFD-FE0FAC73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B4E50-BDBE-A14D-CD28-2B7238329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D771B-2238-43DC-DD07-A46DBB5A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23CA-2977-42F9-894B-262D67D7FB6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39982-96F3-57B5-C0C0-F5FB9E3C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76AAE-3B42-3E51-4D2D-DD0C0392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9B92-638A-43AC-B157-DD074F61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2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27FB-F389-DD76-01FB-01ED49C9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F886E-8A37-126C-B19B-199410BBC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66B5C-5812-4A9A-0443-BFF374843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970B1-B7BD-C7D5-E842-6BDDF9A4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23CA-2977-42F9-894B-262D67D7FB6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98DC5-D657-370D-5295-C36C533D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61D55-422F-D1AD-77FA-F43FD8D30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9B92-638A-43AC-B157-DD074F61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6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5EFA55-5E1E-FF1E-2328-CA25260F7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1841-0237-9F5A-9579-F394A1471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735B7-1A79-3E16-5981-BDAC9D6B9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823CA-2977-42F9-894B-262D67D7FB6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9401F-F574-602C-2748-0408513FC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FCA24-2107-540F-190A-34795BEBB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C9B92-638A-43AC-B157-DD074F61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8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"/><Relationship Id="rId13" Type="http://schemas.openxmlformats.org/officeDocument/2006/relationships/image" Target="../media/image12.tif"/><Relationship Id="rId3" Type="http://schemas.openxmlformats.org/officeDocument/2006/relationships/image" Target="../media/image2.tif"/><Relationship Id="rId7" Type="http://schemas.openxmlformats.org/officeDocument/2006/relationships/image" Target="../media/image6.tif"/><Relationship Id="rId12" Type="http://schemas.openxmlformats.org/officeDocument/2006/relationships/image" Target="../media/image11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11" Type="http://schemas.openxmlformats.org/officeDocument/2006/relationships/image" Target="../media/image10.tif"/><Relationship Id="rId5" Type="http://schemas.openxmlformats.org/officeDocument/2006/relationships/image" Target="../media/image4.tif"/><Relationship Id="rId10" Type="http://schemas.openxmlformats.org/officeDocument/2006/relationships/image" Target="../media/image9.tif"/><Relationship Id="rId4" Type="http://schemas.openxmlformats.org/officeDocument/2006/relationships/image" Target="../media/image3.tif"/><Relationship Id="rId9" Type="http://schemas.openxmlformats.org/officeDocument/2006/relationships/image" Target="../media/image8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sparks on a black background&#10;&#10;Description automatically generated">
            <a:extLst>
              <a:ext uri="{FF2B5EF4-FFF2-40B4-BE49-F238E27FC236}">
                <a16:creationId xmlns:a16="http://schemas.microsoft.com/office/drawing/2014/main" id="{C98BD849-4817-DB8B-5EB6-5D9CBE03108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270" y="76200"/>
            <a:ext cx="1828800" cy="1828800"/>
          </a:xfrm>
          <a:prstGeom prst="rect">
            <a:avLst/>
          </a:prstGeom>
        </p:spPr>
      </p:pic>
      <p:pic>
        <p:nvPicPr>
          <p:cNvPr id="7" name="Picture 6" descr="A green glowing cells in a dark background&#10;&#10;Description automatically generated">
            <a:extLst>
              <a:ext uri="{FF2B5EF4-FFF2-40B4-BE49-F238E27FC236}">
                <a16:creationId xmlns:a16="http://schemas.microsoft.com/office/drawing/2014/main" id="{8C952CA8-8405-D0C3-6AE0-A426FEA29B6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78" y="76200"/>
            <a:ext cx="1828800" cy="1828800"/>
          </a:xfrm>
          <a:prstGeom prst="rect">
            <a:avLst/>
          </a:prstGeom>
        </p:spPr>
      </p:pic>
      <p:pic>
        <p:nvPicPr>
          <p:cNvPr id="9" name="Picture 8" descr="Blue dots in the dark&#10;&#10;Description automatically generated">
            <a:extLst>
              <a:ext uri="{FF2B5EF4-FFF2-40B4-BE49-F238E27FC236}">
                <a16:creationId xmlns:a16="http://schemas.microsoft.com/office/drawing/2014/main" id="{006E9415-F7EA-206A-07A9-C6FC7FD35DB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86" y="76200"/>
            <a:ext cx="1828800" cy="1828800"/>
          </a:xfrm>
          <a:prstGeom prst="rect">
            <a:avLst/>
          </a:prstGeom>
        </p:spPr>
      </p:pic>
      <p:pic>
        <p:nvPicPr>
          <p:cNvPr id="15" name="Picture 14" descr="A black and red background&#10;&#10;Description automatically generated">
            <a:extLst>
              <a:ext uri="{FF2B5EF4-FFF2-40B4-BE49-F238E27FC236}">
                <a16:creationId xmlns:a16="http://schemas.microsoft.com/office/drawing/2014/main" id="{A256FD9E-5CF9-E991-D7F1-DCB21EA7C93C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98" y="2043404"/>
            <a:ext cx="1828800" cy="1828800"/>
          </a:xfrm>
          <a:prstGeom prst="rect">
            <a:avLst/>
          </a:prstGeom>
        </p:spPr>
      </p:pic>
      <p:pic>
        <p:nvPicPr>
          <p:cNvPr id="17" name="Picture 16" descr="A green glowing light in a dark room&#10;&#10;Description automatically generated">
            <a:extLst>
              <a:ext uri="{FF2B5EF4-FFF2-40B4-BE49-F238E27FC236}">
                <a16:creationId xmlns:a16="http://schemas.microsoft.com/office/drawing/2014/main" id="{4C91110F-8603-6D75-0B8B-8109058E0576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78" y="2043404"/>
            <a:ext cx="1828800" cy="1828800"/>
          </a:xfrm>
          <a:prstGeom prst="rect">
            <a:avLst/>
          </a:prstGeom>
        </p:spPr>
      </p:pic>
      <p:pic>
        <p:nvPicPr>
          <p:cNvPr id="19" name="Picture 18" descr="Blue dots on a black background&#10;&#10;Description automatically generated">
            <a:extLst>
              <a:ext uri="{FF2B5EF4-FFF2-40B4-BE49-F238E27FC236}">
                <a16:creationId xmlns:a16="http://schemas.microsoft.com/office/drawing/2014/main" id="{1BFAE6F2-DFB3-C46C-7F14-C0825DB08BC5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86" y="2043404"/>
            <a:ext cx="1828800" cy="1828800"/>
          </a:xfrm>
          <a:prstGeom prst="rect">
            <a:avLst/>
          </a:prstGeom>
        </p:spPr>
      </p:pic>
      <p:pic>
        <p:nvPicPr>
          <p:cNvPr id="23" name="Picture 22" descr="Red splattered particles on a black background&#10;&#10;Description automatically generated">
            <a:extLst>
              <a:ext uri="{FF2B5EF4-FFF2-40B4-BE49-F238E27FC236}">
                <a16:creationId xmlns:a16="http://schemas.microsoft.com/office/drawing/2014/main" id="{022C8330-7874-4C53-8F22-5AC8F59D441C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98" y="4225954"/>
            <a:ext cx="1828800" cy="1828800"/>
          </a:xfrm>
          <a:prstGeom prst="rect">
            <a:avLst/>
          </a:prstGeom>
        </p:spPr>
      </p:pic>
      <p:pic>
        <p:nvPicPr>
          <p:cNvPr id="25" name="Picture 24" descr="A green glowing cells&#10;&#10;Description automatically generated">
            <a:extLst>
              <a:ext uri="{FF2B5EF4-FFF2-40B4-BE49-F238E27FC236}">
                <a16:creationId xmlns:a16="http://schemas.microsoft.com/office/drawing/2014/main" id="{A6FBFCEE-24DD-3C80-2F2F-B8D782DE27A7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66" y="4243256"/>
            <a:ext cx="1828800" cy="1828800"/>
          </a:xfrm>
          <a:prstGeom prst="rect">
            <a:avLst/>
          </a:prstGeom>
        </p:spPr>
      </p:pic>
      <p:pic>
        <p:nvPicPr>
          <p:cNvPr id="27" name="Picture 26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FEA42A6C-AC7C-FEEC-41C6-5DD490F1EDA7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63" y="4243256"/>
            <a:ext cx="1828800" cy="1828800"/>
          </a:xfrm>
          <a:prstGeom prst="rect">
            <a:avLst/>
          </a:prstGeom>
        </p:spPr>
      </p:pic>
      <p:pic>
        <p:nvPicPr>
          <p:cNvPr id="33" name="Picture 32" descr="A close up of a cell&#10;&#10;Description automatically generated">
            <a:extLst>
              <a:ext uri="{FF2B5EF4-FFF2-40B4-BE49-F238E27FC236}">
                <a16:creationId xmlns:a16="http://schemas.microsoft.com/office/drawing/2014/main" id="{969BAE9D-7B07-7FD2-EDF5-88B6B44DA8C7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024" y="76200"/>
            <a:ext cx="1828800" cy="1828800"/>
          </a:xfrm>
          <a:prstGeom prst="rect">
            <a:avLst/>
          </a:prstGeom>
        </p:spPr>
      </p:pic>
      <p:pic>
        <p:nvPicPr>
          <p:cNvPr id="39" name="Picture 38" descr="A close up of a microscope&#10;&#10;Description automatically generated">
            <a:extLst>
              <a:ext uri="{FF2B5EF4-FFF2-40B4-BE49-F238E27FC236}">
                <a16:creationId xmlns:a16="http://schemas.microsoft.com/office/drawing/2014/main" id="{11D6C565-3643-6117-6438-47059B4EB0E2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024" y="4211677"/>
            <a:ext cx="1828800" cy="1828800"/>
          </a:xfrm>
          <a:prstGeom prst="rect">
            <a:avLst/>
          </a:prstGeom>
        </p:spPr>
      </p:pic>
      <p:pic>
        <p:nvPicPr>
          <p:cNvPr id="43" name="Picture 42" descr="A close up of a microscope&#10;&#10;Description automatically generated">
            <a:extLst>
              <a:ext uri="{FF2B5EF4-FFF2-40B4-BE49-F238E27FC236}">
                <a16:creationId xmlns:a16="http://schemas.microsoft.com/office/drawing/2014/main" id="{67E04AA7-EFD3-AF31-2934-23D8805DDAB3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024" y="2043404"/>
            <a:ext cx="1828800" cy="18288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0C13467-E415-8025-5951-14BD9E59F783}"/>
              </a:ext>
            </a:extLst>
          </p:cNvPr>
          <p:cNvSpPr txBox="1"/>
          <p:nvPr/>
        </p:nvSpPr>
        <p:spPr>
          <a:xfrm>
            <a:off x="9162661" y="401216"/>
            <a:ext cx="145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Ctrl 18075</a:t>
            </a:r>
          </a:p>
          <a:p>
            <a:r>
              <a:rPr lang="en-US" dirty="0"/>
              <a:t>maturation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2C6BFEA-100F-9FE3-C8C0-416127E0C6BE}"/>
              </a:ext>
            </a:extLst>
          </p:cNvPr>
          <p:cNvSpPr txBox="1"/>
          <p:nvPr/>
        </p:nvSpPr>
        <p:spPr>
          <a:xfrm>
            <a:off x="9162661" y="2513045"/>
            <a:ext cx="1455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iCtrl</a:t>
            </a:r>
            <a:r>
              <a:rPr lang="en-US" dirty="0"/>
              <a:t> R272Q GC </a:t>
            </a:r>
          </a:p>
          <a:p>
            <a:r>
              <a:rPr lang="en-US" dirty="0"/>
              <a:t>maturation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0B972E-35AB-BA3E-146F-9A22E50F3DD2}"/>
              </a:ext>
            </a:extLst>
          </p:cNvPr>
          <p:cNvSpPr txBox="1"/>
          <p:nvPr/>
        </p:nvSpPr>
        <p:spPr>
          <a:xfrm>
            <a:off x="9315061" y="4531568"/>
            <a:ext cx="145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 R272Q </a:t>
            </a:r>
          </a:p>
          <a:p>
            <a:r>
              <a:rPr lang="en-US" dirty="0"/>
              <a:t>maturation</a:t>
            </a:r>
          </a:p>
        </p:txBody>
      </p:sp>
    </p:spTree>
    <p:extLst>
      <p:ext uri="{BB962C8B-B14F-4D97-AF65-F5344CB8AC3E}">
        <p14:creationId xmlns:p14="http://schemas.microsoft.com/office/powerpoint/2010/main" val="3963525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Luxembourg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Axel CHEMLA</dc:creator>
  <cp:lastModifiedBy>Axel CHEMLA</cp:lastModifiedBy>
  <cp:revision>2</cp:revision>
  <dcterms:created xsi:type="dcterms:W3CDTF">2023-07-21T10:55:06Z</dcterms:created>
  <dcterms:modified xsi:type="dcterms:W3CDTF">2023-07-21T11:12:10Z</dcterms:modified>
</cp:coreProperties>
</file>